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94" r:id="rId1"/>
  </p:sldMasterIdLst>
  <p:notesMasterIdLst>
    <p:notesMasterId r:id="rId20"/>
  </p:notesMasterIdLst>
  <p:handoutMasterIdLst>
    <p:handoutMasterId r:id="rId21"/>
  </p:handoutMasterIdLst>
  <p:sldIdLst>
    <p:sldId id="256" r:id="rId2"/>
    <p:sldId id="296" r:id="rId3"/>
    <p:sldId id="258" r:id="rId4"/>
    <p:sldId id="297" r:id="rId5"/>
    <p:sldId id="261" r:id="rId6"/>
    <p:sldId id="291" r:id="rId7"/>
    <p:sldId id="292" r:id="rId8"/>
    <p:sldId id="293" r:id="rId9"/>
    <p:sldId id="294" r:id="rId10"/>
    <p:sldId id="295" r:id="rId11"/>
    <p:sldId id="262" r:id="rId12"/>
    <p:sldId id="263" r:id="rId13"/>
    <p:sldId id="264" r:id="rId14"/>
    <p:sldId id="265" r:id="rId15"/>
    <p:sldId id="286" r:id="rId16"/>
    <p:sldId id="268" r:id="rId17"/>
    <p:sldId id="270" r:id="rId18"/>
    <p:sldId id="285" r:id="rId1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4" autoAdjust="0"/>
    <p:restoredTop sz="60793" autoAdjust="0"/>
  </p:normalViewPr>
  <p:slideViewPr>
    <p:cSldViewPr snapToGrid="0">
      <p:cViewPr varScale="1">
        <p:scale>
          <a:sx n="70" d="100"/>
          <a:sy n="70" d="100"/>
        </p:scale>
        <p:origin x="198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gif"/><Relationship Id="rId5" Type="http://schemas.openxmlformats.org/officeDocument/2006/relationships/image" Target="../media/image13.jpg"/><Relationship Id="rId4" Type="http://schemas.openxmlformats.org/officeDocument/2006/relationships/image" Target="../media/image12.jp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gif"/><Relationship Id="rId5" Type="http://schemas.openxmlformats.org/officeDocument/2006/relationships/image" Target="../media/image13.jpg"/><Relationship Id="rId4" Type="http://schemas.openxmlformats.org/officeDocument/2006/relationships/image" Target="../media/image12.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85FD04-44E5-4DAF-AD17-19FFF4ED116C}" type="doc">
      <dgm:prSet loTypeId="urn:microsoft.com/office/officeart/2005/8/layout/hProcess11" loCatId="process" qsTypeId="urn:microsoft.com/office/officeart/2005/8/quickstyle/simple1" qsCatId="simple" csTypeId="urn:microsoft.com/office/officeart/2005/8/colors/accent2_4" csCatId="accent2" phldr="1"/>
      <dgm:spPr/>
    </dgm:pt>
    <dgm:pt modelId="{675EBF33-1ED8-4F59-8D80-4BD899E8EE31}">
      <dgm:prSet phldrT="[Text]"/>
      <dgm:spPr/>
      <dgm:t>
        <a:bodyPr/>
        <a:lstStyle/>
        <a:p>
          <a:r>
            <a:rPr lang="en-US" dirty="0" smtClean="0"/>
            <a:t>Traditionalists</a:t>
          </a:r>
        </a:p>
        <a:p>
          <a:r>
            <a:rPr lang="en-US" dirty="0" smtClean="0"/>
            <a:t>1930-1945 </a:t>
          </a:r>
        </a:p>
        <a:p>
          <a:r>
            <a:rPr lang="en-US" dirty="0" smtClean="0"/>
            <a:t>2%</a:t>
          </a:r>
          <a:endParaRPr lang="en-US" dirty="0"/>
        </a:p>
      </dgm:t>
    </dgm:pt>
    <dgm:pt modelId="{0D19698B-70FE-456B-9F0F-D88E8C6F18D5}" type="parTrans" cxnId="{6F909BE3-483F-4E5E-AFBE-B95CD10D60C8}">
      <dgm:prSet/>
      <dgm:spPr/>
      <dgm:t>
        <a:bodyPr/>
        <a:lstStyle/>
        <a:p>
          <a:endParaRPr lang="en-US"/>
        </a:p>
      </dgm:t>
    </dgm:pt>
    <dgm:pt modelId="{16EA7991-38E1-4E31-9712-C7BADD58E574}" type="sibTrans" cxnId="{6F909BE3-483F-4E5E-AFBE-B95CD10D60C8}">
      <dgm:prSet/>
      <dgm:spPr/>
      <dgm:t>
        <a:bodyPr/>
        <a:lstStyle/>
        <a:p>
          <a:endParaRPr lang="en-US"/>
        </a:p>
      </dgm:t>
    </dgm:pt>
    <dgm:pt modelId="{9E09A32B-ED7D-4B52-ADC1-89265B15CC18}">
      <dgm:prSet phldrT="[Text]"/>
      <dgm:spPr/>
      <dgm:t>
        <a:bodyPr/>
        <a:lstStyle/>
        <a:p>
          <a:r>
            <a:rPr lang="en-US" dirty="0" smtClean="0"/>
            <a:t>Millennials</a:t>
          </a:r>
        </a:p>
        <a:p>
          <a:r>
            <a:rPr lang="en-US" dirty="0" smtClean="0"/>
            <a:t>1981-2000</a:t>
          </a:r>
        </a:p>
        <a:p>
          <a:r>
            <a:rPr lang="en-US" dirty="0" smtClean="0"/>
            <a:t>35%</a:t>
          </a:r>
          <a:endParaRPr lang="en-US" dirty="0"/>
        </a:p>
      </dgm:t>
    </dgm:pt>
    <dgm:pt modelId="{D7A62947-96D5-43AA-BE82-DB9E2EB2FA3E}" type="parTrans" cxnId="{EEAB0C6C-FF95-4609-94FC-04BE622B930E}">
      <dgm:prSet/>
      <dgm:spPr/>
      <dgm:t>
        <a:bodyPr/>
        <a:lstStyle/>
        <a:p>
          <a:endParaRPr lang="en-US"/>
        </a:p>
      </dgm:t>
    </dgm:pt>
    <dgm:pt modelId="{39F1E810-BC78-4945-A2D0-B33FE80230E9}" type="sibTrans" cxnId="{EEAB0C6C-FF95-4609-94FC-04BE622B930E}">
      <dgm:prSet/>
      <dgm:spPr/>
      <dgm:t>
        <a:bodyPr/>
        <a:lstStyle/>
        <a:p>
          <a:endParaRPr lang="en-US"/>
        </a:p>
      </dgm:t>
    </dgm:pt>
    <dgm:pt modelId="{E1D492DA-7F76-4A5F-B718-AE980606B1E9}">
      <dgm:prSet phldrT="[Text]"/>
      <dgm:spPr/>
      <dgm:t>
        <a:bodyPr/>
        <a:lstStyle/>
        <a:p>
          <a:r>
            <a:rPr lang="en-US" dirty="0" smtClean="0"/>
            <a:t>Gen Zers</a:t>
          </a:r>
        </a:p>
        <a:p>
          <a:r>
            <a:rPr lang="en-US" dirty="0" smtClean="0"/>
            <a:t>1991 – </a:t>
          </a:r>
        </a:p>
        <a:p>
          <a:r>
            <a:rPr lang="en-US" dirty="0" smtClean="0"/>
            <a:t>5%</a:t>
          </a:r>
          <a:endParaRPr lang="en-US" dirty="0"/>
        </a:p>
      </dgm:t>
    </dgm:pt>
    <dgm:pt modelId="{4C80B14B-CA51-4096-912A-BBC42FA22F25}" type="parTrans" cxnId="{3DB37402-5467-4218-B90F-D6A63519A74B}">
      <dgm:prSet/>
      <dgm:spPr/>
      <dgm:t>
        <a:bodyPr/>
        <a:lstStyle/>
        <a:p>
          <a:endParaRPr lang="en-US"/>
        </a:p>
      </dgm:t>
    </dgm:pt>
    <dgm:pt modelId="{1B249003-EE47-484A-A835-3E408AE78E2E}" type="sibTrans" cxnId="{3DB37402-5467-4218-B90F-D6A63519A74B}">
      <dgm:prSet/>
      <dgm:spPr/>
      <dgm:t>
        <a:bodyPr/>
        <a:lstStyle/>
        <a:p>
          <a:endParaRPr lang="en-US"/>
        </a:p>
      </dgm:t>
    </dgm:pt>
    <dgm:pt modelId="{86A3C6C7-27CF-469A-9A2B-FAA1E3EF7FF9}">
      <dgm:prSet phldrT="[Text]"/>
      <dgm:spPr/>
      <dgm:t>
        <a:bodyPr/>
        <a:lstStyle/>
        <a:p>
          <a:r>
            <a:rPr lang="en-US" dirty="0" smtClean="0"/>
            <a:t>Baby Boomers</a:t>
          </a:r>
        </a:p>
        <a:p>
          <a:r>
            <a:rPr lang="en-US" dirty="0" smtClean="0"/>
            <a:t>1946-1964 25%</a:t>
          </a:r>
          <a:endParaRPr lang="en-US" dirty="0"/>
        </a:p>
      </dgm:t>
    </dgm:pt>
    <dgm:pt modelId="{849441D0-46BF-4198-816B-FE01E2E7CBD9}" type="parTrans" cxnId="{DE4B4627-C91E-48E5-AF20-84A2844AFC3A}">
      <dgm:prSet/>
      <dgm:spPr/>
      <dgm:t>
        <a:bodyPr/>
        <a:lstStyle/>
        <a:p>
          <a:endParaRPr lang="en-US"/>
        </a:p>
      </dgm:t>
    </dgm:pt>
    <dgm:pt modelId="{3C126299-7609-4CC3-B2E2-8BEDDE928D7F}" type="sibTrans" cxnId="{DE4B4627-C91E-48E5-AF20-84A2844AFC3A}">
      <dgm:prSet/>
      <dgm:spPr/>
      <dgm:t>
        <a:bodyPr/>
        <a:lstStyle/>
        <a:p>
          <a:endParaRPr lang="en-US"/>
        </a:p>
      </dgm:t>
    </dgm:pt>
    <dgm:pt modelId="{00963AFA-2833-4F9B-8C48-6093D695C30D}">
      <dgm:prSet phldrT="[Text]"/>
      <dgm:spPr/>
      <dgm:t>
        <a:bodyPr/>
        <a:lstStyle/>
        <a:p>
          <a:r>
            <a:rPr lang="en-US" dirty="0" smtClean="0"/>
            <a:t>Gen Xers</a:t>
          </a:r>
        </a:p>
        <a:p>
          <a:r>
            <a:rPr lang="en-US" dirty="0" smtClean="0"/>
            <a:t>1965-1980 33%</a:t>
          </a:r>
          <a:endParaRPr lang="en-US" dirty="0"/>
        </a:p>
      </dgm:t>
    </dgm:pt>
    <dgm:pt modelId="{D2B8228E-28B9-4C5A-87F9-6C88C66D236B}" type="parTrans" cxnId="{E23DA067-A3E4-4684-868C-547011D6EA24}">
      <dgm:prSet/>
      <dgm:spPr/>
      <dgm:t>
        <a:bodyPr/>
        <a:lstStyle/>
        <a:p>
          <a:endParaRPr lang="en-US"/>
        </a:p>
      </dgm:t>
    </dgm:pt>
    <dgm:pt modelId="{3BBBC462-7342-4D27-9BF6-FE1B733F292A}" type="sibTrans" cxnId="{E23DA067-A3E4-4684-868C-547011D6EA24}">
      <dgm:prSet/>
      <dgm:spPr/>
      <dgm:t>
        <a:bodyPr/>
        <a:lstStyle/>
        <a:p>
          <a:endParaRPr lang="en-US"/>
        </a:p>
      </dgm:t>
    </dgm:pt>
    <dgm:pt modelId="{052FB08B-7D89-4935-8511-BAD61643FA58}" type="pres">
      <dgm:prSet presAssocID="{0185FD04-44E5-4DAF-AD17-19FFF4ED116C}" presName="Name0" presStyleCnt="0">
        <dgm:presLayoutVars>
          <dgm:dir/>
          <dgm:resizeHandles val="exact"/>
        </dgm:presLayoutVars>
      </dgm:prSet>
      <dgm:spPr/>
    </dgm:pt>
    <dgm:pt modelId="{DD81CB21-3C17-47F8-B438-E672B64E4EDE}" type="pres">
      <dgm:prSet presAssocID="{0185FD04-44E5-4DAF-AD17-19FFF4ED116C}" presName="arrow" presStyleLbl="bgShp" presStyleIdx="0" presStyleCnt="1"/>
      <dgm:spPr/>
    </dgm:pt>
    <dgm:pt modelId="{AC5938A2-E73E-4719-B3D5-A21D8B4B61B9}" type="pres">
      <dgm:prSet presAssocID="{0185FD04-44E5-4DAF-AD17-19FFF4ED116C}" presName="points" presStyleCnt="0"/>
      <dgm:spPr/>
    </dgm:pt>
    <dgm:pt modelId="{4C4B19CD-F3DE-4F94-9212-A75E5E20D844}" type="pres">
      <dgm:prSet presAssocID="{675EBF33-1ED8-4F59-8D80-4BD899E8EE31}" presName="compositeA" presStyleCnt="0"/>
      <dgm:spPr/>
    </dgm:pt>
    <dgm:pt modelId="{D24F335B-A8AD-4F94-957E-EFFC8E2F8BD6}" type="pres">
      <dgm:prSet presAssocID="{675EBF33-1ED8-4F59-8D80-4BD899E8EE31}" presName="textA" presStyleLbl="revTx" presStyleIdx="0" presStyleCnt="5">
        <dgm:presLayoutVars>
          <dgm:bulletEnabled val="1"/>
        </dgm:presLayoutVars>
      </dgm:prSet>
      <dgm:spPr/>
      <dgm:t>
        <a:bodyPr/>
        <a:lstStyle/>
        <a:p>
          <a:endParaRPr lang="en-US"/>
        </a:p>
      </dgm:t>
    </dgm:pt>
    <dgm:pt modelId="{220C7C05-722C-4AAF-B15F-E70294A2D5DB}" type="pres">
      <dgm:prSet presAssocID="{675EBF33-1ED8-4F59-8D80-4BD899E8EE31}" presName="circleA" presStyleLbl="node1" presStyleIdx="0" presStyleCnt="5"/>
      <dgm:spPr/>
    </dgm:pt>
    <dgm:pt modelId="{0B853EE9-1BE1-40B2-AD35-55DB3628CDEA}" type="pres">
      <dgm:prSet presAssocID="{675EBF33-1ED8-4F59-8D80-4BD899E8EE31}" presName="spaceA" presStyleCnt="0"/>
      <dgm:spPr/>
    </dgm:pt>
    <dgm:pt modelId="{23F3DF39-BFBA-4A6A-84BD-DA7DA7371624}" type="pres">
      <dgm:prSet presAssocID="{16EA7991-38E1-4E31-9712-C7BADD58E574}" presName="space" presStyleCnt="0"/>
      <dgm:spPr/>
    </dgm:pt>
    <dgm:pt modelId="{94CC7FE2-9DC8-46D9-A870-F506A099F4E0}" type="pres">
      <dgm:prSet presAssocID="{86A3C6C7-27CF-469A-9A2B-FAA1E3EF7FF9}" presName="compositeB" presStyleCnt="0"/>
      <dgm:spPr/>
    </dgm:pt>
    <dgm:pt modelId="{808DCBDC-419B-4896-86F2-087B3080DC57}" type="pres">
      <dgm:prSet presAssocID="{86A3C6C7-27CF-469A-9A2B-FAA1E3EF7FF9}" presName="textB" presStyleLbl="revTx" presStyleIdx="1" presStyleCnt="5">
        <dgm:presLayoutVars>
          <dgm:bulletEnabled val="1"/>
        </dgm:presLayoutVars>
      </dgm:prSet>
      <dgm:spPr/>
      <dgm:t>
        <a:bodyPr/>
        <a:lstStyle/>
        <a:p>
          <a:endParaRPr lang="en-US"/>
        </a:p>
      </dgm:t>
    </dgm:pt>
    <dgm:pt modelId="{DA95F869-5274-40DB-8E3B-07AD27F8B40F}" type="pres">
      <dgm:prSet presAssocID="{86A3C6C7-27CF-469A-9A2B-FAA1E3EF7FF9}" presName="circleB" presStyleLbl="node1" presStyleIdx="1" presStyleCnt="5"/>
      <dgm:spPr/>
    </dgm:pt>
    <dgm:pt modelId="{802B24A3-2639-41C9-990F-6A0DDA5A6B82}" type="pres">
      <dgm:prSet presAssocID="{86A3C6C7-27CF-469A-9A2B-FAA1E3EF7FF9}" presName="spaceB" presStyleCnt="0"/>
      <dgm:spPr/>
    </dgm:pt>
    <dgm:pt modelId="{7D2B545B-CD3E-4E4C-A905-7723D6ECAFE9}" type="pres">
      <dgm:prSet presAssocID="{3C126299-7609-4CC3-B2E2-8BEDDE928D7F}" presName="space" presStyleCnt="0"/>
      <dgm:spPr/>
    </dgm:pt>
    <dgm:pt modelId="{8643F3A4-024A-485A-869D-0FFAE7FB8A0E}" type="pres">
      <dgm:prSet presAssocID="{00963AFA-2833-4F9B-8C48-6093D695C30D}" presName="compositeA" presStyleCnt="0"/>
      <dgm:spPr/>
    </dgm:pt>
    <dgm:pt modelId="{3C65F85E-8595-4D81-945D-383E21960F39}" type="pres">
      <dgm:prSet presAssocID="{00963AFA-2833-4F9B-8C48-6093D695C30D}" presName="textA" presStyleLbl="revTx" presStyleIdx="2" presStyleCnt="5">
        <dgm:presLayoutVars>
          <dgm:bulletEnabled val="1"/>
        </dgm:presLayoutVars>
      </dgm:prSet>
      <dgm:spPr/>
      <dgm:t>
        <a:bodyPr/>
        <a:lstStyle/>
        <a:p>
          <a:endParaRPr lang="en-US"/>
        </a:p>
      </dgm:t>
    </dgm:pt>
    <dgm:pt modelId="{6ED91350-27B4-4698-A36F-4A3B00844A7D}" type="pres">
      <dgm:prSet presAssocID="{00963AFA-2833-4F9B-8C48-6093D695C30D}" presName="circleA" presStyleLbl="node1" presStyleIdx="2" presStyleCnt="5"/>
      <dgm:spPr/>
    </dgm:pt>
    <dgm:pt modelId="{DBE7FD83-E237-4969-8C23-52B4BB3938E7}" type="pres">
      <dgm:prSet presAssocID="{00963AFA-2833-4F9B-8C48-6093D695C30D}" presName="spaceA" presStyleCnt="0"/>
      <dgm:spPr/>
    </dgm:pt>
    <dgm:pt modelId="{69E9E16D-A611-4307-B295-A78BDD5B20D4}" type="pres">
      <dgm:prSet presAssocID="{3BBBC462-7342-4D27-9BF6-FE1B733F292A}" presName="space" presStyleCnt="0"/>
      <dgm:spPr/>
    </dgm:pt>
    <dgm:pt modelId="{6732EB39-1401-471C-8CC2-58B8F6AEA0BD}" type="pres">
      <dgm:prSet presAssocID="{9E09A32B-ED7D-4B52-ADC1-89265B15CC18}" presName="compositeB" presStyleCnt="0"/>
      <dgm:spPr/>
    </dgm:pt>
    <dgm:pt modelId="{3F392D22-9BA6-4F07-BC20-D4A4E91EB488}" type="pres">
      <dgm:prSet presAssocID="{9E09A32B-ED7D-4B52-ADC1-89265B15CC18}" presName="textB" presStyleLbl="revTx" presStyleIdx="3" presStyleCnt="5">
        <dgm:presLayoutVars>
          <dgm:bulletEnabled val="1"/>
        </dgm:presLayoutVars>
      </dgm:prSet>
      <dgm:spPr/>
      <dgm:t>
        <a:bodyPr/>
        <a:lstStyle/>
        <a:p>
          <a:endParaRPr lang="en-US"/>
        </a:p>
      </dgm:t>
    </dgm:pt>
    <dgm:pt modelId="{FFBF405A-42F8-469E-809D-E54B86FFA0E8}" type="pres">
      <dgm:prSet presAssocID="{9E09A32B-ED7D-4B52-ADC1-89265B15CC18}" presName="circleB" presStyleLbl="node1" presStyleIdx="3" presStyleCnt="5"/>
      <dgm:spPr/>
    </dgm:pt>
    <dgm:pt modelId="{9521CDB9-E2BA-4352-8877-4DB1CBDE5941}" type="pres">
      <dgm:prSet presAssocID="{9E09A32B-ED7D-4B52-ADC1-89265B15CC18}" presName="spaceB" presStyleCnt="0"/>
      <dgm:spPr/>
    </dgm:pt>
    <dgm:pt modelId="{127F9A10-0CBF-4AFC-AAB1-460E6D226326}" type="pres">
      <dgm:prSet presAssocID="{39F1E810-BC78-4945-A2D0-B33FE80230E9}" presName="space" presStyleCnt="0"/>
      <dgm:spPr/>
    </dgm:pt>
    <dgm:pt modelId="{E0EEDFCE-A90C-4D87-83C1-FE6AA8B91790}" type="pres">
      <dgm:prSet presAssocID="{E1D492DA-7F76-4A5F-B718-AE980606B1E9}" presName="compositeA" presStyleCnt="0"/>
      <dgm:spPr/>
    </dgm:pt>
    <dgm:pt modelId="{D809D55D-24EA-4F91-85FF-A538B071AE22}" type="pres">
      <dgm:prSet presAssocID="{E1D492DA-7F76-4A5F-B718-AE980606B1E9}" presName="textA" presStyleLbl="revTx" presStyleIdx="4" presStyleCnt="5">
        <dgm:presLayoutVars>
          <dgm:bulletEnabled val="1"/>
        </dgm:presLayoutVars>
      </dgm:prSet>
      <dgm:spPr/>
      <dgm:t>
        <a:bodyPr/>
        <a:lstStyle/>
        <a:p>
          <a:endParaRPr lang="en-US"/>
        </a:p>
      </dgm:t>
    </dgm:pt>
    <dgm:pt modelId="{B60F3584-A313-466B-A97A-935B8B303038}" type="pres">
      <dgm:prSet presAssocID="{E1D492DA-7F76-4A5F-B718-AE980606B1E9}" presName="circleA" presStyleLbl="node1" presStyleIdx="4" presStyleCnt="5"/>
      <dgm:spPr/>
    </dgm:pt>
    <dgm:pt modelId="{FB0BCB8C-DAA5-4E85-A3B0-5EEEC64E9F56}" type="pres">
      <dgm:prSet presAssocID="{E1D492DA-7F76-4A5F-B718-AE980606B1E9}" presName="spaceA" presStyleCnt="0"/>
      <dgm:spPr/>
    </dgm:pt>
  </dgm:ptLst>
  <dgm:cxnLst>
    <dgm:cxn modelId="{90A91ABD-BA30-4E9C-BBDC-4547F6B87096}" type="presOf" srcId="{00963AFA-2833-4F9B-8C48-6093D695C30D}" destId="{3C65F85E-8595-4D81-945D-383E21960F39}" srcOrd="0" destOrd="0" presId="urn:microsoft.com/office/officeart/2005/8/layout/hProcess11"/>
    <dgm:cxn modelId="{35B2D917-D621-4895-8031-13B553EF3A9D}" type="presOf" srcId="{E1D492DA-7F76-4A5F-B718-AE980606B1E9}" destId="{D809D55D-24EA-4F91-85FF-A538B071AE22}" srcOrd="0" destOrd="0" presId="urn:microsoft.com/office/officeart/2005/8/layout/hProcess11"/>
    <dgm:cxn modelId="{E08D2FA9-9014-4D28-9C5E-0158805BDC8C}" type="presOf" srcId="{9E09A32B-ED7D-4B52-ADC1-89265B15CC18}" destId="{3F392D22-9BA6-4F07-BC20-D4A4E91EB488}" srcOrd="0" destOrd="0" presId="urn:microsoft.com/office/officeart/2005/8/layout/hProcess11"/>
    <dgm:cxn modelId="{DE4B4627-C91E-48E5-AF20-84A2844AFC3A}" srcId="{0185FD04-44E5-4DAF-AD17-19FFF4ED116C}" destId="{86A3C6C7-27CF-469A-9A2B-FAA1E3EF7FF9}" srcOrd="1" destOrd="0" parTransId="{849441D0-46BF-4198-816B-FE01E2E7CBD9}" sibTransId="{3C126299-7609-4CC3-B2E2-8BEDDE928D7F}"/>
    <dgm:cxn modelId="{F8B367CD-F9DA-45AE-A20A-2CF28AF88468}" type="presOf" srcId="{0185FD04-44E5-4DAF-AD17-19FFF4ED116C}" destId="{052FB08B-7D89-4935-8511-BAD61643FA58}" srcOrd="0" destOrd="0" presId="urn:microsoft.com/office/officeart/2005/8/layout/hProcess11"/>
    <dgm:cxn modelId="{7249BA99-B38A-4933-BF2E-48597821D990}" type="presOf" srcId="{675EBF33-1ED8-4F59-8D80-4BD899E8EE31}" destId="{D24F335B-A8AD-4F94-957E-EFFC8E2F8BD6}" srcOrd="0" destOrd="0" presId="urn:microsoft.com/office/officeart/2005/8/layout/hProcess11"/>
    <dgm:cxn modelId="{EEAB0C6C-FF95-4609-94FC-04BE622B930E}" srcId="{0185FD04-44E5-4DAF-AD17-19FFF4ED116C}" destId="{9E09A32B-ED7D-4B52-ADC1-89265B15CC18}" srcOrd="3" destOrd="0" parTransId="{D7A62947-96D5-43AA-BE82-DB9E2EB2FA3E}" sibTransId="{39F1E810-BC78-4945-A2D0-B33FE80230E9}"/>
    <dgm:cxn modelId="{E23DA067-A3E4-4684-868C-547011D6EA24}" srcId="{0185FD04-44E5-4DAF-AD17-19FFF4ED116C}" destId="{00963AFA-2833-4F9B-8C48-6093D695C30D}" srcOrd="2" destOrd="0" parTransId="{D2B8228E-28B9-4C5A-87F9-6C88C66D236B}" sibTransId="{3BBBC462-7342-4D27-9BF6-FE1B733F292A}"/>
    <dgm:cxn modelId="{6F909BE3-483F-4E5E-AFBE-B95CD10D60C8}" srcId="{0185FD04-44E5-4DAF-AD17-19FFF4ED116C}" destId="{675EBF33-1ED8-4F59-8D80-4BD899E8EE31}" srcOrd="0" destOrd="0" parTransId="{0D19698B-70FE-456B-9F0F-D88E8C6F18D5}" sibTransId="{16EA7991-38E1-4E31-9712-C7BADD58E574}"/>
    <dgm:cxn modelId="{56AF1E2E-ED21-410F-A470-876B86C4639E}" type="presOf" srcId="{86A3C6C7-27CF-469A-9A2B-FAA1E3EF7FF9}" destId="{808DCBDC-419B-4896-86F2-087B3080DC57}" srcOrd="0" destOrd="0" presId="urn:microsoft.com/office/officeart/2005/8/layout/hProcess11"/>
    <dgm:cxn modelId="{3DB37402-5467-4218-B90F-D6A63519A74B}" srcId="{0185FD04-44E5-4DAF-AD17-19FFF4ED116C}" destId="{E1D492DA-7F76-4A5F-B718-AE980606B1E9}" srcOrd="4" destOrd="0" parTransId="{4C80B14B-CA51-4096-912A-BBC42FA22F25}" sibTransId="{1B249003-EE47-484A-A835-3E408AE78E2E}"/>
    <dgm:cxn modelId="{1FE0090D-D3E0-407A-B858-6F0973A9F36F}" type="presParOf" srcId="{052FB08B-7D89-4935-8511-BAD61643FA58}" destId="{DD81CB21-3C17-47F8-B438-E672B64E4EDE}" srcOrd="0" destOrd="0" presId="urn:microsoft.com/office/officeart/2005/8/layout/hProcess11"/>
    <dgm:cxn modelId="{F4CDE968-BE13-4059-823B-479106C6B0FF}" type="presParOf" srcId="{052FB08B-7D89-4935-8511-BAD61643FA58}" destId="{AC5938A2-E73E-4719-B3D5-A21D8B4B61B9}" srcOrd="1" destOrd="0" presId="urn:microsoft.com/office/officeart/2005/8/layout/hProcess11"/>
    <dgm:cxn modelId="{EA0D9922-61EB-49E6-910B-0A61290D1886}" type="presParOf" srcId="{AC5938A2-E73E-4719-B3D5-A21D8B4B61B9}" destId="{4C4B19CD-F3DE-4F94-9212-A75E5E20D844}" srcOrd="0" destOrd="0" presId="urn:microsoft.com/office/officeart/2005/8/layout/hProcess11"/>
    <dgm:cxn modelId="{15480565-519A-4A5B-A1BD-597204C207CB}" type="presParOf" srcId="{4C4B19CD-F3DE-4F94-9212-A75E5E20D844}" destId="{D24F335B-A8AD-4F94-957E-EFFC8E2F8BD6}" srcOrd="0" destOrd="0" presId="urn:microsoft.com/office/officeart/2005/8/layout/hProcess11"/>
    <dgm:cxn modelId="{E9BE870C-2042-45C8-A541-41D48A24464D}" type="presParOf" srcId="{4C4B19CD-F3DE-4F94-9212-A75E5E20D844}" destId="{220C7C05-722C-4AAF-B15F-E70294A2D5DB}" srcOrd="1" destOrd="0" presId="urn:microsoft.com/office/officeart/2005/8/layout/hProcess11"/>
    <dgm:cxn modelId="{A898C1F0-A80E-4DC4-B429-1EB2ED818CE9}" type="presParOf" srcId="{4C4B19CD-F3DE-4F94-9212-A75E5E20D844}" destId="{0B853EE9-1BE1-40B2-AD35-55DB3628CDEA}" srcOrd="2" destOrd="0" presId="urn:microsoft.com/office/officeart/2005/8/layout/hProcess11"/>
    <dgm:cxn modelId="{1CA7169A-A3DE-41A5-963D-286201CDA398}" type="presParOf" srcId="{AC5938A2-E73E-4719-B3D5-A21D8B4B61B9}" destId="{23F3DF39-BFBA-4A6A-84BD-DA7DA7371624}" srcOrd="1" destOrd="0" presId="urn:microsoft.com/office/officeart/2005/8/layout/hProcess11"/>
    <dgm:cxn modelId="{59D8C4DA-1A5A-4B81-9270-2828581B3FBD}" type="presParOf" srcId="{AC5938A2-E73E-4719-B3D5-A21D8B4B61B9}" destId="{94CC7FE2-9DC8-46D9-A870-F506A099F4E0}" srcOrd="2" destOrd="0" presId="urn:microsoft.com/office/officeart/2005/8/layout/hProcess11"/>
    <dgm:cxn modelId="{9D058F85-DB2D-412C-9080-570DE04372B8}" type="presParOf" srcId="{94CC7FE2-9DC8-46D9-A870-F506A099F4E0}" destId="{808DCBDC-419B-4896-86F2-087B3080DC57}" srcOrd="0" destOrd="0" presId="urn:microsoft.com/office/officeart/2005/8/layout/hProcess11"/>
    <dgm:cxn modelId="{213F04B6-80FA-4146-AA29-5AEFC8E93128}" type="presParOf" srcId="{94CC7FE2-9DC8-46D9-A870-F506A099F4E0}" destId="{DA95F869-5274-40DB-8E3B-07AD27F8B40F}" srcOrd="1" destOrd="0" presId="urn:microsoft.com/office/officeart/2005/8/layout/hProcess11"/>
    <dgm:cxn modelId="{F3E89F3C-5B20-4167-BEF2-4185EFA1BC97}" type="presParOf" srcId="{94CC7FE2-9DC8-46D9-A870-F506A099F4E0}" destId="{802B24A3-2639-41C9-990F-6A0DDA5A6B82}" srcOrd="2" destOrd="0" presId="urn:microsoft.com/office/officeart/2005/8/layout/hProcess11"/>
    <dgm:cxn modelId="{EF9630CF-F34D-4A95-9634-2B7E8D08D374}" type="presParOf" srcId="{AC5938A2-E73E-4719-B3D5-A21D8B4B61B9}" destId="{7D2B545B-CD3E-4E4C-A905-7723D6ECAFE9}" srcOrd="3" destOrd="0" presId="urn:microsoft.com/office/officeart/2005/8/layout/hProcess11"/>
    <dgm:cxn modelId="{02668E61-8141-4D5F-B884-1E70DAF11162}" type="presParOf" srcId="{AC5938A2-E73E-4719-B3D5-A21D8B4B61B9}" destId="{8643F3A4-024A-485A-869D-0FFAE7FB8A0E}" srcOrd="4" destOrd="0" presId="urn:microsoft.com/office/officeart/2005/8/layout/hProcess11"/>
    <dgm:cxn modelId="{52D4957C-7F75-4242-B7D2-D64005F40EFB}" type="presParOf" srcId="{8643F3A4-024A-485A-869D-0FFAE7FB8A0E}" destId="{3C65F85E-8595-4D81-945D-383E21960F39}" srcOrd="0" destOrd="0" presId="urn:microsoft.com/office/officeart/2005/8/layout/hProcess11"/>
    <dgm:cxn modelId="{B951C32D-17A8-469C-8084-9C2FB7D07B9D}" type="presParOf" srcId="{8643F3A4-024A-485A-869D-0FFAE7FB8A0E}" destId="{6ED91350-27B4-4698-A36F-4A3B00844A7D}" srcOrd="1" destOrd="0" presId="urn:microsoft.com/office/officeart/2005/8/layout/hProcess11"/>
    <dgm:cxn modelId="{457CBEF0-4D5B-4904-BA15-455E918BAC43}" type="presParOf" srcId="{8643F3A4-024A-485A-869D-0FFAE7FB8A0E}" destId="{DBE7FD83-E237-4969-8C23-52B4BB3938E7}" srcOrd="2" destOrd="0" presId="urn:microsoft.com/office/officeart/2005/8/layout/hProcess11"/>
    <dgm:cxn modelId="{0655171E-6E2C-4DB2-B14A-32DE118D80F4}" type="presParOf" srcId="{AC5938A2-E73E-4719-B3D5-A21D8B4B61B9}" destId="{69E9E16D-A611-4307-B295-A78BDD5B20D4}" srcOrd="5" destOrd="0" presId="urn:microsoft.com/office/officeart/2005/8/layout/hProcess11"/>
    <dgm:cxn modelId="{DC5F43A5-F5FA-4EBA-9E51-805F91B6D5D8}" type="presParOf" srcId="{AC5938A2-E73E-4719-B3D5-A21D8B4B61B9}" destId="{6732EB39-1401-471C-8CC2-58B8F6AEA0BD}" srcOrd="6" destOrd="0" presId="urn:microsoft.com/office/officeart/2005/8/layout/hProcess11"/>
    <dgm:cxn modelId="{EEB37977-0AC1-4AAE-98CB-820F8EB87080}" type="presParOf" srcId="{6732EB39-1401-471C-8CC2-58B8F6AEA0BD}" destId="{3F392D22-9BA6-4F07-BC20-D4A4E91EB488}" srcOrd="0" destOrd="0" presId="urn:microsoft.com/office/officeart/2005/8/layout/hProcess11"/>
    <dgm:cxn modelId="{FD11DE4F-09D5-4221-9352-9EECB78EB60A}" type="presParOf" srcId="{6732EB39-1401-471C-8CC2-58B8F6AEA0BD}" destId="{FFBF405A-42F8-469E-809D-E54B86FFA0E8}" srcOrd="1" destOrd="0" presId="urn:microsoft.com/office/officeart/2005/8/layout/hProcess11"/>
    <dgm:cxn modelId="{73DE3629-74A7-4F47-B6E7-897AB3F11D21}" type="presParOf" srcId="{6732EB39-1401-471C-8CC2-58B8F6AEA0BD}" destId="{9521CDB9-E2BA-4352-8877-4DB1CBDE5941}" srcOrd="2" destOrd="0" presId="urn:microsoft.com/office/officeart/2005/8/layout/hProcess11"/>
    <dgm:cxn modelId="{D8C22FE0-323D-4DFF-BEDF-A87AC8A6B425}" type="presParOf" srcId="{AC5938A2-E73E-4719-B3D5-A21D8B4B61B9}" destId="{127F9A10-0CBF-4AFC-AAB1-460E6D226326}" srcOrd="7" destOrd="0" presId="urn:microsoft.com/office/officeart/2005/8/layout/hProcess11"/>
    <dgm:cxn modelId="{5B286EEF-9FEA-436F-AAFE-740495414BBF}" type="presParOf" srcId="{AC5938A2-E73E-4719-B3D5-A21D8B4B61B9}" destId="{E0EEDFCE-A90C-4D87-83C1-FE6AA8B91790}" srcOrd="8" destOrd="0" presId="urn:microsoft.com/office/officeart/2005/8/layout/hProcess11"/>
    <dgm:cxn modelId="{13EF373F-79D7-496E-BDEF-2A3E635C13BA}" type="presParOf" srcId="{E0EEDFCE-A90C-4D87-83C1-FE6AA8B91790}" destId="{D809D55D-24EA-4F91-85FF-A538B071AE22}" srcOrd="0" destOrd="0" presId="urn:microsoft.com/office/officeart/2005/8/layout/hProcess11"/>
    <dgm:cxn modelId="{8EDD5291-A2C8-48A5-8320-AE63D96D2E32}" type="presParOf" srcId="{E0EEDFCE-A90C-4D87-83C1-FE6AA8B91790}" destId="{B60F3584-A313-466B-A97A-935B8B303038}" srcOrd="1" destOrd="0" presId="urn:microsoft.com/office/officeart/2005/8/layout/hProcess11"/>
    <dgm:cxn modelId="{21F885AC-E6F8-4C95-8ADE-6F73C2ADA84D}" type="presParOf" srcId="{E0EEDFCE-A90C-4D87-83C1-FE6AA8B91790}" destId="{FB0BCB8C-DAA5-4E85-A3B0-5EEEC64E9F5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25BB55-20B4-49A0-A9F4-0B69DF9CC404}"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AE92EE9C-4517-4C10-99BF-3B30752F5AA2}">
      <dgm:prSet phldrT="[Text]"/>
      <dgm:spPr/>
      <dgm:t>
        <a:bodyPr/>
        <a:lstStyle/>
        <a:p>
          <a:r>
            <a:rPr lang="en-US" dirty="0" smtClean="0"/>
            <a:t>“I paid my dues along the way. Is it too much to ask for young people to make an occasional sacrifice?”</a:t>
          </a:r>
        </a:p>
        <a:p>
          <a:r>
            <a:rPr lang="en-US" dirty="0" smtClean="0"/>
            <a:t>Values: Optimism, freedom, idealistic, and defining themselves through their work</a:t>
          </a:r>
          <a:endParaRPr lang="en-US" dirty="0"/>
        </a:p>
      </dgm:t>
    </dgm:pt>
    <dgm:pt modelId="{9E522953-008B-49E6-A18A-B6E18D94EDB1}" type="parTrans" cxnId="{B6773DCF-2D4A-48F2-8354-26579427914F}">
      <dgm:prSet/>
      <dgm:spPr/>
      <dgm:t>
        <a:bodyPr/>
        <a:lstStyle/>
        <a:p>
          <a:endParaRPr lang="en-US"/>
        </a:p>
      </dgm:t>
    </dgm:pt>
    <dgm:pt modelId="{77493E1D-2473-4E65-975A-F04FF4EEF86B}" type="sibTrans" cxnId="{B6773DCF-2D4A-48F2-8354-26579427914F}">
      <dgm:prSet/>
      <dgm:spPr/>
      <dgm:t>
        <a:bodyPr/>
        <a:lstStyle/>
        <a:p>
          <a:endParaRPr lang="en-US"/>
        </a:p>
      </dgm:t>
    </dgm:pt>
    <dgm:pt modelId="{719DF098-55ED-4A86-B237-E2C6E2845E75}">
      <dgm:prSet phldrT="[Text]"/>
      <dgm:spPr/>
      <dgm:t>
        <a:bodyPr/>
        <a:lstStyle/>
        <a:p>
          <a:r>
            <a:rPr lang="en-US" dirty="0" smtClean="0"/>
            <a:t>“I have a family life…so sue me.” </a:t>
          </a:r>
        </a:p>
        <a:p>
          <a:r>
            <a:rPr lang="en-US" dirty="0" smtClean="0"/>
            <a:t>Values: Skepticism, informality, self-reliance, independence, and multitasking</a:t>
          </a:r>
        </a:p>
      </dgm:t>
    </dgm:pt>
    <dgm:pt modelId="{E1F4EEED-4EDD-4628-B16D-1C9A8C60DBED}" type="parTrans" cxnId="{334120A2-185A-4636-B236-E073682950C0}">
      <dgm:prSet/>
      <dgm:spPr/>
      <dgm:t>
        <a:bodyPr/>
        <a:lstStyle/>
        <a:p>
          <a:endParaRPr lang="en-US"/>
        </a:p>
      </dgm:t>
    </dgm:pt>
    <dgm:pt modelId="{56590231-6D6E-4602-BDF0-91249A2378F8}" type="sibTrans" cxnId="{334120A2-185A-4636-B236-E073682950C0}">
      <dgm:prSet/>
      <dgm:spPr/>
      <dgm:t>
        <a:bodyPr/>
        <a:lstStyle/>
        <a:p>
          <a:endParaRPr lang="en-US"/>
        </a:p>
      </dgm:t>
    </dgm:pt>
    <dgm:pt modelId="{750FD671-1347-4FFD-97CF-3224384A8624}">
      <dgm:prSet/>
      <dgm:spPr/>
      <dgm:t>
        <a:bodyPr/>
        <a:lstStyle/>
        <a:p>
          <a:r>
            <a:rPr lang="en-US" dirty="0" smtClean="0"/>
            <a:t>“I’d be happy to share some of the wisdom it’s take me years to accumulate. But nobody asks me!”</a:t>
          </a:r>
        </a:p>
        <a:p>
          <a:r>
            <a:rPr lang="en-US" dirty="0" smtClean="0"/>
            <a:t>Values: Respect for authority, disciplined, duty before pleasure, hard work and sacrifice</a:t>
          </a:r>
        </a:p>
      </dgm:t>
    </dgm:pt>
    <dgm:pt modelId="{01385994-5C94-4DF3-9867-CBFF635B8533}" type="parTrans" cxnId="{D9F5C52E-748D-4F14-A792-9519E9A84634}">
      <dgm:prSet/>
      <dgm:spPr/>
      <dgm:t>
        <a:bodyPr/>
        <a:lstStyle/>
        <a:p>
          <a:endParaRPr lang="en-US"/>
        </a:p>
      </dgm:t>
    </dgm:pt>
    <dgm:pt modelId="{9643C55F-11BD-4FC5-96D5-90281FDCBC5D}" type="sibTrans" cxnId="{D9F5C52E-748D-4F14-A792-9519E9A84634}">
      <dgm:prSet/>
      <dgm:spPr/>
      <dgm:t>
        <a:bodyPr/>
        <a:lstStyle/>
        <a:p>
          <a:endParaRPr lang="en-US"/>
        </a:p>
      </dgm:t>
    </dgm:pt>
    <dgm:pt modelId="{E6FEE7BE-626E-4FFE-9B39-672C1DAE7AF3}">
      <dgm:prSet phldrT="[Text]"/>
      <dgm:spPr/>
      <dgm:t>
        <a:bodyPr/>
        <a:lstStyle/>
        <a:p>
          <a:r>
            <a:rPr lang="en-US" dirty="0" smtClean="0"/>
            <a:t>“What do you mean, I am not qualified for the Vice-president position? I have a college degree and I was President of my University’s student body association.”</a:t>
          </a:r>
        </a:p>
        <a:p>
          <a:r>
            <a:rPr lang="en-US" dirty="0" smtClean="0"/>
            <a:t>Values: Diversity, teamwork,  community commitment,  and technology</a:t>
          </a:r>
        </a:p>
      </dgm:t>
    </dgm:pt>
    <dgm:pt modelId="{2041145E-9D9E-4C11-BD67-D98118D0A295}" type="parTrans" cxnId="{C1B1C18F-AC75-4152-9F6A-9C9623AC738B}">
      <dgm:prSet/>
      <dgm:spPr/>
      <dgm:t>
        <a:bodyPr/>
        <a:lstStyle/>
        <a:p>
          <a:endParaRPr lang="en-US"/>
        </a:p>
      </dgm:t>
    </dgm:pt>
    <dgm:pt modelId="{DC57BEB4-9426-43D5-8D70-7B91EA981E6F}" type="sibTrans" cxnId="{C1B1C18F-AC75-4152-9F6A-9C9623AC738B}">
      <dgm:prSet/>
      <dgm:spPr/>
      <dgm:t>
        <a:bodyPr/>
        <a:lstStyle/>
        <a:p>
          <a:endParaRPr lang="en-US"/>
        </a:p>
      </dgm:t>
    </dgm:pt>
    <dgm:pt modelId="{3C4F25E6-DFB8-4691-8CDB-D66FAA5D9A9C}">
      <dgm:prSet phldrT="[Text]"/>
      <dgm:spPr/>
      <dgm:t>
        <a:bodyPr/>
        <a:lstStyle/>
        <a:p>
          <a:r>
            <a:rPr lang="en-US" smtClean="0"/>
            <a:t>“I </a:t>
          </a:r>
          <a:r>
            <a:rPr lang="en-US" dirty="0" smtClean="0"/>
            <a:t>can work as effectively on a report at home; I don’t have to drive through rush hour traffic to sit at my desk and get it done.”</a:t>
          </a:r>
        </a:p>
        <a:p>
          <a:r>
            <a:rPr lang="en-US" dirty="0" smtClean="0"/>
            <a:t>Values: Diversity, social, expressive, socially conscience, and on-the-job training</a:t>
          </a:r>
        </a:p>
      </dgm:t>
    </dgm:pt>
    <dgm:pt modelId="{128B4F22-CFF7-4EF0-8B45-F1C193FD05BB}" type="parTrans" cxnId="{A4A75741-02FE-47F7-8142-5361993322A1}">
      <dgm:prSet/>
      <dgm:spPr/>
      <dgm:t>
        <a:bodyPr/>
        <a:lstStyle/>
        <a:p>
          <a:endParaRPr lang="en-US"/>
        </a:p>
      </dgm:t>
    </dgm:pt>
    <dgm:pt modelId="{D08E3ACA-9AE8-40E7-A75E-C053D85591F7}" type="sibTrans" cxnId="{A4A75741-02FE-47F7-8142-5361993322A1}">
      <dgm:prSet/>
      <dgm:spPr/>
      <dgm:t>
        <a:bodyPr/>
        <a:lstStyle/>
        <a:p>
          <a:endParaRPr lang="en-US"/>
        </a:p>
      </dgm:t>
    </dgm:pt>
    <dgm:pt modelId="{2C19032C-3E80-4F3D-86C4-475F995BAA15}" type="pres">
      <dgm:prSet presAssocID="{8B25BB55-20B4-49A0-A9F4-0B69DF9CC404}" presName="linear" presStyleCnt="0">
        <dgm:presLayoutVars>
          <dgm:dir/>
          <dgm:resizeHandles val="exact"/>
        </dgm:presLayoutVars>
      </dgm:prSet>
      <dgm:spPr/>
      <dgm:t>
        <a:bodyPr/>
        <a:lstStyle/>
        <a:p>
          <a:endParaRPr lang="en-US"/>
        </a:p>
      </dgm:t>
    </dgm:pt>
    <dgm:pt modelId="{5DABBD02-8CC5-4D98-8B87-F139F205E7AE}" type="pres">
      <dgm:prSet presAssocID="{750FD671-1347-4FFD-97CF-3224384A8624}" presName="comp" presStyleCnt="0"/>
      <dgm:spPr/>
      <dgm:t>
        <a:bodyPr/>
        <a:lstStyle/>
        <a:p>
          <a:endParaRPr lang="en-US"/>
        </a:p>
      </dgm:t>
    </dgm:pt>
    <dgm:pt modelId="{BA822F05-4CAA-49C8-AC6E-23A667C241EB}" type="pres">
      <dgm:prSet presAssocID="{750FD671-1347-4FFD-97CF-3224384A8624}" presName="box" presStyleLbl="node1" presStyleIdx="0" presStyleCnt="5"/>
      <dgm:spPr/>
      <dgm:t>
        <a:bodyPr/>
        <a:lstStyle/>
        <a:p>
          <a:endParaRPr lang="en-US"/>
        </a:p>
      </dgm:t>
    </dgm:pt>
    <dgm:pt modelId="{7C19D97A-DBC6-460B-89B4-57EEC5208A37}" type="pres">
      <dgm:prSet presAssocID="{750FD671-1347-4FFD-97CF-3224384A8624}" presName="img"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82000" b="-82000"/>
          </a:stretch>
        </a:blipFill>
      </dgm:spPr>
      <dgm:t>
        <a:bodyPr/>
        <a:lstStyle/>
        <a:p>
          <a:endParaRPr lang="en-US"/>
        </a:p>
      </dgm:t>
    </dgm:pt>
    <dgm:pt modelId="{D3CFC62F-963E-48D6-AD09-BF8602ED005C}" type="pres">
      <dgm:prSet presAssocID="{750FD671-1347-4FFD-97CF-3224384A8624}" presName="text" presStyleLbl="node1" presStyleIdx="0" presStyleCnt="5">
        <dgm:presLayoutVars>
          <dgm:bulletEnabled val="1"/>
        </dgm:presLayoutVars>
      </dgm:prSet>
      <dgm:spPr/>
      <dgm:t>
        <a:bodyPr/>
        <a:lstStyle/>
        <a:p>
          <a:endParaRPr lang="en-US"/>
        </a:p>
      </dgm:t>
    </dgm:pt>
    <dgm:pt modelId="{25087005-ECBE-4149-9417-0CBCBDE0A2D4}" type="pres">
      <dgm:prSet presAssocID="{9643C55F-11BD-4FC5-96D5-90281FDCBC5D}" presName="spacer" presStyleCnt="0"/>
      <dgm:spPr/>
      <dgm:t>
        <a:bodyPr/>
        <a:lstStyle/>
        <a:p>
          <a:endParaRPr lang="en-US"/>
        </a:p>
      </dgm:t>
    </dgm:pt>
    <dgm:pt modelId="{C134C310-4B27-4F1C-AFCB-F20A0FFF8FEB}" type="pres">
      <dgm:prSet presAssocID="{AE92EE9C-4517-4C10-99BF-3B30752F5AA2}" presName="comp" presStyleCnt="0"/>
      <dgm:spPr/>
      <dgm:t>
        <a:bodyPr/>
        <a:lstStyle/>
        <a:p>
          <a:endParaRPr lang="en-US"/>
        </a:p>
      </dgm:t>
    </dgm:pt>
    <dgm:pt modelId="{7392B5CD-7114-4538-B1A5-0639D4AA5FA1}" type="pres">
      <dgm:prSet presAssocID="{AE92EE9C-4517-4C10-99BF-3B30752F5AA2}" presName="box" presStyleLbl="node1" presStyleIdx="1" presStyleCnt="5"/>
      <dgm:spPr/>
      <dgm:t>
        <a:bodyPr/>
        <a:lstStyle/>
        <a:p>
          <a:endParaRPr lang="en-US"/>
        </a:p>
      </dgm:t>
    </dgm:pt>
    <dgm:pt modelId="{AC525440-407B-46E7-A878-06F4B89E8F41}" type="pres">
      <dgm:prSet presAssocID="{AE92EE9C-4517-4C10-99BF-3B30752F5AA2}"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B47C8138-1E20-4B3A-B454-CE4454F3C88D}" type="pres">
      <dgm:prSet presAssocID="{AE92EE9C-4517-4C10-99BF-3B30752F5AA2}" presName="text" presStyleLbl="node1" presStyleIdx="1" presStyleCnt="5">
        <dgm:presLayoutVars>
          <dgm:bulletEnabled val="1"/>
        </dgm:presLayoutVars>
      </dgm:prSet>
      <dgm:spPr/>
      <dgm:t>
        <a:bodyPr/>
        <a:lstStyle/>
        <a:p>
          <a:endParaRPr lang="en-US"/>
        </a:p>
      </dgm:t>
    </dgm:pt>
    <dgm:pt modelId="{62ED5312-88EB-46BD-A526-15CDB219EA6B}" type="pres">
      <dgm:prSet presAssocID="{77493E1D-2473-4E65-975A-F04FF4EEF86B}" presName="spacer" presStyleCnt="0"/>
      <dgm:spPr/>
      <dgm:t>
        <a:bodyPr/>
        <a:lstStyle/>
        <a:p>
          <a:endParaRPr lang="en-US"/>
        </a:p>
      </dgm:t>
    </dgm:pt>
    <dgm:pt modelId="{15E996DB-A641-4DA3-A462-02193E560BD9}" type="pres">
      <dgm:prSet presAssocID="{719DF098-55ED-4A86-B237-E2C6E2845E75}" presName="comp" presStyleCnt="0"/>
      <dgm:spPr/>
      <dgm:t>
        <a:bodyPr/>
        <a:lstStyle/>
        <a:p>
          <a:endParaRPr lang="en-US"/>
        </a:p>
      </dgm:t>
    </dgm:pt>
    <dgm:pt modelId="{750E5D59-51A3-4588-A4F4-0DA322D52CA6}" type="pres">
      <dgm:prSet presAssocID="{719DF098-55ED-4A86-B237-E2C6E2845E75}" presName="box" presStyleLbl="node1" presStyleIdx="2" presStyleCnt="5"/>
      <dgm:spPr/>
      <dgm:t>
        <a:bodyPr/>
        <a:lstStyle/>
        <a:p>
          <a:endParaRPr lang="en-US"/>
        </a:p>
      </dgm:t>
    </dgm:pt>
    <dgm:pt modelId="{BA88C44F-6D8B-4B91-A169-A248948E75D4}" type="pres">
      <dgm:prSet presAssocID="{719DF098-55ED-4A86-B237-E2C6E2845E75}"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49000" b="-49000"/>
          </a:stretch>
        </a:blipFill>
      </dgm:spPr>
      <dgm:t>
        <a:bodyPr/>
        <a:lstStyle/>
        <a:p>
          <a:endParaRPr lang="en-US"/>
        </a:p>
      </dgm:t>
    </dgm:pt>
    <dgm:pt modelId="{163A5355-193C-4ABC-AC37-51684CF8AC56}" type="pres">
      <dgm:prSet presAssocID="{719DF098-55ED-4A86-B237-E2C6E2845E75}" presName="text" presStyleLbl="node1" presStyleIdx="2" presStyleCnt="5">
        <dgm:presLayoutVars>
          <dgm:bulletEnabled val="1"/>
        </dgm:presLayoutVars>
      </dgm:prSet>
      <dgm:spPr/>
      <dgm:t>
        <a:bodyPr/>
        <a:lstStyle/>
        <a:p>
          <a:endParaRPr lang="en-US"/>
        </a:p>
      </dgm:t>
    </dgm:pt>
    <dgm:pt modelId="{5FF0125D-1427-4663-836A-4A1A21765361}" type="pres">
      <dgm:prSet presAssocID="{56590231-6D6E-4602-BDF0-91249A2378F8}" presName="spacer" presStyleCnt="0"/>
      <dgm:spPr/>
      <dgm:t>
        <a:bodyPr/>
        <a:lstStyle/>
        <a:p>
          <a:endParaRPr lang="en-US"/>
        </a:p>
      </dgm:t>
    </dgm:pt>
    <dgm:pt modelId="{3C2BC3F9-8F13-4FFD-8851-8920D693ECB6}" type="pres">
      <dgm:prSet presAssocID="{3C4F25E6-DFB8-4691-8CDB-D66FAA5D9A9C}" presName="comp" presStyleCnt="0"/>
      <dgm:spPr/>
    </dgm:pt>
    <dgm:pt modelId="{801C7CF0-5367-4BDC-B53C-CC75760418E3}" type="pres">
      <dgm:prSet presAssocID="{3C4F25E6-DFB8-4691-8CDB-D66FAA5D9A9C}" presName="box" presStyleLbl="node1" presStyleIdx="3" presStyleCnt="5"/>
      <dgm:spPr/>
      <dgm:t>
        <a:bodyPr/>
        <a:lstStyle/>
        <a:p>
          <a:endParaRPr lang="en-US"/>
        </a:p>
      </dgm:t>
    </dgm:pt>
    <dgm:pt modelId="{2D4FFC71-FF90-4587-BF8E-99C17EB7EDF9}" type="pres">
      <dgm:prSet presAssocID="{3C4F25E6-DFB8-4691-8CDB-D66FAA5D9A9C}"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66000" b="-66000"/>
          </a:stretch>
        </a:blipFill>
      </dgm:spPr>
      <dgm:t>
        <a:bodyPr/>
        <a:lstStyle/>
        <a:p>
          <a:endParaRPr lang="en-US"/>
        </a:p>
      </dgm:t>
    </dgm:pt>
    <dgm:pt modelId="{79499F00-BC4D-4161-925B-A97F56D7DC0C}" type="pres">
      <dgm:prSet presAssocID="{3C4F25E6-DFB8-4691-8CDB-D66FAA5D9A9C}" presName="text" presStyleLbl="node1" presStyleIdx="3" presStyleCnt="5">
        <dgm:presLayoutVars>
          <dgm:bulletEnabled val="1"/>
        </dgm:presLayoutVars>
      </dgm:prSet>
      <dgm:spPr/>
      <dgm:t>
        <a:bodyPr/>
        <a:lstStyle/>
        <a:p>
          <a:endParaRPr lang="en-US"/>
        </a:p>
      </dgm:t>
    </dgm:pt>
    <dgm:pt modelId="{2F230FA3-598E-4928-880B-12A93CF9FA87}" type="pres">
      <dgm:prSet presAssocID="{D08E3ACA-9AE8-40E7-A75E-C053D85591F7}" presName="spacer" presStyleCnt="0"/>
      <dgm:spPr/>
    </dgm:pt>
    <dgm:pt modelId="{F677E8AF-2760-44A7-B944-67146066EC52}" type="pres">
      <dgm:prSet presAssocID="{E6FEE7BE-626E-4FFE-9B39-672C1DAE7AF3}" presName="comp" presStyleCnt="0"/>
      <dgm:spPr/>
      <dgm:t>
        <a:bodyPr/>
        <a:lstStyle/>
        <a:p>
          <a:endParaRPr lang="en-US"/>
        </a:p>
      </dgm:t>
    </dgm:pt>
    <dgm:pt modelId="{CF49A315-5548-4DD2-9626-250E78ACB9D0}" type="pres">
      <dgm:prSet presAssocID="{E6FEE7BE-626E-4FFE-9B39-672C1DAE7AF3}" presName="box" presStyleLbl="node1" presStyleIdx="4" presStyleCnt="5"/>
      <dgm:spPr/>
      <dgm:t>
        <a:bodyPr/>
        <a:lstStyle/>
        <a:p>
          <a:endParaRPr lang="en-US"/>
        </a:p>
      </dgm:t>
    </dgm:pt>
    <dgm:pt modelId="{38CB0A68-9396-43AF-952E-74853D0402A9}" type="pres">
      <dgm:prSet presAssocID="{E6FEE7BE-626E-4FFE-9B39-672C1DAE7AF3}"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t>
        <a:bodyPr/>
        <a:lstStyle/>
        <a:p>
          <a:endParaRPr lang="en-US"/>
        </a:p>
      </dgm:t>
    </dgm:pt>
    <dgm:pt modelId="{5C16354E-35B0-4FE2-87A6-DCC01A7414F4}" type="pres">
      <dgm:prSet presAssocID="{E6FEE7BE-626E-4FFE-9B39-672C1DAE7AF3}" presName="text" presStyleLbl="node1" presStyleIdx="4" presStyleCnt="5">
        <dgm:presLayoutVars>
          <dgm:bulletEnabled val="1"/>
        </dgm:presLayoutVars>
      </dgm:prSet>
      <dgm:spPr/>
      <dgm:t>
        <a:bodyPr/>
        <a:lstStyle/>
        <a:p>
          <a:endParaRPr lang="en-US"/>
        </a:p>
      </dgm:t>
    </dgm:pt>
  </dgm:ptLst>
  <dgm:cxnLst>
    <dgm:cxn modelId="{47BBDB00-7E15-43D3-99D5-8F5710212B6F}" type="presOf" srcId="{750FD671-1347-4FFD-97CF-3224384A8624}" destId="{BA822F05-4CAA-49C8-AC6E-23A667C241EB}" srcOrd="0" destOrd="0" presId="urn:microsoft.com/office/officeart/2005/8/layout/vList4"/>
    <dgm:cxn modelId="{FA0952F2-2D8A-45A5-B1D2-A67D717F4341}" type="presOf" srcId="{719DF098-55ED-4A86-B237-E2C6E2845E75}" destId="{163A5355-193C-4ABC-AC37-51684CF8AC56}" srcOrd="1" destOrd="0" presId="urn:microsoft.com/office/officeart/2005/8/layout/vList4"/>
    <dgm:cxn modelId="{B6773DCF-2D4A-48F2-8354-26579427914F}" srcId="{8B25BB55-20B4-49A0-A9F4-0B69DF9CC404}" destId="{AE92EE9C-4517-4C10-99BF-3B30752F5AA2}" srcOrd="1" destOrd="0" parTransId="{9E522953-008B-49E6-A18A-B6E18D94EDB1}" sibTransId="{77493E1D-2473-4E65-975A-F04FF4EEF86B}"/>
    <dgm:cxn modelId="{47679EB4-A1B7-410A-8890-C5C400D8000D}" type="presOf" srcId="{3C4F25E6-DFB8-4691-8CDB-D66FAA5D9A9C}" destId="{79499F00-BC4D-4161-925B-A97F56D7DC0C}" srcOrd="1" destOrd="0" presId="urn:microsoft.com/office/officeart/2005/8/layout/vList4"/>
    <dgm:cxn modelId="{F140CB71-AC72-4D96-843A-5D5597C2226A}" type="presOf" srcId="{AE92EE9C-4517-4C10-99BF-3B30752F5AA2}" destId="{B47C8138-1E20-4B3A-B454-CE4454F3C88D}" srcOrd="1" destOrd="0" presId="urn:microsoft.com/office/officeart/2005/8/layout/vList4"/>
    <dgm:cxn modelId="{7056A2C9-F8EB-441D-9B6D-FB6BCA7C822D}" type="presOf" srcId="{719DF098-55ED-4A86-B237-E2C6E2845E75}" destId="{750E5D59-51A3-4588-A4F4-0DA322D52CA6}" srcOrd="0" destOrd="0" presId="urn:microsoft.com/office/officeart/2005/8/layout/vList4"/>
    <dgm:cxn modelId="{D9F5C52E-748D-4F14-A792-9519E9A84634}" srcId="{8B25BB55-20B4-49A0-A9F4-0B69DF9CC404}" destId="{750FD671-1347-4FFD-97CF-3224384A8624}" srcOrd="0" destOrd="0" parTransId="{01385994-5C94-4DF3-9867-CBFF635B8533}" sibTransId="{9643C55F-11BD-4FC5-96D5-90281FDCBC5D}"/>
    <dgm:cxn modelId="{1BEA4D5F-55A9-409E-9910-478144139993}" type="presOf" srcId="{8B25BB55-20B4-49A0-A9F4-0B69DF9CC404}" destId="{2C19032C-3E80-4F3D-86C4-475F995BAA15}" srcOrd="0" destOrd="0" presId="urn:microsoft.com/office/officeart/2005/8/layout/vList4"/>
    <dgm:cxn modelId="{4C45EE08-8222-4FB5-889E-C81D3062D799}" type="presOf" srcId="{3C4F25E6-DFB8-4691-8CDB-D66FAA5D9A9C}" destId="{801C7CF0-5367-4BDC-B53C-CC75760418E3}" srcOrd="0" destOrd="0" presId="urn:microsoft.com/office/officeart/2005/8/layout/vList4"/>
    <dgm:cxn modelId="{BA0FB961-F652-4E4E-B94D-6E00B1661917}" type="presOf" srcId="{E6FEE7BE-626E-4FFE-9B39-672C1DAE7AF3}" destId="{5C16354E-35B0-4FE2-87A6-DCC01A7414F4}" srcOrd="1" destOrd="0" presId="urn:microsoft.com/office/officeart/2005/8/layout/vList4"/>
    <dgm:cxn modelId="{A4A75741-02FE-47F7-8142-5361993322A1}" srcId="{8B25BB55-20B4-49A0-A9F4-0B69DF9CC404}" destId="{3C4F25E6-DFB8-4691-8CDB-D66FAA5D9A9C}" srcOrd="3" destOrd="0" parTransId="{128B4F22-CFF7-4EF0-8B45-F1C193FD05BB}" sibTransId="{D08E3ACA-9AE8-40E7-A75E-C053D85591F7}"/>
    <dgm:cxn modelId="{D4E2DBE3-1DED-4200-BA01-C511D215CA03}" type="presOf" srcId="{AE92EE9C-4517-4C10-99BF-3B30752F5AA2}" destId="{7392B5CD-7114-4538-B1A5-0639D4AA5FA1}" srcOrd="0" destOrd="0" presId="urn:microsoft.com/office/officeart/2005/8/layout/vList4"/>
    <dgm:cxn modelId="{6CADF55B-A5D3-4990-8A04-476853D00CB0}" type="presOf" srcId="{750FD671-1347-4FFD-97CF-3224384A8624}" destId="{D3CFC62F-963E-48D6-AD09-BF8602ED005C}" srcOrd="1" destOrd="0" presId="urn:microsoft.com/office/officeart/2005/8/layout/vList4"/>
    <dgm:cxn modelId="{334120A2-185A-4636-B236-E073682950C0}" srcId="{8B25BB55-20B4-49A0-A9F4-0B69DF9CC404}" destId="{719DF098-55ED-4A86-B237-E2C6E2845E75}" srcOrd="2" destOrd="0" parTransId="{E1F4EEED-4EDD-4628-B16D-1C9A8C60DBED}" sibTransId="{56590231-6D6E-4602-BDF0-91249A2378F8}"/>
    <dgm:cxn modelId="{C1B1C18F-AC75-4152-9F6A-9C9623AC738B}" srcId="{8B25BB55-20B4-49A0-A9F4-0B69DF9CC404}" destId="{E6FEE7BE-626E-4FFE-9B39-672C1DAE7AF3}" srcOrd="4" destOrd="0" parTransId="{2041145E-9D9E-4C11-BD67-D98118D0A295}" sibTransId="{DC57BEB4-9426-43D5-8D70-7B91EA981E6F}"/>
    <dgm:cxn modelId="{AB4C834E-07DB-4A1E-B1D4-24D8F0127AF1}" type="presOf" srcId="{E6FEE7BE-626E-4FFE-9B39-672C1DAE7AF3}" destId="{CF49A315-5548-4DD2-9626-250E78ACB9D0}" srcOrd="0" destOrd="0" presId="urn:microsoft.com/office/officeart/2005/8/layout/vList4"/>
    <dgm:cxn modelId="{4853CFD2-0279-4275-A89E-CBD1094ABA68}" type="presParOf" srcId="{2C19032C-3E80-4F3D-86C4-475F995BAA15}" destId="{5DABBD02-8CC5-4D98-8B87-F139F205E7AE}" srcOrd="0" destOrd="0" presId="urn:microsoft.com/office/officeart/2005/8/layout/vList4"/>
    <dgm:cxn modelId="{7FE16732-0130-47A6-822F-E3E8A118D004}" type="presParOf" srcId="{5DABBD02-8CC5-4D98-8B87-F139F205E7AE}" destId="{BA822F05-4CAA-49C8-AC6E-23A667C241EB}" srcOrd="0" destOrd="0" presId="urn:microsoft.com/office/officeart/2005/8/layout/vList4"/>
    <dgm:cxn modelId="{D38643C8-02BF-4382-ABFF-1F251AC894DA}" type="presParOf" srcId="{5DABBD02-8CC5-4D98-8B87-F139F205E7AE}" destId="{7C19D97A-DBC6-460B-89B4-57EEC5208A37}" srcOrd="1" destOrd="0" presId="urn:microsoft.com/office/officeart/2005/8/layout/vList4"/>
    <dgm:cxn modelId="{7BD2E461-BE44-4B74-A482-52ABEA8FA25B}" type="presParOf" srcId="{5DABBD02-8CC5-4D98-8B87-F139F205E7AE}" destId="{D3CFC62F-963E-48D6-AD09-BF8602ED005C}" srcOrd="2" destOrd="0" presId="urn:microsoft.com/office/officeart/2005/8/layout/vList4"/>
    <dgm:cxn modelId="{DC3BFC3B-5745-421E-A380-0C1E4726D748}" type="presParOf" srcId="{2C19032C-3E80-4F3D-86C4-475F995BAA15}" destId="{25087005-ECBE-4149-9417-0CBCBDE0A2D4}" srcOrd="1" destOrd="0" presId="urn:microsoft.com/office/officeart/2005/8/layout/vList4"/>
    <dgm:cxn modelId="{B16E6F98-AACE-4486-9561-D0E0AC1B3FA0}" type="presParOf" srcId="{2C19032C-3E80-4F3D-86C4-475F995BAA15}" destId="{C134C310-4B27-4F1C-AFCB-F20A0FFF8FEB}" srcOrd="2" destOrd="0" presId="urn:microsoft.com/office/officeart/2005/8/layout/vList4"/>
    <dgm:cxn modelId="{038C0BE2-DEA7-46B8-8031-50BBB071199E}" type="presParOf" srcId="{C134C310-4B27-4F1C-AFCB-F20A0FFF8FEB}" destId="{7392B5CD-7114-4538-B1A5-0639D4AA5FA1}" srcOrd="0" destOrd="0" presId="urn:microsoft.com/office/officeart/2005/8/layout/vList4"/>
    <dgm:cxn modelId="{3F6C3668-3C77-4E91-8D04-F07CDE19C059}" type="presParOf" srcId="{C134C310-4B27-4F1C-AFCB-F20A0FFF8FEB}" destId="{AC525440-407B-46E7-A878-06F4B89E8F41}" srcOrd="1" destOrd="0" presId="urn:microsoft.com/office/officeart/2005/8/layout/vList4"/>
    <dgm:cxn modelId="{F076B3DE-2286-4651-A5C0-717432C4596E}" type="presParOf" srcId="{C134C310-4B27-4F1C-AFCB-F20A0FFF8FEB}" destId="{B47C8138-1E20-4B3A-B454-CE4454F3C88D}" srcOrd="2" destOrd="0" presId="urn:microsoft.com/office/officeart/2005/8/layout/vList4"/>
    <dgm:cxn modelId="{66014C2F-6A69-4052-845C-5E5F668566B0}" type="presParOf" srcId="{2C19032C-3E80-4F3D-86C4-475F995BAA15}" destId="{62ED5312-88EB-46BD-A526-15CDB219EA6B}" srcOrd="3" destOrd="0" presId="urn:microsoft.com/office/officeart/2005/8/layout/vList4"/>
    <dgm:cxn modelId="{6F2B9A88-E805-4AC7-B587-2448DBF3C7C4}" type="presParOf" srcId="{2C19032C-3E80-4F3D-86C4-475F995BAA15}" destId="{15E996DB-A641-4DA3-A462-02193E560BD9}" srcOrd="4" destOrd="0" presId="urn:microsoft.com/office/officeart/2005/8/layout/vList4"/>
    <dgm:cxn modelId="{210749EB-5726-47A3-9966-AADFFC2F8D47}" type="presParOf" srcId="{15E996DB-A641-4DA3-A462-02193E560BD9}" destId="{750E5D59-51A3-4588-A4F4-0DA322D52CA6}" srcOrd="0" destOrd="0" presId="urn:microsoft.com/office/officeart/2005/8/layout/vList4"/>
    <dgm:cxn modelId="{607152F5-20F6-4456-8D81-EA542BE93A7A}" type="presParOf" srcId="{15E996DB-A641-4DA3-A462-02193E560BD9}" destId="{BA88C44F-6D8B-4B91-A169-A248948E75D4}" srcOrd="1" destOrd="0" presId="urn:microsoft.com/office/officeart/2005/8/layout/vList4"/>
    <dgm:cxn modelId="{0323D19E-2637-43FD-AB34-6ACFA09D1997}" type="presParOf" srcId="{15E996DB-A641-4DA3-A462-02193E560BD9}" destId="{163A5355-193C-4ABC-AC37-51684CF8AC56}" srcOrd="2" destOrd="0" presId="urn:microsoft.com/office/officeart/2005/8/layout/vList4"/>
    <dgm:cxn modelId="{6F2BAE8B-227C-4250-8DD3-4FEB41B1C946}" type="presParOf" srcId="{2C19032C-3E80-4F3D-86C4-475F995BAA15}" destId="{5FF0125D-1427-4663-836A-4A1A21765361}" srcOrd="5" destOrd="0" presId="urn:microsoft.com/office/officeart/2005/8/layout/vList4"/>
    <dgm:cxn modelId="{E82CBD4B-0ECC-4E55-BFEF-E0B26EFD8AFC}" type="presParOf" srcId="{2C19032C-3E80-4F3D-86C4-475F995BAA15}" destId="{3C2BC3F9-8F13-4FFD-8851-8920D693ECB6}" srcOrd="6" destOrd="0" presId="urn:microsoft.com/office/officeart/2005/8/layout/vList4"/>
    <dgm:cxn modelId="{35A2E972-EB9C-47B3-AB7C-6B35F66E5977}" type="presParOf" srcId="{3C2BC3F9-8F13-4FFD-8851-8920D693ECB6}" destId="{801C7CF0-5367-4BDC-B53C-CC75760418E3}" srcOrd="0" destOrd="0" presId="urn:microsoft.com/office/officeart/2005/8/layout/vList4"/>
    <dgm:cxn modelId="{D5AC9EBC-F03E-4979-B5FD-408A253B2FD2}" type="presParOf" srcId="{3C2BC3F9-8F13-4FFD-8851-8920D693ECB6}" destId="{2D4FFC71-FF90-4587-BF8E-99C17EB7EDF9}" srcOrd="1" destOrd="0" presId="urn:microsoft.com/office/officeart/2005/8/layout/vList4"/>
    <dgm:cxn modelId="{5BDBD858-3AF6-4ACC-AF54-7BFD66AA63A2}" type="presParOf" srcId="{3C2BC3F9-8F13-4FFD-8851-8920D693ECB6}" destId="{79499F00-BC4D-4161-925B-A97F56D7DC0C}" srcOrd="2" destOrd="0" presId="urn:microsoft.com/office/officeart/2005/8/layout/vList4"/>
    <dgm:cxn modelId="{05B55C10-2D2B-417F-8D1C-5D44EC0D30FC}" type="presParOf" srcId="{2C19032C-3E80-4F3D-86C4-475F995BAA15}" destId="{2F230FA3-598E-4928-880B-12A93CF9FA87}" srcOrd="7" destOrd="0" presId="urn:microsoft.com/office/officeart/2005/8/layout/vList4"/>
    <dgm:cxn modelId="{CF5E77B5-2E47-48CE-AEA2-29E3F289D11A}" type="presParOf" srcId="{2C19032C-3E80-4F3D-86C4-475F995BAA15}" destId="{F677E8AF-2760-44A7-B944-67146066EC52}" srcOrd="8" destOrd="0" presId="urn:microsoft.com/office/officeart/2005/8/layout/vList4"/>
    <dgm:cxn modelId="{0BC246BC-5B46-4974-BDE0-11D415A841B7}" type="presParOf" srcId="{F677E8AF-2760-44A7-B944-67146066EC52}" destId="{CF49A315-5548-4DD2-9626-250E78ACB9D0}" srcOrd="0" destOrd="0" presId="urn:microsoft.com/office/officeart/2005/8/layout/vList4"/>
    <dgm:cxn modelId="{3A617B92-57FE-47DF-B893-02E272740898}" type="presParOf" srcId="{F677E8AF-2760-44A7-B944-67146066EC52}" destId="{38CB0A68-9396-43AF-952E-74853D0402A9}" srcOrd="1" destOrd="0" presId="urn:microsoft.com/office/officeart/2005/8/layout/vList4"/>
    <dgm:cxn modelId="{C9D8762D-337B-4B78-8593-D691FAA4FFDE}" type="presParOf" srcId="{F677E8AF-2760-44A7-B944-67146066EC52}" destId="{5C16354E-35B0-4FE2-87A6-DCC01A7414F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8429B4-A018-42BB-80C3-7274698E5639}"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5769D1DD-89B9-4BF7-AEB2-CB4537D2C2F4}">
      <dgm:prSet phldrT="[Text]"/>
      <dgm:spPr/>
      <dgm:t>
        <a:bodyPr/>
        <a:lstStyle/>
        <a:p>
          <a:r>
            <a:rPr lang="en-US" i="1" smtClean="0"/>
            <a:t>What are the sources of disagreement? </a:t>
          </a:r>
          <a:endParaRPr lang="en-US"/>
        </a:p>
      </dgm:t>
    </dgm:pt>
    <dgm:pt modelId="{4D431895-4703-414A-8F58-F11F1DFF0290}" type="parTrans" cxnId="{AB42CA1A-348B-468C-B134-509BAE125084}">
      <dgm:prSet/>
      <dgm:spPr/>
      <dgm:t>
        <a:bodyPr/>
        <a:lstStyle/>
        <a:p>
          <a:endParaRPr lang="en-US"/>
        </a:p>
      </dgm:t>
    </dgm:pt>
    <dgm:pt modelId="{F7554632-268C-46D3-9DF1-D68B4F35BE41}" type="sibTrans" cxnId="{AB42CA1A-348B-468C-B134-509BAE125084}">
      <dgm:prSet/>
      <dgm:spPr/>
      <dgm:t>
        <a:bodyPr/>
        <a:lstStyle/>
        <a:p>
          <a:endParaRPr lang="en-US"/>
        </a:p>
      </dgm:t>
    </dgm:pt>
    <dgm:pt modelId="{B0ECFE3B-20A7-4833-8760-2E618FC2EC38}">
      <dgm:prSet/>
      <dgm:spPr/>
      <dgm:t>
        <a:bodyPr/>
        <a:lstStyle/>
        <a:p>
          <a:r>
            <a:rPr lang="en-US" i="1" smtClean="0"/>
            <a:t>What filters are the various generations using when addressing this problem?</a:t>
          </a:r>
          <a:endParaRPr lang="en-US" i="1" dirty="0" smtClean="0"/>
        </a:p>
      </dgm:t>
    </dgm:pt>
    <dgm:pt modelId="{5D55E62A-F347-4878-A0A2-314B3E3D33FC}" type="parTrans" cxnId="{73701F13-6A53-4D45-83AD-E394066C6B38}">
      <dgm:prSet/>
      <dgm:spPr/>
      <dgm:t>
        <a:bodyPr/>
        <a:lstStyle/>
        <a:p>
          <a:endParaRPr lang="en-US"/>
        </a:p>
      </dgm:t>
    </dgm:pt>
    <dgm:pt modelId="{AE5802CA-248A-49F8-87A1-AD5112E2B012}" type="sibTrans" cxnId="{73701F13-6A53-4D45-83AD-E394066C6B38}">
      <dgm:prSet/>
      <dgm:spPr/>
      <dgm:t>
        <a:bodyPr/>
        <a:lstStyle/>
        <a:p>
          <a:endParaRPr lang="en-US"/>
        </a:p>
      </dgm:t>
    </dgm:pt>
    <dgm:pt modelId="{36239B6C-07FC-466F-A1BA-6FE03B8CC74D}">
      <dgm:prSet/>
      <dgm:spPr/>
      <dgm:t>
        <a:bodyPr/>
        <a:lstStyle/>
        <a:p>
          <a:r>
            <a:rPr lang="en-US" i="1" smtClean="0"/>
            <a:t>What else do we need to know before addressing?</a:t>
          </a:r>
          <a:endParaRPr lang="en-US" i="1" dirty="0" smtClean="0"/>
        </a:p>
      </dgm:t>
    </dgm:pt>
    <dgm:pt modelId="{CBA0F617-ECCD-4A7F-9862-19AE78B366BC}" type="parTrans" cxnId="{88879BCF-FAE1-4579-A66D-EF246FCD99BF}">
      <dgm:prSet/>
      <dgm:spPr/>
      <dgm:t>
        <a:bodyPr/>
        <a:lstStyle/>
        <a:p>
          <a:endParaRPr lang="en-US"/>
        </a:p>
      </dgm:t>
    </dgm:pt>
    <dgm:pt modelId="{3CEDF1FC-15F9-4051-98D7-36F1C665BEF4}" type="sibTrans" cxnId="{88879BCF-FAE1-4579-A66D-EF246FCD99BF}">
      <dgm:prSet/>
      <dgm:spPr/>
      <dgm:t>
        <a:bodyPr/>
        <a:lstStyle/>
        <a:p>
          <a:endParaRPr lang="en-US"/>
        </a:p>
      </dgm:t>
    </dgm:pt>
    <dgm:pt modelId="{6B15E8EA-3317-47D8-99A3-8D9395F8633D}" type="pres">
      <dgm:prSet presAssocID="{9B8429B4-A018-42BB-80C3-7274698E5639}" presName="diagram" presStyleCnt="0">
        <dgm:presLayoutVars>
          <dgm:dir/>
          <dgm:resizeHandles val="exact"/>
        </dgm:presLayoutVars>
      </dgm:prSet>
      <dgm:spPr/>
      <dgm:t>
        <a:bodyPr/>
        <a:lstStyle/>
        <a:p>
          <a:endParaRPr lang="en-US"/>
        </a:p>
      </dgm:t>
    </dgm:pt>
    <dgm:pt modelId="{48F2152C-CFE8-49BE-9B89-1E9DF01E1192}" type="pres">
      <dgm:prSet presAssocID="{5769D1DD-89B9-4BF7-AEB2-CB4537D2C2F4}" presName="node" presStyleLbl="node1" presStyleIdx="0" presStyleCnt="3">
        <dgm:presLayoutVars>
          <dgm:bulletEnabled val="1"/>
        </dgm:presLayoutVars>
      </dgm:prSet>
      <dgm:spPr/>
      <dgm:t>
        <a:bodyPr/>
        <a:lstStyle/>
        <a:p>
          <a:endParaRPr lang="en-US"/>
        </a:p>
      </dgm:t>
    </dgm:pt>
    <dgm:pt modelId="{CAB4E5DF-302F-479A-9D5E-D845C1169D24}" type="pres">
      <dgm:prSet presAssocID="{F7554632-268C-46D3-9DF1-D68B4F35BE41}" presName="sibTrans" presStyleLbl="sibTrans2D1" presStyleIdx="0" presStyleCnt="2"/>
      <dgm:spPr/>
      <dgm:t>
        <a:bodyPr/>
        <a:lstStyle/>
        <a:p>
          <a:endParaRPr lang="en-US"/>
        </a:p>
      </dgm:t>
    </dgm:pt>
    <dgm:pt modelId="{BA944111-2EDE-4AB0-92A1-08C2DCBC3EC5}" type="pres">
      <dgm:prSet presAssocID="{F7554632-268C-46D3-9DF1-D68B4F35BE41}" presName="connectorText" presStyleLbl="sibTrans2D1" presStyleIdx="0" presStyleCnt="2"/>
      <dgm:spPr/>
      <dgm:t>
        <a:bodyPr/>
        <a:lstStyle/>
        <a:p>
          <a:endParaRPr lang="en-US"/>
        </a:p>
      </dgm:t>
    </dgm:pt>
    <dgm:pt modelId="{D447A9F4-F9F6-4EFC-BABA-6C6BA6727EA3}" type="pres">
      <dgm:prSet presAssocID="{B0ECFE3B-20A7-4833-8760-2E618FC2EC38}" presName="node" presStyleLbl="node1" presStyleIdx="1" presStyleCnt="3">
        <dgm:presLayoutVars>
          <dgm:bulletEnabled val="1"/>
        </dgm:presLayoutVars>
      </dgm:prSet>
      <dgm:spPr/>
      <dgm:t>
        <a:bodyPr/>
        <a:lstStyle/>
        <a:p>
          <a:endParaRPr lang="en-US"/>
        </a:p>
      </dgm:t>
    </dgm:pt>
    <dgm:pt modelId="{9BC3552E-847D-4A24-BC61-CDE2C0DDE6FC}" type="pres">
      <dgm:prSet presAssocID="{AE5802CA-248A-49F8-87A1-AD5112E2B012}" presName="sibTrans" presStyleLbl="sibTrans2D1" presStyleIdx="1" presStyleCnt="2"/>
      <dgm:spPr/>
      <dgm:t>
        <a:bodyPr/>
        <a:lstStyle/>
        <a:p>
          <a:endParaRPr lang="en-US"/>
        </a:p>
      </dgm:t>
    </dgm:pt>
    <dgm:pt modelId="{76901661-2ACD-47A0-9674-AFEB52DC56A0}" type="pres">
      <dgm:prSet presAssocID="{AE5802CA-248A-49F8-87A1-AD5112E2B012}" presName="connectorText" presStyleLbl="sibTrans2D1" presStyleIdx="1" presStyleCnt="2"/>
      <dgm:spPr/>
      <dgm:t>
        <a:bodyPr/>
        <a:lstStyle/>
        <a:p>
          <a:endParaRPr lang="en-US"/>
        </a:p>
      </dgm:t>
    </dgm:pt>
    <dgm:pt modelId="{27F27BFA-1593-4454-B293-DAA33C20AA8F}" type="pres">
      <dgm:prSet presAssocID="{36239B6C-07FC-466F-A1BA-6FE03B8CC74D}" presName="node" presStyleLbl="node1" presStyleIdx="2" presStyleCnt="3">
        <dgm:presLayoutVars>
          <dgm:bulletEnabled val="1"/>
        </dgm:presLayoutVars>
      </dgm:prSet>
      <dgm:spPr/>
      <dgm:t>
        <a:bodyPr/>
        <a:lstStyle/>
        <a:p>
          <a:endParaRPr lang="en-US"/>
        </a:p>
      </dgm:t>
    </dgm:pt>
  </dgm:ptLst>
  <dgm:cxnLst>
    <dgm:cxn modelId="{73701F13-6A53-4D45-83AD-E394066C6B38}" srcId="{9B8429B4-A018-42BB-80C3-7274698E5639}" destId="{B0ECFE3B-20A7-4833-8760-2E618FC2EC38}" srcOrd="1" destOrd="0" parTransId="{5D55E62A-F347-4878-A0A2-314B3E3D33FC}" sibTransId="{AE5802CA-248A-49F8-87A1-AD5112E2B012}"/>
    <dgm:cxn modelId="{1CA7434F-5007-44FF-943B-8B5CD12B61A0}" type="presOf" srcId="{AE5802CA-248A-49F8-87A1-AD5112E2B012}" destId="{76901661-2ACD-47A0-9674-AFEB52DC56A0}" srcOrd="1" destOrd="0" presId="urn:microsoft.com/office/officeart/2005/8/layout/process5"/>
    <dgm:cxn modelId="{521DE268-22EC-4103-8A76-3EF59B345AB1}" type="presOf" srcId="{AE5802CA-248A-49F8-87A1-AD5112E2B012}" destId="{9BC3552E-847D-4A24-BC61-CDE2C0DDE6FC}" srcOrd="0" destOrd="0" presId="urn:microsoft.com/office/officeart/2005/8/layout/process5"/>
    <dgm:cxn modelId="{F9C3A362-3B4E-4AF2-959B-C3E89221B5B3}" type="presOf" srcId="{B0ECFE3B-20A7-4833-8760-2E618FC2EC38}" destId="{D447A9F4-F9F6-4EFC-BABA-6C6BA6727EA3}" srcOrd="0" destOrd="0" presId="urn:microsoft.com/office/officeart/2005/8/layout/process5"/>
    <dgm:cxn modelId="{AB42CA1A-348B-468C-B134-509BAE125084}" srcId="{9B8429B4-A018-42BB-80C3-7274698E5639}" destId="{5769D1DD-89B9-4BF7-AEB2-CB4537D2C2F4}" srcOrd="0" destOrd="0" parTransId="{4D431895-4703-414A-8F58-F11F1DFF0290}" sibTransId="{F7554632-268C-46D3-9DF1-D68B4F35BE41}"/>
    <dgm:cxn modelId="{8D9E6D0B-6247-4313-BF7D-68D8DCC9CF17}" type="presOf" srcId="{5769D1DD-89B9-4BF7-AEB2-CB4537D2C2F4}" destId="{48F2152C-CFE8-49BE-9B89-1E9DF01E1192}" srcOrd="0" destOrd="0" presId="urn:microsoft.com/office/officeart/2005/8/layout/process5"/>
    <dgm:cxn modelId="{524D4FBF-3336-4812-999C-D03A0D2F73C8}" type="presOf" srcId="{9B8429B4-A018-42BB-80C3-7274698E5639}" destId="{6B15E8EA-3317-47D8-99A3-8D9395F8633D}" srcOrd="0" destOrd="0" presId="urn:microsoft.com/office/officeart/2005/8/layout/process5"/>
    <dgm:cxn modelId="{B91695AD-8E3E-48CC-8C11-0EFB1FA1E43A}" type="presOf" srcId="{F7554632-268C-46D3-9DF1-D68B4F35BE41}" destId="{CAB4E5DF-302F-479A-9D5E-D845C1169D24}" srcOrd="0" destOrd="0" presId="urn:microsoft.com/office/officeart/2005/8/layout/process5"/>
    <dgm:cxn modelId="{88879BCF-FAE1-4579-A66D-EF246FCD99BF}" srcId="{9B8429B4-A018-42BB-80C3-7274698E5639}" destId="{36239B6C-07FC-466F-A1BA-6FE03B8CC74D}" srcOrd="2" destOrd="0" parTransId="{CBA0F617-ECCD-4A7F-9862-19AE78B366BC}" sibTransId="{3CEDF1FC-15F9-4051-98D7-36F1C665BEF4}"/>
    <dgm:cxn modelId="{D3F0437F-6D7D-4959-9F86-C3C7B3326974}" type="presOf" srcId="{36239B6C-07FC-466F-A1BA-6FE03B8CC74D}" destId="{27F27BFA-1593-4454-B293-DAA33C20AA8F}" srcOrd="0" destOrd="0" presId="urn:microsoft.com/office/officeart/2005/8/layout/process5"/>
    <dgm:cxn modelId="{422915BE-488C-424D-989F-22D43EA92C31}" type="presOf" srcId="{F7554632-268C-46D3-9DF1-D68B4F35BE41}" destId="{BA944111-2EDE-4AB0-92A1-08C2DCBC3EC5}" srcOrd="1" destOrd="0" presId="urn:microsoft.com/office/officeart/2005/8/layout/process5"/>
    <dgm:cxn modelId="{86807A6C-A58F-4586-8EA0-8450A2A637B6}" type="presParOf" srcId="{6B15E8EA-3317-47D8-99A3-8D9395F8633D}" destId="{48F2152C-CFE8-49BE-9B89-1E9DF01E1192}" srcOrd="0" destOrd="0" presId="urn:microsoft.com/office/officeart/2005/8/layout/process5"/>
    <dgm:cxn modelId="{670D624A-12B4-461A-836B-65881BABDF95}" type="presParOf" srcId="{6B15E8EA-3317-47D8-99A3-8D9395F8633D}" destId="{CAB4E5DF-302F-479A-9D5E-D845C1169D24}" srcOrd="1" destOrd="0" presId="urn:microsoft.com/office/officeart/2005/8/layout/process5"/>
    <dgm:cxn modelId="{79EF261F-4FBA-42D8-8C32-C2EC4C5F1BD4}" type="presParOf" srcId="{CAB4E5DF-302F-479A-9D5E-D845C1169D24}" destId="{BA944111-2EDE-4AB0-92A1-08C2DCBC3EC5}" srcOrd="0" destOrd="0" presId="urn:microsoft.com/office/officeart/2005/8/layout/process5"/>
    <dgm:cxn modelId="{2F38F0FF-588E-4A84-A5ED-BC7A74FE9F32}" type="presParOf" srcId="{6B15E8EA-3317-47D8-99A3-8D9395F8633D}" destId="{D447A9F4-F9F6-4EFC-BABA-6C6BA6727EA3}" srcOrd="2" destOrd="0" presId="urn:microsoft.com/office/officeart/2005/8/layout/process5"/>
    <dgm:cxn modelId="{22D1B8DE-DCFA-46E0-A9C4-7D70FFD66B89}" type="presParOf" srcId="{6B15E8EA-3317-47D8-99A3-8D9395F8633D}" destId="{9BC3552E-847D-4A24-BC61-CDE2C0DDE6FC}" srcOrd="3" destOrd="0" presId="urn:microsoft.com/office/officeart/2005/8/layout/process5"/>
    <dgm:cxn modelId="{AC0839D7-7BBD-4288-A569-FE2B4114D671}" type="presParOf" srcId="{9BC3552E-847D-4A24-BC61-CDE2C0DDE6FC}" destId="{76901661-2ACD-47A0-9674-AFEB52DC56A0}" srcOrd="0" destOrd="0" presId="urn:microsoft.com/office/officeart/2005/8/layout/process5"/>
    <dgm:cxn modelId="{F398EC0F-023A-4609-BAE4-8391775EE9F7}" type="presParOf" srcId="{6B15E8EA-3317-47D8-99A3-8D9395F8633D}" destId="{27F27BFA-1593-4454-B293-DAA33C20AA8F}"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B2F0F6-466A-4EB7-883A-A05C807151C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55B6035D-9D4B-430C-B2EA-594FF6705538}">
      <dgm:prSet phldrT="[Text]"/>
      <dgm:spPr/>
      <dgm:t>
        <a:bodyPr/>
        <a:lstStyle/>
        <a:p>
          <a:r>
            <a:rPr lang="en-US" smtClean="0"/>
            <a:t>Approach generational differences with interest, not fear or stereotyping.</a:t>
          </a:r>
          <a:endParaRPr lang="en-US"/>
        </a:p>
      </dgm:t>
    </dgm:pt>
    <dgm:pt modelId="{0CE364AD-FE55-4CD1-B782-817D0658F7A8}" type="parTrans" cxnId="{E190EDC6-78B8-4C2E-9AD3-A3A29B3048F6}">
      <dgm:prSet/>
      <dgm:spPr/>
      <dgm:t>
        <a:bodyPr/>
        <a:lstStyle/>
        <a:p>
          <a:endParaRPr lang="en-US"/>
        </a:p>
      </dgm:t>
    </dgm:pt>
    <dgm:pt modelId="{3F5705A8-FDED-4EEA-B52E-CD4FF47FF691}" type="sibTrans" cxnId="{E190EDC6-78B8-4C2E-9AD3-A3A29B3048F6}">
      <dgm:prSet/>
      <dgm:spPr/>
      <dgm:t>
        <a:bodyPr/>
        <a:lstStyle/>
        <a:p>
          <a:endParaRPr lang="en-US"/>
        </a:p>
      </dgm:t>
    </dgm:pt>
    <dgm:pt modelId="{52C3C109-E4C1-4841-94A7-5866AE18AE2D}">
      <dgm:prSet/>
      <dgm:spPr/>
      <dgm:t>
        <a:bodyPr/>
        <a:lstStyle/>
        <a:p>
          <a:r>
            <a:rPr lang="en-US" smtClean="0"/>
            <a:t>Be aware of your own assumptions.</a:t>
          </a:r>
          <a:endParaRPr lang="en-US" dirty="0" smtClean="0"/>
        </a:p>
      </dgm:t>
    </dgm:pt>
    <dgm:pt modelId="{9FF4D27D-1EA0-4CE1-8F2C-08795A240CDB}" type="parTrans" cxnId="{92DC3BA8-6D8B-48E9-8E34-F8CFE07351AA}">
      <dgm:prSet/>
      <dgm:spPr/>
      <dgm:t>
        <a:bodyPr/>
        <a:lstStyle/>
        <a:p>
          <a:endParaRPr lang="en-US"/>
        </a:p>
      </dgm:t>
    </dgm:pt>
    <dgm:pt modelId="{117CF6E4-D04D-4BB1-8E29-D19091B5E8CC}" type="sibTrans" cxnId="{92DC3BA8-6D8B-48E9-8E34-F8CFE07351AA}">
      <dgm:prSet/>
      <dgm:spPr/>
      <dgm:t>
        <a:bodyPr/>
        <a:lstStyle/>
        <a:p>
          <a:endParaRPr lang="en-US"/>
        </a:p>
      </dgm:t>
    </dgm:pt>
    <dgm:pt modelId="{51CCB124-AF8D-4DED-A026-79B2E25382C0}">
      <dgm:prSet/>
      <dgm:spPr/>
      <dgm:t>
        <a:bodyPr/>
        <a:lstStyle/>
        <a:p>
          <a:r>
            <a:rPr lang="en-US" smtClean="0"/>
            <a:t>Empathize with their values.</a:t>
          </a:r>
          <a:endParaRPr lang="en-US" dirty="0" smtClean="0"/>
        </a:p>
      </dgm:t>
    </dgm:pt>
    <dgm:pt modelId="{C373DE01-00AA-4907-8483-9762217C7011}" type="parTrans" cxnId="{E6AEC27F-24B5-4EB8-A92B-2C4706B55C8B}">
      <dgm:prSet/>
      <dgm:spPr/>
      <dgm:t>
        <a:bodyPr/>
        <a:lstStyle/>
        <a:p>
          <a:endParaRPr lang="en-US"/>
        </a:p>
      </dgm:t>
    </dgm:pt>
    <dgm:pt modelId="{13A34EB4-4A94-4750-9158-5FFC566A8E32}" type="sibTrans" cxnId="{E6AEC27F-24B5-4EB8-A92B-2C4706B55C8B}">
      <dgm:prSet/>
      <dgm:spPr/>
      <dgm:t>
        <a:bodyPr/>
        <a:lstStyle/>
        <a:p>
          <a:endParaRPr lang="en-US"/>
        </a:p>
      </dgm:t>
    </dgm:pt>
    <dgm:pt modelId="{4B3EFED8-17BB-4E37-8AF3-9F2619BEC156}">
      <dgm:prSet/>
      <dgm:spPr/>
      <dgm:t>
        <a:bodyPr/>
        <a:lstStyle/>
        <a:p>
          <a:r>
            <a:rPr lang="en-US" smtClean="0"/>
            <a:t>Avoid generational jargon.</a:t>
          </a:r>
          <a:endParaRPr lang="en-US" dirty="0" smtClean="0"/>
        </a:p>
      </dgm:t>
    </dgm:pt>
    <dgm:pt modelId="{461A4116-4A0B-4852-8D5D-94C686401D78}" type="parTrans" cxnId="{035732EF-902A-478C-AE7D-0E46AE9A53E5}">
      <dgm:prSet/>
      <dgm:spPr/>
      <dgm:t>
        <a:bodyPr/>
        <a:lstStyle/>
        <a:p>
          <a:endParaRPr lang="en-US"/>
        </a:p>
      </dgm:t>
    </dgm:pt>
    <dgm:pt modelId="{9EE56412-3A03-4809-A3FE-003BA1921185}" type="sibTrans" cxnId="{035732EF-902A-478C-AE7D-0E46AE9A53E5}">
      <dgm:prSet/>
      <dgm:spPr/>
      <dgm:t>
        <a:bodyPr/>
        <a:lstStyle/>
        <a:p>
          <a:endParaRPr lang="en-US"/>
        </a:p>
      </dgm:t>
    </dgm:pt>
    <dgm:pt modelId="{B7692C64-AA1C-4645-B6B9-3B67E5B8A3C7}">
      <dgm:prSet/>
      <dgm:spPr/>
      <dgm:t>
        <a:bodyPr/>
        <a:lstStyle/>
        <a:p>
          <a:r>
            <a:rPr lang="en-US" smtClean="0"/>
            <a:t>Remember that most items are a matter of preference, not a rule. </a:t>
          </a:r>
          <a:endParaRPr lang="en-US" dirty="0" smtClean="0"/>
        </a:p>
      </dgm:t>
    </dgm:pt>
    <dgm:pt modelId="{E1B56348-6F16-48C5-AFFD-A909AC3FF76B}" type="parTrans" cxnId="{7DDB257B-B830-40E7-871A-0B5C121E7E14}">
      <dgm:prSet/>
      <dgm:spPr/>
      <dgm:t>
        <a:bodyPr/>
        <a:lstStyle/>
        <a:p>
          <a:endParaRPr lang="en-US"/>
        </a:p>
      </dgm:t>
    </dgm:pt>
    <dgm:pt modelId="{BE1AA366-3BDF-4C20-9121-A1C4A0DD5294}" type="sibTrans" cxnId="{7DDB257B-B830-40E7-871A-0B5C121E7E14}">
      <dgm:prSet/>
      <dgm:spPr/>
      <dgm:t>
        <a:bodyPr/>
        <a:lstStyle/>
        <a:p>
          <a:endParaRPr lang="en-US"/>
        </a:p>
      </dgm:t>
    </dgm:pt>
    <dgm:pt modelId="{812B967A-D785-4002-9A86-49B43C998454}">
      <dgm:prSet/>
      <dgm:spPr/>
      <dgm:t>
        <a:bodyPr/>
        <a:lstStyle/>
        <a:p>
          <a:r>
            <a:rPr lang="en-US" smtClean="0"/>
            <a:t>Practice active listening.</a:t>
          </a:r>
          <a:endParaRPr lang="en-US" dirty="0" smtClean="0"/>
        </a:p>
      </dgm:t>
    </dgm:pt>
    <dgm:pt modelId="{FF1814A4-5239-4DC2-878D-DB74A4668950}" type="parTrans" cxnId="{3DD7C952-3123-4663-80F4-28446269ACD9}">
      <dgm:prSet/>
      <dgm:spPr/>
      <dgm:t>
        <a:bodyPr/>
        <a:lstStyle/>
        <a:p>
          <a:endParaRPr lang="en-US"/>
        </a:p>
      </dgm:t>
    </dgm:pt>
    <dgm:pt modelId="{432F288E-64D3-4D15-9494-D5C44F4EFF58}" type="sibTrans" cxnId="{3DD7C952-3123-4663-80F4-28446269ACD9}">
      <dgm:prSet/>
      <dgm:spPr/>
      <dgm:t>
        <a:bodyPr/>
        <a:lstStyle/>
        <a:p>
          <a:endParaRPr lang="en-US"/>
        </a:p>
      </dgm:t>
    </dgm:pt>
    <dgm:pt modelId="{9FD41724-8E36-4D19-9E73-58D74868FF68}">
      <dgm:prSet/>
      <dgm:spPr/>
      <dgm:t>
        <a:bodyPr/>
        <a:lstStyle/>
        <a:p>
          <a:r>
            <a:rPr lang="en-US" smtClean="0"/>
            <a:t>Appreciate the benefits of a multi-generational workforce.</a:t>
          </a:r>
          <a:endParaRPr lang="en-US" dirty="0" smtClean="0"/>
        </a:p>
      </dgm:t>
    </dgm:pt>
    <dgm:pt modelId="{0BBC36EE-164B-4670-81E9-DA9143C34C27}" type="parTrans" cxnId="{757577F9-3BF3-41E9-8D8A-EC8E071D3036}">
      <dgm:prSet/>
      <dgm:spPr/>
      <dgm:t>
        <a:bodyPr/>
        <a:lstStyle/>
        <a:p>
          <a:endParaRPr lang="en-US"/>
        </a:p>
      </dgm:t>
    </dgm:pt>
    <dgm:pt modelId="{6D98684F-9493-4E74-A87A-7AD20D1A6297}" type="sibTrans" cxnId="{757577F9-3BF3-41E9-8D8A-EC8E071D3036}">
      <dgm:prSet/>
      <dgm:spPr/>
      <dgm:t>
        <a:bodyPr/>
        <a:lstStyle/>
        <a:p>
          <a:endParaRPr lang="en-US"/>
        </a:p>
      </dgm:t>
    </dgm:pt>
    <dgm:pt modelId="{047659D5-9BF2-4369-BC20-2DC67328F6E9}" type="pres">
      <dgm:prSet presAssocID="{77B2F0F6-466A-4EB7-883A-A05C807151CA}" presName="Name0" presStyleCnt="0">
        <dgm:presLayoutVars>
          <dgm:chMax val="7"/>
          <dgm:chPref val="7"/>
          <dgm:dir/>
        </dgm:presLayoutVars>
      </dgm:prSet>
      <dgm:spPr/>
      <dgm:t>
        <a:bodyPr/>
        <a:lstStyle/>
        <a:p>
          <a:endParaRPr lang="en-US"/>
        </a:p>
      </dgm:t>
    </dgm:pt>
    <dgm:pt modelId="{4F7955BB-6AAA-4267-B2E3-687F13B97D7B}" type="pres">
      <dgm:prSet presAssocID="{77B2F0F6-466A-4EB7-883A-A05C807151CA}" presName="Name1" presStyleCnt="0"/>
      <dgm:spPr/>
    </dgm:pt>
    <dgm:pt modelId="{CD912317-DA34-4328-A3E1-6D5627F846C0}" type="pres">
      <dgm:prSet presAssocID="{77B2F0F6-466A-4EB7-883A-A05C807151CA}" presName="cycle" presStyleCnt="0"/>
      <dgm:spPr/>
    </dgm:pt>
    <dgm:pt modelId="{AB072CAB-41C8-4994-ADC6-494D3C8084CB}" type="pres">
      <dgm:prSet presAssocID="{77B2F0F6-466A-4EB7-883A-A05C807151CA}" presName="srcNode" presStyleLbl="node1" presStyleIdx="0" presStyleCnt="7"/>
      <dgm:spPr/>
    </dgm:pt>
    <dgm:pt modelId="{26BB2F20-3866-4118-9CB2-E27DCBF69A21}" type="pres">
      <dgm:prSet presAssocID="{77B2F0F6-466A-4EB7-883A-A05C807151CA}" presName="conn" presStyleLbl="parChTrans1D2" presStyleIdx="0" presStyleCnt="1"/>
      <dgm:spPr/>
      <dgm:t>
        <a:bodyPr/>
        <a:lstStyle/>
        <a:p>
          <a:endParaRPr lang="en-US"/>
        </a:p>
      </dgm:t>
    </dgm:pt>
    <dgm:pt modelId="{C410C217-55AD-41CE-BDAE-0285F54FEBE1}" type="pres">
      <dgm:prSet presAssocID="{77B2F0F6-466A-4EB7-883A-A05C807151CA}" presName="extraNode" presStyleLbl="node1" presStyleIdx="0" presStyleCnt="7"/>
      <dgm:spPr/>
    </dgm:pt>
    <dgm:pt modelId="{0B6AB85E-14A3-47F9-8F6E-023B623B685E}" type="pres">
      <dgm:prSet presAssocID="{77B2F0F6-466A-4EB7-883A-A05C807151CA}" presName="dstNode" presStyleLbl="node1" presStyleIdx="0" presStyleCnt="7"/>
      <dgm:spPr/>
    </dgm:pt>
    <dgm:pt modelId="{22F953BB-5932-43DF-8295-EF90B12B888D}" type="pres">
      <dgm:prSet presAssocID="{55B6035D-9D4B-430C-B2EA-594FF6705538}" presName="text_1" presStyleLbl="node1" presStyleIdx="0" presStyleCnt="7">
        <dgm:presLayoutVars>
          <dgm:bulletEnabled val="1"/>
        </dgm:presLayoutVars>
      </dgm:prSet>
      <dgm:spPr/>
      <dgm:t>
        <a:bodyPr/>
        <a:lstStyle/>
        <a:p>
          <a:endParaRPr lang="en-US"/>
        </a:p>
      </dgm:t>
    </dgm:pt>
    <dgm:pt modelId="{E0C74A16-60FB-4804-9C49-4B483DE7AD02}" type="pres">
      <dgm:prSet presAssocID="{55B6035D-9D4B-430C-B2EA-594FF6705538}" presName="accent_1" presStyleCnt="0"/>
      <dgm:spPr/>
    </dgm:pt>
    <dgm:pt modelId="{B8346980-19B4-4436-A200-C175C7E1B73D}" type="pres">
      <dgm:prSet presAssocID="{55B6035D-9D4B-430C-B2EA-594FF6705538}" presName="accentRepeatNode" presStyleLbl="solidFgAcc1" presStyleIdx="0" presStyleCnt="7"/>
      <dgm:spPr/>
    </dgm:pt>
    <dgm:pt modelId="{4A31CFB5-2550-48E6-8F84-34BE46F41CD6}" type="pres">
      <dgm:prSet presAssocID="{52C3C109-E4C1-4841-94A7-5866AE18AE2D}" presName="text_2" presStyleLbl="node1" presStyleIdx="1" presStyleCnt="7">
        <dgm:presLayoutVars>
          <dgm:bulletEnabled val="1"/>
        </dgm:presLayoutVars>
      </dgm:prSet>
      <dgm:spPr/>
      <dgm:t>
        <a:bodyPr/>
        <a:lstStyle/>
        <a:p>
          <a:endParaRPr lang="en-US"/>
        </a:p>
      </dgm:t>
    </dgm:pt>
    <dgm:pt modelId="{602EF95E-0F90-45DC-8998-8BCA3A192640}" type="pres">
      <dgm:prSet presAssocID="{52C3C109-E4C1-4841-94A7-5866AE18AE2D}" presName="accent_2" presStyleCnt="0"/>
      <dgm:spPr/>
    </dgm:pt>
    <dgm:pt modelId="{F09B2F68-653F-4D37-87D1-2537B4C60270}" type="pres">
      <dgm:prSet presAssocID="{52C3C109-E4C1-4841-94A7-5866AE18AE2D}" presName="accentRepeatNode" presStyleLbl="solidFgAcc1" presStyleIdx="1" presStyleCnt="7"/>
      <dgm:spPr/>
    </dgm:pt>
    <dgm:pt modelId="{42241CFC-A289-474B-9E1B-4CCD037AFB19}" type="pres">
      <dgm:prSet presAssocID="{51CCB124-AF8D-4DED-A026-79B2E25382C0}" presName="text_3" presStyleLbl="node1" presStyleIdx="2" presStyleCnt="7">
        <dgm:presLayoutVars>
          <dgm:bulletEnabled val="1"/>
        </dgm:presLayoutVars>
      </dgm:prSet>
      <dgm:spPr/>
      <dgm:t>
        <a:bodyPr/>
        <a:lstStyle/>
        <a:p>
          <a:endParaRPr lang="en-US"/>
        </a:p>
      </dgm:t>
    </dgm:pt>
    <dgm:pt modelId="{AB784C26-4728-41BA-9A61-618E7BBEB296}" type="pres">
      <dgm:prSet presAssocID="{51CCB124-AF8D-4DED-A026-79B2E25382C0}" presName="accent_3" presStyleCnt="0"/>
      <dgm:spPr/>
    </dgm:pt>
    <dgm:pt modelId="{B4410914-4FAA-448A-A61C-02891FA747DE}" type="pres">
      <dgm:prSet presAssocID="{51CCB124-AF8D-4DED-A026-79B2E25382C0}" presName="accentRepeatNode" presStyleLbl="solidFgAcc1" presStyleIdx="2" presStyleCnt="7"/>
      <dgm:spPr/>
    </dgm:pt>
    <dgm:pt modelId="{C180E751-6E6B-4614-A0C9-87596BC702BE}" type="pres">
      <dgm:prSet presAssocID="{4B3EFED8-17BB-4E37-8AF3-9F2619BEC156}" presName="text_4" presStyleLbl="node1" presStyleIdx="3" presStyleCnt="7">
        <dgm:presLayoutVars>
          <dgm:bulletEnabled val="1"/>
        </dgm:presLayoutVars>
      </dgm:prSet>
      <dgm:spPr/>
      <dgm:t>
        <a:bodyPr/>
        <a:lstStyle/>
        <a:p>
          <a:endParaRPr lang="en-US"/>
        </a:p>
      </dgm:t>
    </dgm:pt>
    <dgm:pt modelId="{9AC2B522-7690-4D12-9180-42533EA4D0FB}" type="pres">
      <dgm:prSet presAssocID="{4B3EFED8-17BB-4E37-8AF3-9F2619BEC156}" presName="accent_4" presStyleCnt="0"/>
      <dgm:spPr/>
    </dgm:pt>
    <dgm:pt modelId="{9B593482-8433-467E-961C-A8707343A7D1}" type="pres">
      <dgm:prSet presAssocID="{4B3EFED8-17BB-4E37-8AF3-9F2619BEC156}" presName="accentRepeatNode" presStyleLbl="solidFgAcc1" presStyleIdx="3" presStyleCnt="7"/>
      <dgm:spPr/>
    </dgm:pt>
    <dgm:pt modelId="{20A7256E-FE56-4F42-B516-0879378AE878}" type="pres">
      <dgm:prSet presAssocID="{B7692C64-AA1C-4645-B6B9-3B67E5B8A3C7}" presName="text_5" presStyleLbl="node1" presStyleIdx="4" presStyleCnt="7">
        <dgm:presLayoutVars>
          <dgm:bulletEnabled val="1"/>
        </dgm:presLayoutVars>
      </dgm:prSet>
      <dgm:spPr/>
      <dgm:t>
        <a:bodyPr/>
        <a:lstStyle/>
        <a:p>
          <a:endParaRPr lang="en-US"/>
        </a:p>
      </dgm:t>
    </dgm:pt>
    <dgm:pt modelId="{CCFA3D29-C096-4F8D-BA44-29431E35A175}" type="pres">
      <dgm:prSet presAssocID="{B7692C64-AA1C-4645-B6B9-3B67E5B8A3C7}" presName="accent_5" presStyleCnt="0"/>
      <dgm:spPr/>
    </dgm:pt>
    <dgm:pt modelId="{33B2D1D9-98E1-45BF-9DC2-918843611F21}" type="pres">
      <dgm:prSet presAssocID="{B7692C64-AA1C-4645-B6B9-3B67E5B8A3C7}" presName="accentRepeatNode" presStyleLbl="solidFgAcc1" presStyleIdx="4" presStyleCnt="7"/>
      <dgm:spPr/>
    </dgm:pt>
    <dgm:pt modelId="{30BFF2E3-EA51-4BB0-9D28-341D9CF197A4}" type="pres">
      <dgm:prSet presAssocID="{812B967A-D785-4002-9A86-49B43C998454}" presName="text_6" presStyleLbl="node1" presStyleIdx="5" presStyleCnt="7">
        <dgm:presLayoutVars>
          <dgm:bulletEnabled val="1"/>
        </dgm:presLayoutVars>
      </dgm:prSet>
      <dgm:spPr/>
      <dgm:t>
        <a:bodyPr/>
        <a:lstStyle/>
        <a:p>
          <a:endParaRPr lang="en-US"/>
        </a:p>
      </dgm:t>
    </dgm:pt>
    <dgm:pt modelId="{37DCA981-02C4-42A7-BAC1-2C8C463222D2}" type="pres">
      <dgm:prSet presAssocID="{812B967A-D785-4002-9A86-49B43C998454}" presName="accent_6" presStyleCnt="0"/>
      <dgm:spPr/>
    </dgm:pt>
    <dgm:pt modelId="{065F0588-95D3-409F-802C-7FE5490959BF}" type="pres">
      <dgm:prSet presAssocID="{812B967A-D785-4002-9A86-49B43C998454}" presName="accentRepeatNode" presStyleLbl="solidFgAcc1" presStyleIdx="5" presStyleCnt="7"/>
      <dgm:spPr/>
    </dgm:pt>
    <dgm:pt modelId="{21257853-6C3C-4F93-8919-B92DA0079342}" type="pres">
      <dgm:prSet presAssocID="{9FD41724-8E36-4D19-9E73-58D74868FF68}" presName="text_7" presStyleLbl="node1" presStyleIdx="6" presStyleCnt="7">
        <dgm:presLayoutVars>
          <dgm:bulletEnabled val="1"/>
        </dgm:presLayoutVars>
      </dgm:prSet>
      <dgm:spPr/>
      <dgm:t>
        <a:bodyPr/>
        <a:lstStyle/>
        <a:p>
          <a:endParaRPr lang="en-US"/>
        </a:p>
      </dgm:t>
    </dgm:pt>
    <dgm:pt modelId="{B4054D18-34DF-48FC-9273-40DA47228125}" type="pres">
      <dgm:prSet presAssocID="{9FD41724-8E36-4D19-9E73-58D74868FF68}" presName="accent_7" presStyleCnt="0"/>
      <dgm:spPr/>
    </dgm:pt>
    <dgm:pt modelId="{839F4C09-FC5A-4641-9B32-1D07580FA499}" type="pres">
      <dgm:prSet presAssocID="{9FD41724-8E36-4D19-9E73-58D74868FF68}" presName="accentRepeatNode" presStyleLbl="solidFgAcc1" presStyleIdx="6" presStyleCnt="7"/>
      <dgm:spPr/>
    </dgm:pt>
  </dgm:ptLst>
  <dgm:cxnLst>
    <dgm:cxn modelId="{3DD7C952-3123-4663-80F4-28446269ACD9}" srcId="{77B2F0F6-466A-4EB7-883A-A05C807151CA}" destId="{812B967A-D785-4002-9A86-49B43C998454}" srcOrd="5" destOrd="0" parTransId="{FF1814A4-5239-4DC2-878D-DB74A4668950}" sibTransId="{432F288E-64D3-4D15-9494-D5C44F4EFF58}"/>
    <dgm:cxn modelId="{7DDB257B-B830-40E7-871A-0B5C121E7E14}" srcId="{77B2F0F6-466A-4EB7-883A-A05C807151CA}" destId="{B7692C64-AA1C-4645-B6B9-3B67E5B8A3C7}" srcOrd="4" destOrd="0" parTransId="{E1B56348-6F16-48C5-AFFD-A909AC3FF76B}" sibTransId="{BE1AA366-3BDF-4C20-9121-A1C4A0DD5294}"/>
    <dgm:cxn modelId="{AE90E942-DC58-4765-9675-71181B2AAA6C}" type="presOf" srcId="{55B6035D-9D4B-430C-B2EA-594FF6705538}" destId="{22F953BB-5932-43DF-8295-EF90B12B888D}" srcOrd="0" destOrd="0" presId="urn:microsoft.com/office/officeart/2008/layout/VerticalCurvedList"/>
    <dgm:cxn modelId="{035732EF-902A-478C-AE7D-0E46AE9A53E5}" srcId="{77B2F0F6-466A-4EB7-883A-A05C807151CA}" destId="{4B3EFED8-17BB-4E37-8AF3-9F2619BEC156}" srcOrd="3" destOrd="0" parTransId="{461A4116-4A0B-4852-8D5D-94C686401D78}" sibTransId="{9EE56412-3A03-4809-A3FE-003BA1921185}"/>
    <dgm:cxn modelId="{49D763D8-EEAE-446F-9BF7-54AC8C33F277}" type="presOf" srcId="{3F5705A8-FDED-4EEA-B52E-CD4FF47FF691}" destId="{26BB2F20-3866-4118-9CB2-E27DCBF69A21}" srcOrd="0" destOrd="0" presId="urn:microsoft.com/office/officeart/2008/layout/VerticalCurvedList"/>
    <dgm:cxn modelId="{2195719D-14AC-454A-899E-AE30AB1C801F}" type="presOf" srcId="{52C3C109-E4C1-4841-94A7-5866AE18AE2D}" destId="{4A31CFB5-2550-48E6-8F84-34BE46F41CD6}" srcOrd="0" destOrd="0" presId="urn:microsoft.com/office/officeart/2008/layout/VerticalCurvedList"/>
    <dgm:cxn modelId="{D69F7F5D-566B-4812-AF1A-483402E1C85A}" type="presOf" srcId="{77B2F0F6-466A-4EB7-883A-A05C807151CA}" destId="{047659D5-9BF2-4369-BC20-2DC67328F6E9}" srcOrd="0" destOrd="0" presId="urn:microsoft.com/office/officeart/2008/layout/VerticalCurvedList"/>
    <dgm:cxn modelId="{8C40905E-CEE3-4AE0-8B7A-33924373B467}" type="presOf" srcId="{B7692C64-AA1C-4645-B6B9-3B67E5B8A3C7}" destId="{20A7256E-FE56-4F42-B516-0879378AE878}" srcOrd="0" destOrd="0" presId="urn:microsoft.com/office/officeart/2008/layout/VerticalCurvedList"/>
    <dgm:cxn modelId="{A7F1D97E-05E1-43A3-995B-DDA861216279}" type="presOf" srcId="{4B3EFED8-17BB-4E37-8AF3-9F2619BEC156}" destId="{C180E751-6E6B-4614-A0C9-87596BC702BE}" srcOrd="0" destOrd="0" presId="urn:microsoft.com/office/officeart/2008/layout/VerticalCurvedList"/>
    <dgm:cxn modelId="{E6AEC27F-24B5-4EB8-A92B-2C4706B55C8B}" srcId="{77B2F0F6-466A-4EB7-883A-A05C807151CA}" destId="{51CCB124-AF8D-4DED-A026-79B2E25382C0}" srcOrd="2" destOrd="0" parTransId="{C373DE01-00AA-4907-8483-9762217C7011}" sibTransId="{13A34EB4-4A94-4750-9158-5FFC566A8E32}"/>
    <dgm:cxn modelId="{E190EDC6-78B8-4C2E-9AD3-A3A29B3048F6}" srcId="{77B2F0F6-466A-4EB7-883A-A05C807151CA}" destId="{55B6035D-9D4B-430C-B2EA-594FF6705538}" srcOrd="0" destOrd="0" parTransId="{0CE364AD-FE55-4CD1-B782-817D0658F7A8}" sibTransId="{3F5705A8-FDED-4EEA-B52E-CD4FF47FF691}"/>
    <dgm:cxn modelId="{757577F9-3BF3-41E9-8D8A-EC8E071D3036}" srcId="{77B2F0F6-466A-4EB7-883A-A05C807151CA}" destId="{9FD41724-8E36-4D19-9E73-58D74868FF68}" srcOrd="6" destOrd="0" parTransId="{0BBC36EE-164B-4670-81E9-DA9143C34C27}" sibTransId="{6D98684F-9493-4E74-A87A-7AD20D1A6297}"/>
    <dgm:cxn modelId="{AF592CC0-B292-4468-8101-65CA5040BBA4}" type="presOf" srcId="{51CCB124-AF8D-4DED-A026-79B2E25382C0}" destId="{42241CFC-A289-474B-9E1B-4CCD037AFB19}" srcOrd="0" destOrd="0" presId="urn:microsoft.com/office/officeart/2008/layout/VerticalCurvedList"/>
    <dgm:cxn modelId="{E0EABC47-AD70-4587-8182-985D8E366584}" type="presOf" srcId="{812B967A-D785-4002-9A86-49B43C998454}" destId="{30BFF2E3-EA51-4BB0-9D28-341D9CF197A4}" srcOrd="0" destOrd="0" presId="urn:microsoft.com/office/officeart/2008/layout/VerticalCurvedList"/>
    <dgm:cxn modelId="{92DC3BA8-6D8B-48E9-8E34-F8CFE07351AA}" srcId="{77B2F0F6-466A-4EB7-883A-A05C807151CA}" destId="{52C3C109-E4C1-4841-94A7-5866AE18AE2D}" srcOrd="1" destOrd="0" parTransId="{9FF4D27D-1EA0-4CE1-8F2C-08795A240CDB}" sibTransId="{117CF6E4-D04D-4BB1-8E29-D19091B5E8CC}"/>
    <dgm:cxn modelId="{24C3C941-4951-4AF7-AE26-04E54A2A4D6C}" type="presOf" srcId="{9FD41724-8E36-4D19-9E73-58D74868FF68}" destId="{21257853-6C3C-4F93-8919-B92DA0079342}" srcOrd="0" destOrd="0" presId="urn:microsoft.com/office/officeart/2008/layout/VerticalCurvedList"/>
    <dgm:cxn modelId="{DE40E153-BB2C-40F1-823A-5B0F42703131}" type="presParOf" srcId="{047659D5-9BF2-4369-BC20-2DC67328F6E9}" destId="{4F7955BB-6AAA-4267-B2E3-687F13B97D7B}" srcOrd="0" destOrd="0" presId="urn:microsoft.com/office/officeart/2008/layout/VerticalCurvedList"/>
    <dgm:cxn modelId="{BF1A2E39-DBEF-4B2C-B184-28DCCEC3760B}" type="presParOf" srcId="{4F7955BB-6AAA-4267-B2E3-687F13B97D7B}" destId="{CD912317-DA34-4328-A3E1-6D5627F846C0}" srcOrd="0" destOrd="0" presId="urn:microsoft.com/office/officeart/2008/layout/VerticalCurvedList"/>
    <dgm:cxn modelId="{752CD14F-F5C7-44C9-8E79-765B8D52E3A8}" type="presParOf" srcId="{CD912317-DA34-4328-A3E1-6D5627F846C0}" destId="{AB072CAB-41C8-4994-ADC6-494D3C8084CB}" srcOrd="0" destOrd="0" presId="urn:microsoft.com/office/officeart/2008/layout/VerticalCurvedList"/>
    <dgm:cxn modelId="{EFF439A5-B1D0-412D-9630-E773A5E6703D}" type="presParOf" srcId="{CD912317-DA34-4328-A3E1-6D5627F846C0}" destId="{26BB2F20-3866-4118-9CB2-E27DCBF69A21}" srcOrd="1" destOrd="0" presId="urn:microsoft.com/office/officeart/2008/layout/VerticalCurvedList"/>
    <dgm:cxn modelId="{990F9FBD-8321-44D6-A03E-30F47AC3F43F}" type="presParOf" srcId="{CD912317-DA34-4328-A3E1-6D5627F846C0}" destId="{C410C217-55AD-41CE-BDAE-0285F54FEBE1}" srcOrd="2" destOrd="0" presId="urn:microsoft.com/office/officeart/2008/layout/VerticalCurvedList"/>
    <dgm:cxn modelId="{D62B6BE8-BAAE-46E6-B443-AC08AA47C43F}" type="presParOf" srcId="{CD912317-DA34-4328-A3E1-6D5627F846C0}" destId="{0B6AB85E-14A3-47F9-8F6E-023B623B685E}" srcOrd="3" destOrd="0" presId="urn:microsoft.com/office/officeart/2008/layout/VerticalCurvedList"/>
    <dgm:cxn modelId="{6E9F38F2-16C7-416A-BC89-2360BFD3387E}" type="presParOf" srcId="{4F7955BB-6AAA-4267-B2E3-687F13B97D7B}" destId="{22F953BB-5932-43DF-8295-EF90B12B888D}" srcOrd="1" destOrd="0" presId="urn:microsoft.com/office/officeart/2008/layout/VerticalCurvedList"/>
    <dgm:cxn modelId="{FF2B0466-734D-4701-9060-422872D0BAFC}" type="presParOf" srcId="{4F7955BB-6AAA-4267-B2E3-687F13B97D7B}" destId="{E0C74A16-60FB-4804-9C49-4B483DE7AD02}" srcOrd="2" destOrd="0" presId="urn:microsoft.com/office/officeart/2008/layout/VerticalCurvedList"/>
    <dgm:cxn modelId="{A9831FC6-7FB8-4BF9-8801-CBB8C78E32FE}" type="presParOf" srcId="{E0C74A16-60FB-4804-9C49-4B483DE7AD02}" destId="{B8346980-19B4-4436-A200-C175C7E1B73D}" srcOrd="0" destOrd="0" presId="urn:microsoft.com/office/officeart/2008/layout/VerticalCurvedList"/>
    <dgm:cxn modelId="{DB600765-8BDC-4B3C-8C18-E21438B416A7}" type="presParOf" srcId="{4F7955BB-6AAA-4267-B2E3-687F13B97D7B}" destId="{4A31CFB5-2550-48E6-8F84-34BE46F41CD6}" srcOrd="3" destOrd="0" presId="urn:microsoft.com/office/officeart/2008/layout/VerticalCurvedList"/>
    <dgm:cxn modelId="{4CDBCCFD-8514-4E13-AB3E-C3A308998B38}" type="presParOf" srcId="{4F7955BB-6AAA-4267-B2E3-687F13B97D7B}" destId="{602EF95E-0F90-45DC-8998-8BCA3A192640}" srcOrd="4" destOrd="0" presId="urn:microsoft.com/office/officeart/2008/layout/VerticalCurvedList"/>
    <dgm:cxn modelId="{05E6A034-4233-4892-B666-60975BC0B207}" type="presParOf" srcId="{602EF95E-0F90-45DC-8998-8BCA3A192640}" destId="{F09B2F68-653F-4D37-87D1-2537B4C60270}" srcOrd="0" destOrd="0" presId="urn:microsoft.com/office/officeart/2008/layout/VerticalCurvedList"/>
    <dgm:cxn modelId="{512F890E-4F9F-4F6E-806F-DF6C900D35A1}" type="presParOf" srcId="{4F7955BB-6AAA-4267-B2E3-687F13B97D7B}" destId="{42241CFC-A289-474B-9E1B-4CCD037AFB19}" srcOrd="5" destOrd="0" presId="urn:microsoft.com/office/officeart/2008/layout/VerticalCurvedList"/>
    <dgm:cxn modelId="{2954F0B9-C81F-449D-BA2F-69FDB8CD0834}" type="presParOf" srcId="{4F7955BB-6AAA-4267-B2E3-687F13B97D7B}" destId="{AB784C26-4728-41BA-9A61-618E7BBEB296}" srcOrd="6" destOrd="0" presId="urn:microsoft.com/office/officeart/2008/layout/VerticalCurvedList"/>
    <dgm:cxn modelId="{46E9D676-D967-495C-A5AB-9A790CC6FF60}" type="presParOf" srcId="{AB784C26-4728-41BA-9A61-618E7BBEB296}" destId="{B4410914-4FAA-448A-A61C-02891FA747DE}" srcOrd="0" destOrd="0" presId="urn:microsoft.com/office/officeart/2008/layout/VerticalCurvedList"/>
    <dgm:cxn modelId="{9F1B78A2-2463-4A3E-91E7-DEE7685E33BC}" type="presParOf" srcId="{4F7955BB-6AAA-4267-B2E3-687F13B97D7B}" destId="{C180E751-6E6B-4614-A0C9-87596BC702BE}" srcOrd="7" destOrd="0" presId="urn:microsoft.com/office/officeart/2008/layout/VerticalCurvedList"/>
    <dgm:cxn modelId="{67EB3366-9924-48ED-959F-374F391F8DFD}" type="presParOf" srcId="{4F7955BB-6AAA-4267-B2E3-687F13B97D7B}" destId="{9AC2B522-7690-4D12-9180-42533EA4D0FB}" srcOrd="8" destOrd="0" presId="urn:microsoft.com/office/officeart/2008/layout/VerticalCurvedList"/>
    <dgm:cxn modelId="{8A3E3FCF-9D6D-4A18-996E-8DD456448CF4}" type="presParOf" srcId="{9AC2B522-7690-4D12-9180-42533EA4D0FB}" destId="{9B593482-8433-467E-961C-A8707343A7D1}" srcOrd="0" destOrd="0" presId="urn:microsoft.com/office/officeart/2008/layout/VerticalCurvedList"/>
    <dgm:cxn modelId="{7ECC3EFE-C2AA-4A26-B30C-25E3B37FA186}" type="presParOf" srcId="{4F7955BB-6AAA-4267-B2E3-687F13B97D7B}" destId="{20A7256E-FE56-4F42-B516-0879378AE878}" srcOrd="9" destOrd="0" presId="urn:microsoft.com/office/officeart/2008/layout/VerticalCurvedList"/>
    <dgm:cxn modelId="{E082F74B-C58E-498D-BB68-0F9837BECB88}" type="presParOf" srcId="{4F7955BB-6AAA-4267-B2E3-687F13B97D7B}" destId="{CCFA3D29-C096-4F8D-BA44-29431E35A175}" srcOrd="10" destOrd="0" presId="urn:microsoft.com/office/officeart/2008/layout/VerticalCurvedList"/>
    <dgm:cxn modelId="{9D45FC38-C723-42C8-9A5F-A9AF661450DF}" type="presParOf" srcId="{CCFA3D29-C096-4F8D-BA44-29431E35A175}" destId="{33B2D1D9-98E1-45BF-9DC2-918843611F21}" srcOrd="0" destOrd="0" presId="urn:microsoft.com/office/officeart/2008/layout/VerticalCurvedList"/>
    <dgm:cxn modelId="{1250D06D-6B31-49D6-92E2-B02C5C96B322}" type="presParOf" srcId="{4F7955BB-6AAA-4267-B2E3-687F13B97D7B}" destId="{30BFF2E3-EA51-4BB0-9D28-341D9CF197A4}" srcOrd="11" destOrd="0" presId="urn:microsoft.com/office/officeart/2008/layout/VerticalCurvedList"/>
    <dgm:cxn modelId="{E2D0820C-6BD6-4C36-B8E8-A3DCA7FF8871}" type="presParOf" srcId="{4F7955BB-6AAA-4267-B2E3-687F13B97D7B}" destId="{37DCA981-02C4-42A7-BAC1-2C8C463222D2}" srcOrd="12" destOrd="0" presId="urn:microsoft.com/office/officeart/2008/layout/VerticalCurvedList"/>
    <dgm:cxn modelId="{FF322B91-972C-46AD-9EF7-1055F8AA9DD4}" type="presParOf" srcId="{37DCA981-02C4-42A7-BAC1-2C8C463222D2}" destId="{065F0588-95D3-409F-802C-7FE5490959BF}" srcOrd="0" destOrd="0" presId="urn:microsoft.com/office/officeart/2008/layout/VerticalCurvedList"/>
    <dgm:cxn modelId="{11538055-EE24-4312-B8CE-3F5C5A01EC07}" type="presParOf" srcId="{4F7955BB-6AAA-4267-B2E3-687F13B97D7B}" destId="{21257853-6C3C-4F93-8919-B92DA0079342}" srcOrd="13" destOrd="0" presId="urn:microsoft.com/office/officeart/2008/layout/VerticalCurvedList"/>
    <dgm:cxn modelId="{775D0229-C38B-4C46-8ECF-DD5A23654125}" type="presParOf" srcId="{4F7955BB-6AAA-4267-B2E3-687F13B97D7B}" destId="{B4054D18-34DF-48FC-9273-40DA47228125}" srcOrd="14" destOrd="0" presId="urn:microsoft.com/office/officeart/2008/layout/VerticalCurvedList"/>
    <dgm:cxn modelId="{20E1A3D0-E82F-4C81-B477-2DB2C0D9D93D}" type="presParOf" srcId="{B4054D18-34DF-48FC-9273-40DA47228125}" destId="{839F4C09-FC5A-4641-9B32-1D07580FA49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17370A-0AD1-4023-95BE-F2BFC9117A13}"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EDAD8B59-F744-4AA0-985A-4FD6BDA85F45}">
      <dgm:prSet/>
      <dgm:spPr/>
      <dgm:t>
        <a:bodyPr/>
        <a:lstStyle/>
        <a:p>
          <a:pPr rtl="0"/>
          <a:r>
            <a:rPr lang="en-US" smtClean="0"/>
            <a:t>Focus on the mission and goals and help team members define how their talents and expertise make an impact.</a:t>
          </a:r>
          <a:endParaRPr lang="en-US"/>
        </a:p>
      </dgm:t>
    </dgm:pt>
    <dgm:pt modelId="{D8E374A2-8DBF-450E-8A0B-748F66A2F792}" type="parTrans" cxnId="{50795986-0E3F-4E51-ABBB-88B30C3AD766}">
      <dgm:prSet/>
      <dgm:spPr/>
      <dgm:t>
        <a:bodyPr/>
        <a:lstStyle/>
        <a:p>
          <a:endParaRPr lang="en-US"/>
        </a:p>
      </dgm:t>
    </dgm:pt>
    <dgm:pt modelId="{64F3A4EF-D030-48B2-93C9-496A587A938E}" type="sibTrans" cxnId="{50795986-0E3F-4E51-ABBB-88B30C3AD766}">
      <dgm:prSet/>
      <dgm:spPr/>
      <dgm:t>
        <a:bodyPr/>
        <a:lstStyle/>
        <a:p>
          <a:endParaRPr lang="en-US"/>
        </a:p>
      </dgm:t>
    </dgm:pt>
    <dgm:pt modelId="{37790078-D6F3-41DF-A8FD-75212619CAA5}">
      <dgm:prSet/>
      <dgm:spPr/>
      <dgm:t>
        <a:bodyPr/>
        <a:lstStyle/>
        <a:p>
          <a:pPr rtl="0"/>
          <a:r>
            <a:rPr lang="en-US" dirty="0" smtClean="0"/>
            <a:t>Create communications systems that provide information and resources to each person, all the time.</a:t>
          </a:r>
          <a:endParaRPr lang="en-US" dirty="0"/>
        </a:p>
      </dgm:t>
    </dgm:pt>
    <dgm:pt modelId="{8ECDC963-4E75-480B-A364-14E1EE32CB0D}" type="parTrans" cxnId="{FB091A9F-8CE4-4AE9-A9C0-BD8BAB93CCA4}">
      <dgm:prSet/>
      <dgm:spPr/>
      <dgm:t>
        <a:bodyPr/>
        <a:lstStyle/>
        <a:p>
          <a:endParaRPr lang="en-US"/>
        </a:p>
      </dgm:t>
    </dgm:pt>
    <dgm:pt modelId="{FD27E8BF-6B05-4858-A9C2-1CC821E0E276}" type="sibTrans" cxnId="{FB091A9F-8CE4-4AE9-A9C0-BD8BAB93CCA4}">
      <dgm:prSet/>
      <dgm:spPr/>
      <dgm:t>
        <a:bodyPr/>
        <a:lstStyle/>
        <a:p>
          <a:endParaRPr lang="en-US"/>
        </a:p>
      </dgm:t>
    </dgm:pt>
    <dgm:pt modelId="{EC0CCC0C-90E9-4ABF-97B4-0E3EB416DED7}">
      <dgm:prSet/>
      <dgm:spPr/>
      <dgm:t>
        <a:bodyPr/>
        <a:lstStyle/>
        <a:p>
          <a:pPr rtl="0"/>
          <a:r>
            <a:rPr lang="en-US" smtClean="0"/>
            <a:t>Customize incentives that recognize, reward and drive high performance.</a:t>
          </a:r>
          <a:endParaRPr lang="en-US"/>
        </a:p>
      </dgm:t>
    </dgm:pt>
    <dgm:pt modelId="{13B289F5-F206-43E0-ADEE-84F5CEC5A048}" type="parTrans" cxnId="{19F74C0F-AE86-4EC4-B463-53D39F6B5528}">
      <dgm:prSet/>
      <dgm:spPr/>
      <dgm:t>
        <a:bodyPr/>
        <a:lstStyle/>
        <a:p>
          <a:endParaRPr lang="en-US"/>
        </a:p>
      </dgm:t>
    </dgm:pt>
    <dgm:pt modelId="{E97CE7F0-76D2-4A9D-83C6-B376EFBAF254}" type="sibTrans" cxnId="{19F74C0F-AE86-4EC4-B463-53D39F6B5528}">
      <dgm:prSet/>
      <dgm:spPr/>
      <dgm:t>
        <a:bodyPr/>
        <a:lstStyle/>
        <a:p>
          <a:endParaRPr lang="en-US"/>
        </a:p>
      </dgm:t>
    </dgm:pt>
    <dgm:pt modelId="{FE05A1B7-57D9-48A8-9098-18EE6EB8D485}" type="pres">
      <dgm:prSet presAssocID="{3817370A-0AD1-4023-95BE-F2BFC9117A13}" presName="linear" presStyleCnt="0">
        <dgm:presLayoutVars>
          <dgm:dir/>
          <dgm:resizeHandles val="exact"/>
        </dgm:presLayoutVars>
      </dgm:prSet>
      <dgm:spPr/>
      <dgm:t>
        <a:bodyPr/>
        <a:lstStyle/>
        <a:p>
          <a:endParaRPr lang="en-US"/>
        </a:p>
      </dgm:t>
    </dgm:pt>
    <dgm:pt modelId="{9EB840EF-CA5C-4917-AB8B-630AEC87952D}" type="pres">
      <dgm:prSet presAssocID="{EDAD8B59-F744-4AA0-985A-4FD6BDA85F45}" presName="comp" presStyleCnt="0"/>
      <dgm:spPr/>
    </dgm:pt>
    <dgm:pt modelId="{56F6766E-63A2-4EAB-A4C4-DC864A0F292C}" type="pres">
      <dgm:prSet presAssocID="{EDAD8B59-F744-4AA0-985A-4FD6BDA85F45}" presName="box" presStyleLbl="node1" presStyleIdx="0" presStyleCnt="3"/>
      <dgm:spPr/>
      <dgm:t>
        <a:bodyPr/>
        <a:lstStyle/>
        <a:p>
          <a:endParaRPr lang="en-US"/>
        </a:p>
      </dgm:t>
    </dgm:pt>
    <dgm:pt modelId="{134A1716-7D5E-4BBB-9872-1F9B7BB1687D}" type="pres">
      <dgm:prSet presAssocID="{EDAD8B59-F744-4AA0-985A-4FD6BDA85F4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2223086C-5ABA-46A8-9A54-04DD3F7810D4}" type="pres">
      <dgm:prSet presAssocID="{EDAD8B59-F744-4AA0-985A-4FD6BDA85F45}" presName="text" presStyleLbl="node1" presStyleIdx="0" presStyleCnt="3">
        <dgm:presLayoutVars>
          <dgm:bulletEnabled val="1"/>
        </dgm:presLayoutVars>
      </dgm:prSet>
      <dgm:spPr/>
      <dgm:t>
        <a:bodyPr/>
        <a:lstStyle/>
        <a:p>
          <a:endParaRPr lang="en-US"/>
        </a:p>
      </dgm:t>
    </dgm:pt>
    <dgm:pt modelId="{4F95826A-DD50-4BB3-8AF6-0D8BFA4B3F07}" type="pres">
      <dgm:prSet presAssocID="{64F3A4EF-D030-48B2-93C9-496A587A938E}" presName="spacer" presStyleCnt="0"/>
      <dgm:spPr/>
    </dgm:pt>
    <dgm:pt modelId="{3DB4E47B-76B8-42A2-AB6D-A2BE15E11CB0}" type="pres">
      <dgm:prSet presAssocID="{37790078-D6F3-41DF-A8FD-75212619CAA5}" presName="comp" presStyleCnt="0"/>
      <dgm:spPr/>
    </dgm:pt>
    <dgm:pt modelId="{FEC51681-1932-412D-9FF3-452B83BE0E20}" type="pres">
      <dgm:prSet presAssocID="{37790078-D6F3-41DF-A8FD-75212619CAA5}" presName="box" presStyleLbl="node1" presStyleIdx="1" presStyleCnt="3"/>
      <dgm:spPr/>
      <dgm:t>
        <a:bodyPr/>
        <a:lstStyle/>
        <a:p>
          <a:endParaRPr lang="en-US"/>
        </a:p>
      </dgm:t>
    </dgm:pt>
    <dgm:pt modelId="{D6DEA8E7-0502-4ED5-9F22-A6EBC5DFAFDE}" type="pres">
      <dgm:prSet presAssocID="{37790078-D6F3-41DF-A8FD-75212619CAA5}" presName="img"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C38D028F-19FA-480A-AA94-95FD9A66011D}" type="pres">
      <dgm:prSet presAssocID="{37790078-D6F3-41DF-A8FD-75212619CAA5}" presName="text" presStyleLbl="node1" presStyleIdx="1" presStyleCnt="3">
        <dgm:presLayoutVars>
          <dgm:bulletEnabled val="1"/>
        </dgm:presLayoutVars>
      </dgm:prSet>
      <dgm:spPr/>
      <dgm:t>
        <a:bodyPr/>
        <a:lstStyle/>
        <a:p>
          <a:endParaRPr lang="en-US"/>
        </a:p>
      </dgm:t>
    </dgm:pt>
    <dgm:pt modelId="{ED9E8B2F-E60A-485A-B14B-9E976B072664}" type="pres">
      <dgm:prSet presAssocID="{FD27E8BF-6B05-4858-A9C2-1CC821E0E276}" presName="spacer" presStyleCnt="0"/>
      <dgm:spPr/>
    </dgm:pt>
    <dgm:pt modelId="{2FFF2B39-3AED-4F82-A65A-82399502FF14}" type="pres">
      <dgm:prSet presAssocID="{EC0CCC0C-90E9-4ABF-97B4-0E3EB416DED7}" presName="comp" presStyleCnt="0"/>
      <dgm:spPr/>
    </dgm:pt>
    <dgm:pt modelId="{1DF29291-56F4-4E9E-81F8-1009C90292AC}" type="pres">
      <dgm:prSet presAssocID="{EC0CCC0C-90E9-4ABF-97B4-0E3EB416DED7}" presName="box" presStyleLbl="node1" presStyleIdx="2" presStyleCnt="3"/>
      <dgm:spPr/>
      <dgm:t>
        <a:bodyPr/>
        <a:lstStyle/>
        <a:p>
          <a:endParaRPr lang="en-US"/>
        </a:p>
      </dgm:t>
    </dgm:pt>
    <dgm:pt modelId="{1A296097-9413-4C76-A4BE-5257F1636D6D}" type="pres">
      <dgm:prSet presAssocID="{EC0CCC0C-90E9-4ABF-97B4-0E3EB416DED7}"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9962B0D3-F9FA-4E17-9589-B985BBE29128}" type="pres">
      <dgm:prSet presAssocID="{EC0CCC0C-90E9-4ABF-97B4-0E3EB416DED7}" presName="text" presStyleLbl="node1" presStyleIdx="2" presStyleCnt="3">
        <dgm:presLayoutVars>
          <dgm:bulletEnabled val="1"/>
        </dgm:presLayoutVars>
      </dgm:prSet>
      <dgm:spPr/>
      <dgm:t>
        <a:bodyPr/>
        <a:lstStyle/>
        <a:p>
          <a:endParaRPr lang="en-US"/>
        </a:p>
      </dgm:t>
    </dgm:pt>
  </dgm:ptLst>
  <dgm:cxnLst>
    <dgm:cxn modelId="{A95F8CB4-7887-41E0-8F25-96315AA793AB}" type="presOf" srcId="{37790078-D6F3-41DF-A8FD-75212619CAA5}" destId="{FEC51681-1932-412D-9FF3-452B83BE0E20}" srcOrd="0" destOrd="0" presId="urn:microsoft.com/office/officeart/2005/8/layout/vList4"/>
    <dgm:cxn modelId="{1F52988D-5631-48AE-8825-586B5C048401}" type="presOf" srcId="{EDAD8B59-F744-4AA0-985A-4FD6BDA85F45}" destId="{56F6766E-63A2-4EAB-A4C4-DC864A0F292C}" srcOrd="0" destOrd="0" presId="urn:microsoft.com/office/officeart/2005/8/layout/vList4"/>
    <dgm:cxn modelId="{19F74C0F-AE86-4EC4-B463-53D39F6B5528}" srcId="{3817370A-0AD1-4023-95BE-F2BFC9117A13}" destId="{EC0CCC0C-90E9-4ABF-97B4-0E3EB416DED7}" srcOrd="2" destOrd="0" parTransId="{13B289F5-F206-43E0-ADEE-84F5CEC5A048}" sibTransId="{E97CE7F0-76D2-4A9D-83C6-B376EFBAF254}"/>
    <dgm:cxn modelId="{F622679C-E18C-4D92-8E48-B2787AC340A7}" type="presOf" srcId="{37790078-D6F3-41DF-A8FD-75212619CAA5}" destId="{C38D028F-19FA-480A-AA94-95FD9A66011D}" srcOrd="1" destOrd="0" presId="urn:microsoft.com/office/officeart/2005/8/layout/vList4"/>
    <dgm:cxn modelId="{1C755165-5838-44A5-A4B5-A27D1597007C}" type="presOf" srcId="{3817370A-0AD1-4023-95BE-F2BFC9117A13}" destId="{FE05A1B7-57D9-48A8-9098-18EE6EB8D485}" srcOrd="0" destOrd="0" presId="urn:microsoft.com/office/officeart/2005/8/layout/vList4"/>
    <dgm:cxn modelId="{50795986-0E3F-4E51-ABBB-88B30C3AD766}" srcId="{3817370A-0AD1-4023-95BE-F2BFC9117A13}" destId="{EDAD8B59-F744-4AA0-985A-4FD6BDA85F45}" srcOrd="0" destOrd="0" parTransId="{D8E374A2-8DBF-450E-8A0B-748F66A2F792}" sibTransId="{64F3A4EF-D030-48B2-93C9-496A587A938E}"/>
    <dgm:cxn modelId="{D445DEF8-B164-4850-A9DD-BA735A5403BF}" type="presOf" srcId="{EC0CCC0C-90E9-4ABF-97B4-0E3EB416DED7}" destId="{9962B0D3-F9FA-4E17-9589-B985BBE29128}" srcOrd="1" destOrd="0" presId="urn:microsoft.com/office/officeart/2005/8/layout/vList4"/>
    <dgm:cxn modelId="{C396C52D-982D-42CD-9EE3-06E26FB81295}" type="presOf" srcId="{EC0CCC0C-90E9-4ABF-97B4-0E3EB416DED7}" destId="{1DF29291-56F4-4E9E-81F8-1009C90292AC}" srcOrd="0" destOrd="0" presId="urn:microsoft.com/office/officeart/2005/8/layout/vList4"/>
    <dgm:cxn modelId="{FB091A9F-8CE4-4AE9-A9C0-BD8BAB93CCA4}" srcId="{3817370A-0AD1-4023-95BE-F2BFC9117A13}" destId="{37790078-D6F3-41DF-A8FD-75212619CAA5}" srcOrd="1" destOrd="0" parTransId="{8ECDC963-4E75-480B-A364-14E1EE32CB0D}" sibTransId="{FD27E8BF-6B05-4858-A9C2-1CC821E0E276}"/>
    <dgm:cxn modelId="{82B6D75E-D9A9-4AF3-AA77-D5E48FC4A255}" type="presOf" srcId="{EDAD8B59-F744-4AA0-985A-4FD6BDA85F45}" destId="{2223086C-5ABA-46A8-9A54-04DD3F7810D4}" srcOrd="1" destOrd="0" presId="urn:microsoft.com/office/officeart/2005/8/layout/vList4"/>
    <dgm:cxn modelId="{B13C3207-A750-476B-B1F3-9279D5AF0501}" type="presParOf" srcId="{FE05A1B7-57D9-48A8-9098-18EE6EB8D485}" destId="{9EB840EF-CA5C-4917-AB8B-630AEC87952D}" srcOrd="0" destOrd="0" presId="urn:microsoft.com/office/officeart/2005/8/layout/vList4"/>
    <dgm:cxn modelId="{B3A698D7-5F1F-4AF3-A114-DDC9213D7BDF}" type="presParOf" srcId="{9EB840EF-CA5C-4917-AB8B-630AEC87952D}" destId="{56F6766E-63A2-4EAB-A4C4-DC864A0F292C}" srcOrd="0" destOrd="0" presId="urn:microsoft.com/office/officeart/2005/8/layout/vList4"/>
    <dgm:cxn modelId="{DF0C11F0-7094-4A6A-BA14-F817C965F89B}" type="presParOf" srcId="{9EB840EF-CA5C-4917-AB8B-630AEC87952D}" destId="{134A1716-7D5E-4BBB-9872-1F9B7BB1687D}" srcOrd="1" destOrd="0" presId="urn:microsoft.com/office/officeart/2005/8/layout/vList4"/>
    <dgm:cxn modelId="{B453B5FD-D400-40D6-B980-EE58CEA7D19F}" type="presParOf" srcId="{9EB840EF-CA5C-4917-AB8B-630AEC87952D}" destId="{2223086C-5ABA-46A8-9A54-04DD3F7810D4}" srcOrd="2" destOrd="0" presId="urn:microsoft.com/office/officeart/2005/8/layout/vList4"/>
    <dgm:cxn modelId="{BF4793C5-73EB-4BD6-A92E-5F935DB1BCED}" type="presParOf" srcId="{FE05A1B7-57D9-48A8-9098-18EE6EB8D485}" destId="{4F95826A-DD50-4BB3-8AF6-0D8BFA4B3F07}" srcOrd="1" destOrd="0" presId="urn:microsoft.com/office/officeart/2005/8/layout/vList4"/>
    <dgm:cxn modelId="{7791A8CE-C4AF-452A-837A-980343D95B2B}" type="presParOf" srcId="{FE05A1B7-57D9-48A8-9098-18EE6EB8D485}" destId="{3DB4E47B-76B8-42A2-AB6D-A2BE15E11CB0}" srcOrd="2" destOrd="0" presId="urn:microsoft.com/office/officeart/2005/8/layout/vList4"/>
    <dgm:cxn modelId="{13887391-9412-47DB-BD09-26567CC02A3E}" type="presParOf" srcId="{3DB4E47B-76B8-42A2-AB6D-A2BE15E11CB0}" destId="{FEC51681-1932-412D-9FF3-452B83BE0E20}" srcOrd="0" destOrd="0" presId="urn:microsoft.com/office/officeart/2005/8/layout/vList4"/>
    <dgm:cxn modelId="{FAA14BB5-6E90-4A78-8EC6-B955E2E34926}" type="presParOf" srcId="{3DB4E47B-76B8-42A2-AB6D-A2BE15E11CB0}" destId="{D6DEA8E7-0502-4ED5-9F22-A6EBC5DFAFDE}" srcOrd="1" destOrd="0" presId="urn:microsoft.com/office/officeart/2005/8/layout/vList4"/>
    <dgm:cxn modelId="{D3349EF4-9662-409A-B5BD-CDB9B27C4AFB}" type="presParOf" srcId="{3DB4E47B-76B8-42A2-AB6D-A2BE15E11CB0}" destId="{C38D028F-19FA-480A-AA94-95FD9A66011D}" srcOrd="2" destOrd="0" presId="urn:microsoft.com/office/officeart/2005/8/layout/vList4"/>
    <dgm:cxn modelId="{965CB628-1CD5-4164-95DB-4D541A355D4D}" type="presParOf" srcId="{FE05A1B7-57D9-48A8-9098-18EE6EB8D485}" destId="{ED9E8B2F-E60A-485A-B14B-9E976B072664}" srcOrd="3" destOrd="0" presId="urn:microsoft.com/office/officeart/2005/8/layout/vList4"/>
    <dgm:cxn modelId="{0062228F-7C76-410F-842A-5C0DBFA83BA9}" type="presParOf" srcId="{FE05A1B7-57D9-48A8-9098-18EE6EB8D485}" destId="{2FFF2B39-3AED-4F82-A65A-82399502FF14}" srcOrd="4" destOrd="0" presId="urn:microsoft.com/office/officeart/2005/8/layout/vList4"/>
    <dgm:cxn modelId="{0A61E181-3B99-4046-903C-7E76FEE8B670}" type="presParOf" srcId="{2FFF2B39-3AED-4F82-A65A-82399502FF14}" destId="{1DF29291-56F4-4E9E-81F8-1009C90292AC}" srcOrd="0" destOrd="0" presId="urn:microsoft.com/office/officeart/2005/8/layout/vList4"/>
    <dgm:cxn modelId="{B35977C5-E80C-4AD6-AB3E-2B759EF14FDE}" type="presParOf" srcId="{2FFF2B39-3AED-4F82-A65A-82399502FF14}" destId="{1A296097-9413-4C76-A4BE-5257F1636D6D}" srcOrd="1" destOrd="0" presId="urn:microsoft.com/office/officeart/2005/8/layout/vList4"/>
    <dgm:cxn modelId="{27FAA1B6-DB9B-4CBE-8788-00AC031E315D}" type="presParOf" srcId="{2FFF2B39-3AED-4F82-A65A-82399502FF14}" destId="{9962B0D3-F9FA-4E17-9589-B985BBE2912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E085B0-B6B2-472E-9D42-3BB9B22FD7DC}"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4CCDB50-9F32-45A9-A8D6-3EB88F9F6C16}">
      <dgm:prSet phldrT="[Text]"/>
      <dgm:spPr/>
      <dgm:t>
        <a:bodyPr/>
        <a:lstStyle/>
        <a:p>
          <a:r>
            <a:rPr lang="en-US" dirty="0" smtClean="0"/>
            <a:t>Are there generational implications?</a:t>
          </a:r>
          <a:endParaRPr lang="en-US" dirty="0"/>
        </a:p>
      </dgm:t>
    </dgm:pt>
    <dgm:pt modelId="{D9918293-4BEA-4E11-BFA8-237D628C114D}" type="parTrans" cxnId="{7795BA00-B54F-4ED3-8C99-82FF0F9B25B4}">
      <dgm:prSet/>
      <dgm:spPr/>
      <dgm:t>
        <a:bodyPr/>
        <a:lstStyle/>
        <a:p>
          <a:endParaRPr lang="en-US"/>
        </a:p>
      </dgm:t>
    </dgm:pt>
    <dgm:pt modelId="{11F06C9A-4F1A-47E4-ACC8-8226C66AB7FE}" type="sibTrans" cxnId="{7795BA00-B54F-4ED3-8C99-82FF0F9B25B4}">
      <dgm:prSet/>
      <dgm:spPr/>
      <dgm:t>
        <a:bodyPr/>
        <a:lstStyle/>
        <a:p>
          <a:endParaRPr lang="en-US"/>
        </a:p>
      </dgm:t>
    </dgm:pt>
    <dgm:pt modelId="{4EB740C3-6A13-4EF8-9046-95F5A4AEA126}">
      <dgm:prSet phldrT="[Text]"/>
      <dgm:spPr/>
      <dgm:t>
        <a:bodyPr/>
        <a:lstStyle/>
        <a:p>
          <a:r>
            <a:rPr lang="en-US" dirty="0" smtClean="0"/>
            <a:t>What information is best transferred with this method?</a:t>
          </a:r>
          <a:endParaRPr lang="en-US" dirty="0"/>
        </a:p>
      </dgm:t>
    </dgm:pt>
    <dgm:pt modelId="{CFC4B907-2141-44C3-A4CE-80729CF18263}" type="parTrans" cxnId="{13085187-C1C7-4A6B-9D9D-D3DA996458C1}">
      <dgm:prSet/>
      <dgm:spPr/>
      <dgm:t>
        <a:bodyPr/>
        <a:lstStyle/>
        <a:p>
          <a:endParaRPr lang="en-US"/>
        </a:p>
      </dgm:t>
    </dgm:pt>
    <dgm:pt modelId="{82F5C9D2-2CFE-4767-BDE1-D245F262C0BD}" type="sibTrans" cxnId="{13085187-C1C7-4A6B-9D9D-D3DA996458C1}">
      <dgm:prSet/>
      <dgm:spPr/>
      <dgm:t>
        <a:bodyPr/>
        <a:lstStyle/>
        <a:p>
          <a:endParaRPr lang="en-US"/>
        </a:p>
      </dgm:t>
    </dgm:pt>
    <dgm:pt modelId="{F0F95CE7-C5B9-42B4-B841-56DCCE3DA440}" type="pres">
      <dgm:prSet presAssocID="{96E085B0-B6B2-472E-9D42-3BB9B22FD7DC}" presName="diagram" presStyleCnt="0">
        <dgm:presLayoutVars>
          <dgm:dir/>
          <dgm:resizeHandles val="exact"/>
        </dgm:presLayoutVars>
      </dgm:prSet>
      <dgm:spPr/>
      <dgm:t>
        <a:bodyPr/>
        <a:lstStyle/>
        <a:p>
          <a:endParaRPr lang="en-US"/>
        </a:p>
      </dgm:t>
    </dgm:pt>
    <dgm:pt modelId="{D7A3F684-574F-4CA6-B3B8-B1EC3183D84F}" type="pres">
      <dgm:prSet presAssocID="{34CCDB50-9F32-45A9-A8D6-3EB88F9F6C16}" presName="arrow" presStyleLbl="node1" presStyleIdx="0" presStyleCnt="2">
        <dgm:presLayoutVars>
          <dgm:bulletEnabled val="1"/>
        </dgm:presLayoutVars>
      </dgm:prSet>
      <dgm:spPr/>
      <dgm:t>
        <a:bodyPr/>
        <a:lstStyle/>
        <a:p>
          <a:endParaRPr lang="en-US"/>
        </a:p>
      </dgm:t>
    </dgm:pt>
    <dgm:pt modelId="{4F1DF77F-04AB-42B9-B412-7537AF1219B4}" type="pres">
      <dgm:prSet presAssocID="{4EB740C3-6A13-4EF8-9046-95F5A4AEA126}" presName="arrow" presStyleLbl="node1" presStyleIdx="1" presStyleCnt="2">
        <dgm:presLayoutVars>
          <dgm:bulletEnabled val="1"/>
        </dgm:presLayoutVars>
      </dgm:prSet>
      <dgm:spPr/>
      <dgm:t>
        <a:bodyPr/>
        <a:lstStyle/>
        <a:p>
          <a:endParaRPr lang="en-US"/>
        </a:p>
      </dgm:t>
    </dgm:pt>
  </dgm:ptLst>
  <dgm:cxnLst>
    <dgm:cxn modelId="{D3D84FFE-A784-4915-8D1C-BFE0BAA5CC6D}" type="presOf" srcId="{4EB740C3-6A13-4EF8-9046-95F5A4AEA126}" destId="{4F1DF77F-04AB-42B9-B412-7537AF1219B4}" srcOrd="0" destOrd="0" presId="urn:microsoft.com/office/officeart/2005/8/layout/arrow5"/>
    <dgm:cxn modelId="{13085187-C1C7-4A6B-9D9D-D3DA996458C1}" srcId="{96E085B0-B6B2-472E-9D42-3BB9B22FD7DC}" destId="{4EB740C3-6A13-4EF8-9046-95F5A4AEA126}" srcOrd="1" destOrd="0" parTransId="{CFC4B907-2141-44C3-A4CE-80729CF18263}" sibTransId="{82F5C9D2-2CFE-4767-BDE1-D245F262C0BD}"/>
    <dgm:cxn modelId="{41D4ACA4-BF69-4945-9F96-97956E4F9145}" type="presOf" srcId="{96E085B0-B6B2-472E-9D42-3BB9B22FD7DC}" destId="{F0F95CE7-C5B9-42B4-B841-56DCCE3DA440}" srcOrd="0" destOrd="0" presId="urn:microsoft.com/office/officeart/2005/8/layout/arrow5"/>
    <dgm:cxn modelId="{DEBA16CD-E389-4849-A2F7-1F793E097368}" type="presOf" srcId="{34CCDB50-9F32-45A9-A8D6-3EB88F9F6C16}" destId="{D7A3F684-574F-4CA6-B3B8-B1EC3183D84F}" srcOrd="0" destOrd="0" presId="urn:microsoft.com/office/officeart/2005/8/layout/arrow5"/>
    <dgm:cxn modelId="{7795BA00-B54F-4ED3-8C99-82FF0F9B25B4}" srcId="{96E085B0-B6B2-472E-9D42-3BB9B22FD7DC}" destId="{34CCDB50-9F32-45A9-A8D6-3EB88F9F6C16}" srcOrd="0" destOrd="0" parTransId="{D9918293-4BEA-4E11-BFA8-237D628C114D}" sibTransId="{11F06C9A-4F1A-47E4-ACC8-8226C66AB7FE}"/>
    <dgm:cxn modelId="{CA890BB5-8B72-4AFD-B988-BB7430BC9FA5}" type="presParOf" srcId="{F0F95CE7-C5B9-42B4-B841-56DCCE3DA440}" destId="{D7A3F684-574F-4CA6-B3B8-B1EC3183D84F}" srcOrd="0" destOrd="0" presId="urn:microsoft.com/office/officeart/2005/8/layout/arrow5"/>
    <dgm:cxn modelId="{22CA9A8B-26FB-45C9-9AE3-6A42934FF298}" type="presParOf" srcId="{F0F95CE7-C5B9-42B4-B841-56DCCE3DA440}" destId="{4F1DF77F-04AB-42B9-B412-7537AF1219B4}"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7CBAF2-AC55-4C00-876E-E0211B1376F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264939C-6089-4492-86AB-8A5E85B69C06}">
      <dgm:prSet phldrT="[Text]"/>
      <dgm:spPr/>
      <dgm:t>
        <a:bodyPr/>
        <a:lstStyle/>
        <a:p>
          <a:r>
            <a:rPr lang="en-US" smtClean="0"/>
            <a:t>Employer-employee relationship</a:t>
          </a:r>
          <a:endParaRPr lang="en-US"/>
        </a:p>
      </dgm:t>
    </dgm:pt>
    <dgm:pt modelId="{FA40E7AE-5017-4BE2-8D49-E8BCD501BEF9}" type="parTrans" cxnId="{8B2F6698-38F2-405E-BC8A-9AFCDEF4B674}">
      <dgm:prSet/>
      <dgm:spPr/>
      <dgm:t>
        <a:bodyPr/>
        <a:lstStyle/>
        <a:p>
          <a:endParaRPr lang="en-US"/>
        </a:p>
      </dgm:t>
    </dgm:pt>
    <dgm:pt modelId="{A0C23111-940B-458A-965A-8147B0284420}" type="sibTrans" cxnId="{8B2F6698-38F2-405E-BC8A-9AFCDEF4B674}">
      <dgm:prSet/>
      <dgm:spPr/>
      <dgm:t>
        <a:bodyPr/>
        <a:lstStyle/>
        <a:p>
          <a:endParaRPr lang="en-US"/>
        </a:p>
      </dgm:t>
    </dgm:pt>
    <dgm:pt modelId="{B1B7645D-40D2-4901-BD08-7B772B6779C6}">
      <dgm:prSet/>
      <dgm:spPr/>
      <dgm:t>
        <a:bodyPr/>
        <a:lstStyle/>
        <a:p>
          <a:r>
            <a:rPr lang="en-US" smtClean="0"/>
            <a:t>Scheduling assignments</a:t>
          </a:r>
          <a:endParaRPr lang="en-US" dirty="0" smtClean="0"/>
        </a:p>
      </dgm:t>
    </dgm:pt>
    <dgm:pt modelId="{0772D9BC-F703-4F07-8A76-4ADF84841E4C}" type="parTrans" cxnId="{7D4D7F93-56D9-4EE6-B5A3-293368B9E7ED}">
      <dgm:prSet/>
      <dgm:spPr/>
      <dgm:t>
        <a:bodyPr/>
        <a:lstStyle/>
        <a:p>
          <a:endParaRPr lang="en-US"/>
        </a:p>
      </dgm:t>
    </dgm:pt>
    <dgm:pt modelId="{3CCCB057-E524-4380-A445-5555C022E01C}" type="sibTrans" cxnId="{7D4D7F93-56D9-4EE6-B5A3-293368B9E7ED}">
      <dgm:prSet/>
      <dgm:spPr/>
      <dgm:t>
        <a:bodyPr/>
        <a:lstStyle/>
        <a:p>
          <a:endParaRPr lang="en-US"/>
        </a:p>
      </dgm:t>
    </dgm:pt>
    <dgm:pt modelId="{1E02F62D-16B9-43E0-82F3-C46627621965}">
      <dgm:prSet/>
      <dgm:spPr/>
      <dgm:t>
        <a:bodyPr/>
        <a:lstStyle/>
        <a:p>
          <a:r>
            <a:rPr lang="en-US" smtClean="0"/>
            <a:t>Incentives</a:t>
          </a:r>
          <a:endParaRPr lang="en-US" dirty="0" smtClean="0"/>
        </a:p>
      </dgm:t>
    </dgm:pt>
    <dgm:pt modelId="{EE2CFC33-99AA-43BD-AA88-7F227FF5DDFE}" type="parTrans" cxnId="{4401082B-D9D0-4912-9AAE-AD69489AF039}">
      <dgm:prSet/>
      <dgm:spPr/>
      <dgm:t>
        <a:bodyPr/>
        <a:lstStyle/>
        <a:p>
          <a:endParaRPr lang="en-US"/>
        </a:p>
      </dgm:t>
    </dgm:pt>
    <dgm:pt modelId="{089FEC6A-76EC-4FE8-8CCE-0356D1D0581D}" type="sibTrans" cxnId="{4401082B-D9D0-4912-9AAE-AD69489AF039}">
      <dgm:prSet/>
      <dgm:spPr/>
      <dgm:t>
        <a:bodyPr/>
        <a:lstStyle/>
        <a:p>
          <a:endParaRPr lang="en-US"/>
        </a:p>
      </dgm:t>
    </dgm:pt>
    <dgm:pt modelId="{BACB2B5F-879A-4C11-8E52-218D05FB1E5F}">
      <dgm:prSet/>
      <dgm:spPr/>
      <dgm:t>
        <a:bodyPr/>
        <a:lstStyle/>
        <a:p>
          <a:r>
            <a:rPr lang="en-US" smtClean="0"/>
            <a:t>Training</a:t>
          </a:r>
          <a:endParaRPr lang="en-US" dirty="0" smtClean="0"/>
        </a:p>
      </dgm:t>
    </dgm:pt>
    <dgm:pt modelId="{3BAE356A-7648-4D39-9000-195AB7081E60}" type="parTrans" cxnId="{4C08886A-629B-4DDD-84B2-55E942A46CB0}">
      <dgm:prSet/>
      <dgm:spPr/>
      <dgm:t>
        <a:bodyPr/>
        <a:lstStyle/>
        <a:p>
          <a:endParaRPr lang="en-US"/>
        </a:p>
      </dgm:t>
    </dgm:pt>
    <dgm:pt modelId="{7435191F-FE45-4093-B3FF-2CDD58BED3C0}" type="sibTrans" cxnId="{4C08886A-629B-4DDD-84B2-55E942A46CB0}">
      <dgm:prSet/>
      <dgm:spPr/>
      <dgm:t>
        <a:bodyPr/>
        <a:lstStyle/>
        <a:p>
          <a:endParaRPr lang="en-US"/>
        </a:p>
      </dgm:t>
    </dgm:pt>
    <dgm:pt modelId="{DE1DA593-B7F2-4B6F-86C0-6427EC0F0006}">
      <dgm:prSet/>
      <dgm:spPr/>
      <dgm:t>
        <a:bodyPr/>
        <a:lstStyle/>
        <a:p>
          <a:r>
            <a:rPr lang="en-US" smtClean="0"/>
            <a:t>Tracks for advancement</a:t>
          </a:r>
          <a:endParaRPr lang="en-US" dirty="0" smtClean="0"/>
        </a:p>
      </dgm:t>
    </dgm:pt>
    <dgm:pt modelId="{1D85DBE5-0AD0-47B3-A79F-98BF8C50A41D}" type="parTrans" cxnId="{FA7B9E8D-2097-4FDB-A39F-BFB1387D148F}">
      <dgm:prSet/>
      <dgm:spPr/>
      <dgm:t>
        <a:bodyPr/>
        <a:lstStyle/>
        <a:p>
          <a:endParaRPr lang="en-US"/>
        </a:p>
      </dgm:t>
    </dgm:pt>
    <dgm:pt modelId="{61263120-1B8A-498D-A6E5-51DC630D75A0}" type="sibTrans" cxnId="{FA7B9E8D-2097-4FDB-A39F-BFB1387D148F}">
      <dgm:prSet/>
      <dgm:spPr/>
      <dgm:t>
        <a:bodyPr/>
        <a:lstStyle/>
        <a:p>
          <a:endParaRPr lang="en-US"/>
        </a:p>
      </dgm:t>
    </dgm:pt>
    <dgm:pt modelId="{7B3D456E-BD32-4678-A64E-58346AFA2AA8}">
      <dgm:prSet/>
      <dgm:spPr/>
      <dgm:t>
        <a:bodyPr/>
        <a:lstStyle/>
        <a:p>
          <a:r>
            <a:rPr lang="en-US" smtClean="0"/>
            <a:t>Work hours</a:t>
          </a:r>
          <a:endParaRPr lang="en-US" dirty="0" smtClean="0"/>
        </a:p>
      </dgm:t>
    </dgm:pt>
    <dgm:pt modelId="{F128F41B-E46D-40F7-9D75-0159D9679112}" type="parTrans" cxnId="{923EDE31-5DF1-425E-B707-E7F35148CBC5}">
      <dgm:prSet/>
      <dgm:spPr/>
      <dgm:t>
        <a:bodyPr/>
        <a:lstStyle/>
        <a:p>
          <a:endParaRPr lang="en-US"/>
        </a:p>
      </dgm:t>
    </dgm:pt>
    <dgm:pt modelId="{22553208-AEC2-419A-925A-4F73851A9F80}" type="sibTrans" cxnId="{923EDE31-5DF1-425E-B707-E7F35148CBC5}">
      <dgm:prSet/>
      <dgm:spPr/>
      <dgm:t>
        <a:bodyPr/>
        <a:lstStyle/>
        <a:p>
          <a:endParaRPr lang="en-US"/>
        </a:p>
      </dgm:t>
    </dgm:pt>
    <dgm:pt modelId="{65C6E980-2034-4230-9BBE-C120B000653A}">
      <dgm:prSet/>
      <dgm:spPr/>
      <dgm:t>
        <a:bodyPr/>
        <a:lstStyle/>
        <a:p>
          <a:r>
            <a:rPr lang="en-US" smtClean="0"/>
            <a:t>Autonomy</a:t>
          </a:r>
          <a:endParaRPr lang="en-US" dirty="0" smtClean="0"/>
        </a:p>
      </dgm:t>
    </dgm:pt>
    <dgm:pt modelId="{F0E171A1-AF8D-4166-AF6B-E70AA6FD1339}" type="parTrans" cxnId="{58AA0795-1482-422D-A8BB-8BE02896F316}">
      <dgm:prSet/>
      <dgm:spPr/>
      <dgm:t>
        <a:bodyPr/>
        <a:lstStyle/>
        <a:p>
          <a:endParaRPr lang="en-US"/>
        </a:p>
      </dgm:t>
    </dgm:pt>
    <dgm:pt modelId="{0D469304-D3D7-41A3-9BD3-E383A3A3D3D9}" type="sibTrans" cxnId="{58AA0795-1482-422D-A8BB-8BE02896F316}">
      <dgm:prSet/>
      <dgm:spPr/>
      <dgm:t>
        <a:bodyPr/>
        <a:lstStyle/>
        <a:p>
          <a:endParaRPr lang="en-US"/>
        </a:p>
      </dgm:t>
    </dgm:pt>
    <dgm:pt modelId="{C342F764-3F7D-4293-A87A-AC8D82DE293B}">
      <dgm:prSet/>
      <dgm:spPr/>
      <dgm:t>
        <a:bodyPr/>
        <a:lstStyle/>
        <a:p>
          <a:r>
            <a:rPr lang="en-US" smtClean="0"/>
            <a:t>Office equipment</a:t>
          </a:r>
          <a:endParaRPr lang="en-US" dirty="0" smtClean="0"/>
        </a:p>
      </dgm:t>
    </dgm:pt>
    <dgm:pt modelId="{9D87C510-5257-4C4D-9026-EBA4C5D66817}" type="parTrans" cxnId="{4B3CFEC8-3AD6-4FEF-AAF1-481BDA3E793F}">
      <dgm:prSet/>
      <dgm:spPr/>
      <dgm:t>
        <a:bodyPr/>
        <a:lstStyle/>
        <a:p>
          <a:endParaRPr lang="en-US"/>
        </a:p>
      </dgm:t>
    </dgm:pt>
    <dgm:pt modelId="{0E0D9980-71C7-4BF4-B01C-637918145C93}" type="sibTrans" cxnId="{4B3CFEC8-3AD6-4FEF-AAF1-481BDA3E793F}">
      <dgm:prSet/>
      <dgm:spPr/>
      <dgm:t>
        <a:bodyPr/>
        <a:lstStyle/>
        <a:p>
          <a:endParaRPr lang="en-US"/>
        </a:p>
      </dgm:t>
    </dgm:pt>
    <dgm:pt modelId="{5E75E6AF-64F7-43C6-8B17-2F5B772DA0F4}">
      <dgm:prSet/>
      <dgm:spPr/>
      <dgm:t>
        <a:bodyPr/>
        <a:lstStyle/>
        <a:p>
          <a:r>
            <a:rPr lang="en-US" smtClean="0"/>
            <a:t>Meeting environment</a:t>
          </a:r>
          <a:endParaRPr lang="en-US" dirty="0" smtClean="0"/>
        </a:p>
      </dgm:t>
    </dgm:pt>
    <dgm:pt modelId="{0925F853-80E7-40C6-9261-1F63AC3CD870}" type="parTrans" cxnId="{7483DEB8-150E-4210-ABC4-F26BBC7E7C72}">
      <dgm:prSet/>
      <dgm:spPr/>
      <dgm:t>
        <a:bodyPr/>
        <a:lstStyle/>
        <a:p>
          <a:endParaRPr lang="en-US"/>
        </a:p>
      </dgm:t>
    </dgm:pt>
    <dgm:pt modelId="{07A0FE78-12DA-431C-AD8C-5578AA949A05}" type="sibTrans" cxnId="{7483DEB8-150E-4210-ABC4-F26BBC7E7C72}">
      <dgm:prSet/>
      <dgm:spPr/>
      <dgm:t>
        <a:bodyPr/>
        <a:lstStyle/>
        <a:p>
          <a:endParaRPr lang="en-US"/>
        </a:p>
      </dgm:t>
    </dgm:pt>
    <dgm:pt modelId="{3191F1B2-FE6F-4C6A-8245-68BD10A8B2D8}" type="pres">
      <dgm:prSet presAssocID="{B47CBAF2-AC55-4C00-876E-E0211B1376FC}" presName="diagram" presStyleCnt="0">
        <dgm:presLayoutVars>
          <dgm:dir/>
          <dgm:resizeHandles val="exact"/>
        </dgm:presLayoutVars>
      </dgm:prSet>
      <dgm:spPr/>
      <dgm:t>
        <a:bodyPr/>
        <a:lstStyle/>
        <a:p>
          <a:endParaRPr lang="en-US"/>
        </a:p>
      </dgm:t>
    </dgm:pt>
    <dgm:pt modelId="{376A20CF-AFCF-495E-B15E-27468EC4E628}" type="pres">
      <dgm:prSet presAssocID="{0264939C-6089-4492-86AB-8A5E85B69C06}" presName="node" presStyleLbl="node1" presStyleIdx="0" presStyleCnt="9">
        <dgm:presLayoutVars>
          <dgm:bulletEnabled val="1"/>
        </dgm:presLayoutVars>
      </dgm:prSet>
      <dgm:spPr/>
      <dgm:t>
        <a:bodyPr/>
        <a:lstStyle/>
        <a:p>
          <a:endParaRPr lang="en-US"/>
        </a:p>
      </dgm:t>
    </dgm:pt>
    <dgm:pt modelId="{98FD613A-4EF9-46E6-953B-7332F3FD93B3}" type="pres">
      <dgm:prSet presAssocID="{A0C23111-940B-458A-965A-8147B0284420}" presName="sibTrans" presStyleCnt="0"/>
      <dgm:spPr/>
    </dgm:pt>
    <dgm:pt modelId="{47522E6D-A111-495F-9844-4FBB63CBA1E0}" type="pres">
      <dgm:prSet presAssocID="{B1B7645D-40D2-4901-BD08-7B772B6779C6}" presName="node" presStyleLbl="node1" presStyleIdx="1" presStyleCnt="9">
        <dgm:presLayoutVars>
          <dgm:bulletEnabled val="1"/>
        </dgm:presLayoutVars>
      </dgm:prSet>
      <dgm:spPr/>
      <dgm:t>
        <a:bodyPr/>
        <a:lstStyle/>
        <a:p>
          <a:endParaRPr lang="en-US"/>
        </a:p>
      </dgm:t>
    </dgm:pt>
    <dgm:pt modelId="{6C7EC7E5-4E0E-4BB0-92A5-0B02B75FF620}" type="pres">
      <dgm:prSet presAssocID="{3CCCB057-E524-4380-A445-5555C022E01C}" presName="sibTrans" presStyleCnt="0"/>
      <dgm:spPr/>
    </dgm:pt>
    <dgm:pt modelId="{AB2D06F6-308B-4096-9562-C0BD6BEA4946}" type="pres">
      <dgm:prSet presAssocID="{1E02F62D-16B9-43E0-82F3-C46627621965}" presName="node" presStyleLbl="node1" presStyleIdx="2" presStyleCnt="9">
        <dgm:presLayoutVars>
          <dgm:bulletEnabled val="1"/>
        </dgm:presLayoutVars>
      </dgm:prSet>
      <dgm:spPr/>
      <dgm:t>
        <a:bodyPr/>
        <a:lstStyle/>
        <a:p>
          <a:endParaRPr lang="en-US"/>
        </a:p>
      </dgm:t>
    </dgm:pt>
    <dgm:pt modelId="{EBAF801D-EA9E-4BBE-845A-7027626E9CF6}" type="pres">
      <dgm:prSet presAssocID="{089FEC6A-76EC-4FE8-8CCE-0356D1D0581D}" presName="sibTrans" presStyleCnt="0"/>
      <dgm:spPr/>
    </dgm:pt>
    <dgm:pt modelId="{B9888DC6-4958-4D5B-BF45-8DA127E9F3AC}" type="pres">
      <dgm:prSet presAssocID="{BACB2B5F-879A-4C11-8E52-218D05FB1E5F}" presName="node" presStyleLbl="node1" presStyleIdx="3" presStyleCnt="9">
        <dgm:presLayoutVars>
          <dgm:bulletEnabled val="1"/>
        </dgm:presLayoutVars>
      </dgm:prSet>
      <dgm:spPr/>
      <dgm:t>
        <a:bodyPr/>
        <a:lstStyle/>
        <a:p>
          <a:endParaRPr lang="en-US"/>
        </a:p>
      </dgm:t>
    </dgm:pt>
    <dgm:pt modelId="{5038D349-B6A2-45B0-B540-33F726C8CBAF}" type="pres">
      <dgm:prSet presAssocID="{7435191F-FE45-4093-B3FF-2CDD58BED3C0}" presName="sibTrans" presStyleCnt="0"/>
      <dgm:spPr/>
    </dgm:pt>
    <dgm:pt modelId="{C2E527E9-CA1F-4B87-BEB3-FE3FDC6BB0EE}" type="pres">
      <dgm:prSet presAssocID="{DE1DA593-B7F2-4B6F-86C0-6427EC0F0006}" presName="node" presStyleLbl="node1" presStyleIdx="4" presStyleCnt="9">
        <dgm:presLayoutVars>
          <dgm:bulletEnabled val="1"/>
        </dgm:presLayoutVars>
      </dgm:prSet>
      <dgm:spPr/>
      <dgm:t>
        <a:bodyPr/>
        <a:lstStyle/>
        <a:p>
          <a:endParaRPr lang="en-US"/>
        </a:p>
      </dgm:t>
    </dgm:pt>
    <dgm:pt modelId="{9BC10156-46AD-4311-A964-A44FB339C475}" type="pres">
      <dgm:prSet presAssocID="{61263120-1B8A-498D-A6E5-51DC630D75A0}" presName="sibTrans" presStyleCnt="0"/>
      <dgm:spPr/>
    </dgm:pt>
    <dgm:pt modelId="{42ECA7CD-0E84-4372-99AC-8068F7F186D1}" type="pres">
      <dgm:prSet presAssocID="{7B3D456E-BD32-4678-A64E-58346AFA2AA8}" presName="node" presStyleLbl="node1" presStyleIdx="5" presStyleCnt="9">
        <dgm:presLayoutVars>
          <dgm:bulletEnabled val="1"/>
        </dgm:presLayoutVars>
      </dgm:prSet>
      <dgm:spPr/>
      <dgm:t>
        <a:bodyPr/>
        <a:lstStyle/>
        <a:p>
          <a:endParaRPr lang="en-US"/>
        </a:p>
      </dgm:t>
    </dgm:pt>
    <dgm:pt modelId="{1A17FE69-B2F0-4F76-8BC5-B96CF84CB02E}" type="pres">
      <dgm:prSet presAssocID="{22553208-AEC2-419A-925A-4F73851A9F80}" presName="sibTrans" presStyleCnt="0"/>
      <dgm:spPr/>
    </dgm:pt>
    <dgm:pt modelId="{BAB0A0D5-92D0-4C72-AC0C-3318E0FA8F15}" type="pres">
      <dgm:prSet presAssocID="{65C6E980-2034-4230-9BBE-C120B000653A}" presName="node" presStyleLbl="node1" presStyleIdx="6" presStyleCnt="9">
        <dgm:presLayoutVars>
          <dgm:bulletEnabled val="1"/>
        </dgm:presLayoutVars>
      </dgm:prSet>
      <dgm:spPr/>
      <dgm:t>
        <a:bodyPr/>
        <a:lstStyle/>
        <a:p>
          <a:endParaRPr lang="en-US"/>
        </a:p>
      </dgm:t>
    </dgm:pt>
    <dgm:pt modelId="{4205A66E-F133-40DF-A1E8-DCAD7AEE5DED}" type="pres">
      <dgm:prSet presAssocID="{0D469304-D3D7-41A3-9BD3-E383A3A3D3D9}" presName="sibTrans" presStyleCnt="0"/>
      <dgm:spPr/>
    </dgm:pt>
    <dgm:pt modelId="{07B4DB43-B8F8-4912-BEA8-4E2DBF305FB0}" type="pres">
      <dgm:prSet presAssocID="{C342F764-3F7D-4293-A87A-AC8D82DE293B}" presName="node" presStyleLbl="node1" presStyleIdx="7" presStyleCnt="9">
        <dgm:presLayoutVars>
          <dgm:bulletEnabled val="1"/>
        </dgm:presLayoutVars>
      </dgm:prSet>
      <dgm:spPr/>
      <dgm:t>
        <a:bodyPr/>
        <a:lstStyle/>
        <a:p>
          <a:endParaRPr lang="en-US"/>
        </a:p>
      </dgm:t>
    </dgm:pt>
    <dgm:pt modelId="{6C1B2DEF-B293-4AFE-B180-DDDA5B4FBE2D}" type="pres">
      <dgm:prSet presAssocID="{0E0D9980-71C7-4BF4-B01C-637918145C93}" presName="sibTrans" presStyleCnt="0"/>
      <dgm:spPr/>
    </dgm:pt>
    <dgm:pt modelId="{0470143F-1B14-4C21-BA01-3F3C9174DA99}" type="pres">
      <dgm:prSet presAssocID="{5E75E6AF-64F7-43C6-8B17-2F5B772DA0F4}" presName="node" presStyleLbl="node1" presStyleIdx="8" presStyleCnt="9">
        <dgm:presLayoutVars>
          <dgm:bulletEnabled val="1"/>
        </dgm:presLayoutVars>
      </dgm:prSet>
      <dgm:spPr/>
      <dgm:t>
        <a:bodyPr/>
        <a:lstStyle/>
        <a:p>
          <a:endParaRPr lang="en-US"/>
        </a:p>
      </dgm:t>
    </dgm:pt>
  </dgm:ptLst>
  <dgm:cxnLst>
    <dgm:cxn modelId="{4401082B-D9D0-4912-9AAE-AD69489AF039}" srcId="{B47CBAF2-AC55-4C00-876E-E0211B1376FC}" destId="{1E02F62D-16B9-43E0-82F3-C46627621965}" srcOrd="2" destOrd="0" parTransId="{EE2CFC33-99AA-43BD-AA88-7F227FF5DDFE}" sibTransId="{089FEC6A-76EC-4FE8-8CCE-0356D1D0581D}"/>
    <dgm:cxn modelId="{4E898359-B9EC-48F7-87AB-35BAEB8BE2B1}" type="presOf" srcId="{B1B7645D-40D2-4901-BD08-7B772B6779C6}" destId="{47522E6D-A111-495F-9844-4FBB63CBA1E0}" srcOrd="0" destOrd="0" presId="urn:microsoft.com/office/officeart/2005/8/layout/default"/>
    <dgm:cxn modelId="{75DED6E6-3450-479B-987E-9B305FEAA693}" type="presOf" srcId="{5E75E6AF-64F7-43C6-8B17-2F5B772DA0F4}" destId="{0470143F-1B14-4C21-BA01-3F3C9174DA99}" srcOrd="0" destOrd="0" presId="urn:microsoft.com/office/officeart/2005/8/layout/default"/>
    <dgm:cxn modelId="{8B2F6698-38F2-405E-BC8A-9AFCDEF4B674}" srcId="{B47CBAF2-AC55-4C00-876E-E0211B1376FC}" destId="{0264939C-6089-4492-86AB-8A5E85B69C06}" srcOrd="0" destOrd="0" parTransId="{FA40E7AE-5017-4BE2-8D49-E8BCD501BEF9}" sibTransId="{A0C23111-940B-458A-965A-8147B0284420}"/>
    <dgm:cxn modelId="{E8F2FFD0-FAEA-47BF-8C06-5D279BE8F501}" type="presOf" srcId="{B47CBAF2-AC55-4C00-876E-E0211B1376FC}" destId="{3191F1B2-FE6F-4C6A-8245-68BD10A8B2D8}" srcOrd="0" destOrd="0" presId="urn:microsoft.com/office/officeart/2005/8/layout/default"/>
    <dgm:cxn modelId="{923EDE31-5DF1-425E-B707-E7F35148CBC5}" srcId="{B47CBAF2-AC55-4C00-876E-E0211B1376FC}" destId="{7B3D456E-BD32-4678-A64E-58346AFA2AA8}" srcOrd="5" destOrd="0" parTransId="{F128F41B-E46D-40F7-9D75-0159D9679112}" sibTransId="{22553208-AEC2-419A-925A-4F73851A9F80}"/>
    <dgm:cxn modelId="{7D4D7F93-56D9-4EE6-B5A3-293368B9E7ED}" srcId="{B47CBAF2-AC55-4C00-876E-E0211B1376FC}" destId="{B1B7645D-40D2-4901-BD08-7B772B6779C6}" srcOrd="1" destOrd="0" parTransId="{0772D9BC-F703-4F07-8A76-4ADF84841E4C}" sibTransId="{3CCCB057-E524-4380-A445-5555C022E01C}"/>
    <dgm:cxn modelId="{4B3CFEC8-3AD6-4FEF-AAF1-481BDA3E793F}" srcId="{B47CBAF2-AC55-4C00-876E-E0211B1376FC}" destId="{C342F764-3F7D-4293-A87A-AC8D82DE293B}" srcOrd="7" destOrd="0" parTransId="{9D87C510-5257-4C4D-9026-EBA4C5D66817}" sibTransId="{0E0D9980-71C7-4BF4-B01C-637918145C93}"/>
    <dgm:cxn modelId="{A6AA7DBB-3D49-4E94-93F1-485051F44497}" type="presOf" srcId="{7B3D456E-BD32-4678-A64E-58346AFA2AA8}" destId="{42ECA7CD-0E84-4372-99AC-8068F7F186D1}" srcOrd="0" destOrd="0" presId="urn:microsoft.com/office/officeart/2005/8/layout/default"/>
    <dgm:cxn modelId="{7483DEB8-150E-4210-ABC4-F26BBC7E7C72}" srcId="{B47CBAF2-AC55-4C00-876E-E0211B1376FC}" destId="{5E75E6AF-64F7-43C6-8B17-2F5B772DA0F4}" srcOrd="8" destOrd="0" parTransId="{0925F853-80E7-40C6-9261-1F63AC3CD870}" sibTransId="{07A0FE78-12DA-431C-AD8C-5578AA949A05}"/>
    <dgm:cxn modelId="{6C4B29C5-21DF-4484-A654-75308363B675}" type="presOf" srcId="{1E02F62D-16B9-43E0-82F3-C46627621965}" destId="{AB2D06F6-308B-4096-9562-C0BD6BEA4946}" srcOrd="0" destOrd="0" presId="urn:microsoft.com/office/officeart/2005/8/layout/default"/>
    <dgm:cxn modelId="{58AA0795-1482-422D-A8BB-8BE02896F316}" srcId="{B47CBAF2-AC55-4C00-876E-E0211B1376FC}" destId="{65C6E980-2034-4230-9BBE-C120B000653A}" srcOrd="6" destOrd="0" parTransId="{F0E171A1-AF8D-4166-AF6B-E70AA6FD1339}" sibTransId="{0D469304-D3D7-41A3-9BD3-E383A3A3D3D9}"/>
    <dgm:cxn modelId="{88C4F838-90D1-428B-999F-5883A3EA0009}" type="presOf" srcId="{BACB2B5F-879A-4C11-8E52-218D05FB1E5F}" destId="{B9888DC6-4958-4D5B-BF45-8DA127E9F3AC}" srcOrd="0" destOrd="0" presId="urn:microsoft.com/office/officeart/2005/8/layout/default"/>
    <dgm:cxn modelId="{4C08886A-629B-4DDD-84B2-55E942A46CB0}" srcId="{B47CBAF2-AC55-4C00-876E-E0211B1376FC}" destId="{BACB2B5F-879A-4C11-8E52-218D05FB1E5F}" srcOrd="3" destOrd="0" parTransId="{3BAE356A-7648-4D39-9000-195AB7081E60}" sibTransId="{7435191F-FE45-4093-B3FF-2CDD58BED3C0}"/>
    <dgm:cxn modelId="{8936FB53-D5B1-4741-92C8-58711EA6239C}" type="presOf" srcId="{DE1DA593-B7F2-4B6F-86C0-6427EC0F0006}" destId="{C2E527E9-CA1F-4B87-BEB3-FE3FDC6BB0EE}" srcOrd="0" destOrd="0" presId="urn:microsoft.com/office/officeart/2005/8/layout/default"/>
    <dgm:cxn modelId="{1BCDAA9F-22CF-4FD2-88A6-4FF8DCCB3A96}" type="presOf" srcId="{0264939C-6089-4492-86AB-8A5E85B69C06}" destId="{376A20CF-AFCF-495E-B15E-27468EC4E628}" srcOrd="0" destOrd="0" presId="urn:microsoft.com/office/officeart/2005/8/layout/default"/>
    <dgm:cxn modelId="{FA7B9E8D-2097-4FDB-A39F-BFB1387D148F}" srcId="{B47CBAF2-AC55-4C00-876E-E0211B1376FC}" destId="{DE1DA593-B7F2-4B6F-86C0-6427EC0F0006}" srcOrd="4" destOrd="0" parTransId="{1D85DBE5-0AD0-47B3-A79F-98BF8C50A41D}" sibTransId="{61263120-1B8A-498D-A6E5-51DC630D75A0}"/>
    <dgm:cxn modelId="{62838CE9-6CDE-4475-ADA4-9E76E95D3F99}" type="presOf" srcId="{C342F764-3F7D-4293-A87A-AC8D82DE293B}" destId="{07B4DB43-B8F8-4912-BEA8-4E2DBF305FB0}" srcOrd="0" destOrd="0" presId="urn:microsoft.com/office/officeart/2005/8/layout/default"/>
    <dgm:cxn modelId="{56FEFCD8-1E5D-4C38-BDB2-D026E47030A3}" type="presOf" srcId="{65C6E980-2034-4230-9BBE-C120B000653A}" destId="{BAB0A0D5-92D0-4C72-AC0C-3318E0FA8F15}" srcOrd="0" destOrd="0" presId="urn:microsoft.com/office/officeart/2005/8/layout/default"/>
    <dgm:cxn modelId="{599D12BF-C3AA-42C8-A5B1-8D17ADD4DB89}" type="presParOf" srcId="{3191F1B2-FE6F-4C6A-8245-68BD10A8B2D8}" destId="{376A20CF-AFCF-495E-B15E-27468EC4E628}" srcOrd="0" destOrd="0" presId="urn:microsoft.com/office/officeart/2005/8/layout/default"/>
    <dgm:cxn modelId="{B188B39D-1BE9-496B-85CF-F178D055F6B2}" type="presParOf" srcId="{3191F1B2-FE6F-4C6A-8245-68BD10A8B2D8}" destId="{98FD613A-4EF9-46E6-953B-7332F3FD93B3}" srcOrd="1" destOrd="0" presId="urn:microsoft.com/office/officeart/2005/8/layout/default"/>
    <dgm:cxn modelId="{875073DB-4B5A-4BF6-8BD1-D58AD658F32B}" type="presParOf" srcId="{3191F1B2-FE6F-4C6A-8245-68BD10A8B2D8}" destId="{47522E6D-A111-495F-9844-4FBB63CBA1E0}" srcOrd="2" destOrd="0" presId="urn:microsoft.com/office/officeart/2005/8/layout/default"/>
    <dgm:cxn modelId="{1125ED40-89CC-45F3-AF12-A7EF29353C12}" type="presParOf" srcId="{3191F1B2-FE6F-4C6A-8245-68BD10A8B2D8}" destId="{6C7EC7E5-4E0E-4BB0-92A5-0B02B75FF620}" srcOrd="3" destOrd="0" presId="urn:microsoft.com/office/officeart/2005/8/layout/default"/>
    <dgm:cxn modelId="{D8ACFADF-EE36-4EA2-A1BC-FFFBA2633F70}" type="presParOf" srcId="{3191F1B2-FE6F-4C6A-8245-68BD10A8B2D8}" destId="{AB2D06F6-308B-4096-9562-C0BD6BEA4946}" srcOrd="4" destOrd="0" presId="urn:microsoft.com/office/officeart/2005/8/layout/default"/>
    <dgm:cxn modelId="{EE48FD8C-2E21-46DD-A399-75BDE27EAB40}" type="presParOf" srcId="{3191F1B2-FE6F-4C6A-8245-68BD10A8B2D8}" destId="{EBAF801D-EA9E-4BBE-845A-7027626E9CF6}" srcOrd="5" destOrd="0" presId="urn:microsoft.com/office/officeart/2005/8/layout/default"/>
    <dgm:cxn modelId="{74CF44A8-CEB8-408A-B77C-9B4EE46EA2BC}" type="presParOf" srcId="{3191F1B2-FE6F-4C6A-8245-68BD10A8B2D8}" destId="{B9888DC6-4958-4D5B-BF45-8DA127E9F3AC}" srcOrd="6" destOrd="0" presId="urn:microsoft.com/office/officeart/2005/8/layout/default"/>
    <dgm:cxn modelId="{29992CE4-E3C5-4EDC-B824-8EB58D188F45}" type="presParOf" srcId="{3191F1B2-FE6F-4C6A-8245-68BD10A8B2D8}" destId="{5038D349-B6A2-45B0-B540-33F726C8CBAF}" srcOrd="7" destOrd="0" presId="urn:microsoft.com/office/officeart/2005/8/layout/default"/>
    <dgm:cxn modelId="{D4AB6539-48D6-4EF3-B70C-0D43B2334FA1}" type="presParOf" srcId="{3191F1B2-FE6F-4C6A-8245-68BD10A8B2D8}" destId="{C2E527E9-CA1F-4B87-BEB3-FE3FDC6BB0EE}" srcOrd="8" destOrd="0" presId="urn:microsoft.com/office/officeart/2005/8/layout/default"/>
    <dgm:cxn modelId="{97E0F8DA-3A15-4F33-B9BB-C88223AB38DB}" type="presParOf" srcId="{3191F1B2-FE6F-4C6A-8245-68BD10A8B2D8}" destId="{9BC10156-46AD-4311-A964-A44FB339C475}" srcOrd="9" destOrd="0" presId="urn:microsoft.com/office/officeart/2005/8/layout/default"/>
    <dgm:cxn modelId="{30A8772C-CAC4-404D-99ED-D503A9F5E3B3}" type="presParOf" srcId="{3191F1B2-FE6F-4C6A-8245-68BD10A8B2D8}" destId="{42ECA7CD-0E84-4372-99AC-8068F7F186D1}" srcOrd="10" destOrd="0" presId="urn:microsoft.com/office/officeart/2005/8/layout/default"/>
    <dgm:cxn modelId="{BEA910FD-D37B-46CD-BB2C-BA2223EEB5FD}" type="presParOf" srcId="{3191F1B2-FE6F-4C6A-8245-68BD10A8B2D8}" destId="{1A17FE69-B2F0-4F76-8BC5-B96CF84CB02E}" srcOrd="11" destOrd="0" presId="urn:microsoft.com/office/officeart/2005/8/layout/default"/>
    <dgm:cxn modelId="{C30C46AE-0073-42B9-8423-2AE3E10B0046}" type="presParOf" srcId="{3191F1B2-FE6F-4C6A-8245-68BD10A8B2D8}" destId="{BAB0A0D5-92D0-4C72-AC0C-3318E0FA8F15}" srcOrd="12" destOrd="0" presId="urn:microsoft.com/office/officeart/2005/8/layout/default"/>
    <dgm:cxn modelId="{2BA9F422-B28F-446E-9B3D-76C5F785E883}" type="presParOf" srcId="{3191F1B2-FE6F-4C6A-8245-68BD10A8B2D8}" destId="{4205A66E-F133-40DF-A1E8-DCAD7AEE5DED}" srcOrd="13" destOrd="0" presId="urn:microsoft.com/office/officeart/2005/8/layout/default"/>
    <dgm:cxn modelId="{2914A281-2ED0-457C-A3A2-7C44DD4EB26B}" type="presParOf" srcId="{3191F1B2-FE6F-4C6A-8245-68BD10A8B2D8}" destId="{07B4DB43-B8F8-4912-BEA8-4E2DBF305FB0}" srcOrd="14" destOrd="0" presId="urn:microsoft.com/office/officeart/2005/8/layout/default"/>
    <dgm:cxn modelId="{BCC054D3-2837-4969-A0D8-442873BBC567}" type="presParOf" srcId="{3191F1B2-FE6F-4C6A-8245-68BD10A8B2D8}" destId="{6C1B2DEF-B293-4AFE-B180-DDDA5B4FBE2D}" srcOrd="15" destOrd="0" presId="urn:microsoft.com/office/officeart/2005/8/layout/default"/>
    <dgm:cxn modelId="{6F728C1A-54A0-4D0F-B16D-30FF020FE13D}" type="presParOf" srcId="{3191F1B2-FE6F-4C6A-8245-68BD10A8B2D8}" destId="{0470143F-1B14-4C21-BA01-3F3C9174DA99}"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1CB21-3C17-47F8-B438-E672B64E4EDE}">
      <dsp:nvSpPr>
        <dsp:cNvPr id="0" name=""/>
        <dsp:cNvSpPr/>
      </dsp:nvSpPr>
      <dsp:spPr>
        <a:xfrm>
          <a:off x="0" y="1095375"/>
          <a:ext cx="8770939" cy="1460500"/>
        </a:xfrm>
        <a:prstGeom prst="notchedRightArrow">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F335B-A8AD-4F94-957E-EFFC8E2F8BD6}">
      <dsp:nvSpPr>
        <dsp:cNvPr id="0" name=""/>
        <dsp:cNvSpPr/>
      </dsp:nvSpPr>
      <dsp:spPr>
        <a:xfrm>
          <a:off x="3468" y="0"/>
          <a:ext cx="1516712" cy="146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kern="1200" dirty="0" smtClean="0"/>
            <a:t>Traditionalists</a:t>
          </a:r>
        </a:p>
        <a:p>
          <a:pPr lvl="0" algn="ctr" defTabSz="755650">
            <a:lnSpc>
              <a:spcPct val="90000"/>
            </a:lnSpc>
            <a:spcBef>
              <a:spcPct val="0"/>
            </a:spcBef>
            <a:spcAft>
              <a:spcPct val="35000"/>
            </a:spcAft>
          </a:pPr>
          <a:r>
            <a:rPr lang="en-US" sz="1700" kern="1200" dirty="0" smtClean="0"/>
            <a:t>1930-1945 </a:t>
          </a:r>
        </a:p>
        <a:p>
          <a:pPr lvl="0" algn="ctr" defTabSz="755650">
            <a:lnSpc>
              <a:spcPct val="90000"/>
            </a:lnSpc>
            <a:spcBef>
              <a:spcPct val="0"/>
            </a:spcBef>
            <a:spcAft>
              <a:spcPct val="35000"/>
            </a:spcAft>
          </a:pPr>
          <a:r>
            <a:rPr lang="en-US" sz="1700" kern="1200" dirty="0" smtClean="0"/>
            <a:t>2%</a:t>
          </a:r>
          <a:endParaRPr lang="en-US" sz="1700" kern="1200" dirty="0"/>
        </a:p>
      </dsp:txBody>
      <dsp:txXfrm>
        <a:off x="3468" y="0"/>
        <a:ext cx="1516712" cy="1460500"/>
      </dsp:txXfrm>
    </dsp:sp>
    <dsp:sp modelId="{220C7C05-722C-4AAF-B15F-E70294A2D5DB}">
      <dsp:nvSpPr>
        <dsp:cNvPr id="0" name=""/>
        <dsp:cNvSpPr/>
      </dsp:nvSpPr>
      <dsp:spPr>
        <a:xfrm>
          <a:off x="579262" y="1643062"/>
          <a:ext cx="365125" cy="365125"/>
        </a:xfrm>
        <a:prstGeom prst="ellips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DCBDC-419B-4896-86F2-087B3080DC57}">
      <dsp:nvSpPr>
        <dsp:cNvPr id="0" name=""/>
        <dsp:cNvSpPr/>
      </dsp:nvSpPr>
      <dsp:spPr>
        <a:xfrm>
          <a:off x="1596017" y="2190750"/>
          <a:ext cx="1516712" cy="146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kern="1200" dirty="0" smtClean="0"/>
            <a:t>Baby Boomers</a:t>
          </a:r>
        </a:p>
        <a:p>
          <a:pPr lvl="0" algn="ctr" defTabSz="755650">
            <a:lnSpc>
              <a:spcPct val="90000"/>
            </a:lnSpc>
            <a:spcBef>
              <a:spcPct val="0"/>
            </a:spcBef>
            <a:spcAft>
              <a:spcPct val="35000"/>
            </a:spcAft>
          </a:pPr>
          <a:r>
            <a:rPr lang="en-US" sz="1700" kern="1200" dirty="0" smtClean="0"/>
            <a:t>1946-1964 25%</a:t>
          </a:r>
          <a:endParaRPr lang="en-US" sz="1700" kern="1200" dirty="0"/>
        </a:p>
      </dsp:txBody>
      <dsp:txXfrm>
        <a:off x="1596017" y="2190750"/>
        <a:ext cx="1516712" cy="1460500"/>
      </dsp:txXfrm>
    </dsp:sp>
    <dsp:sp modelId="{DA95F869-5274-40DB-8E3B-07AD27F8B40F}">
      <dsp:nvSpPr>
        <dsp:cNvPr id="0" name=""/>
        <dsp:cNvSpPr/>
      </dsp:nvSpPr>
      <dsp:spPr>
        <a:xfrm>
          <a:off x="2171811" y="1643062"/>
          <a:ext cx="365125" cy="365125"/>
        </a:xfrm>
        <a:prstGeom prst="ellipse">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5F85E-8595-4D81-945D-383E21960F39}">
      <dsp:nvSpPr>
        <dsp:cNvPr id="0" name=""/>
        <dsp:cNvSpPr/>
      </dsp:nvSpPr>
      <dsp:spPr>
        <a:xfrm>
          <a:off x="3188566" y="0"/>
          <a:ext cx="1516712" cy="146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kern="1200" dirty="0" smtClean="0"/>
            <a:t>Gen Xers</a:t>
          </a:r>
        </a:p>
        <a:p>
          <a:pPr lvl="0" algn="ctr" defTabSz="755650">
            <a:lnSpc>
              <a:spcPct val="90000"/>
            </a:lnSpc>
            <a:spcBef>
              <a:spcPct val="0"/>
            </a:spcBef>
            <a:spcAft>
              <a:spcPct val="35000"/>
            </a:spcAft>
          </a:pPr>
          <a:r>
            <a:rPr lang="en-US" sz="1700" kern="1200" dirty="0" smtClean="0"/>
            <a:t>1965-1980 33%</a:t>
          </a:r>
          <a:endParaRPr lang="en-US" sz="1700" kern="1200" dirty="0"/>
        </a:p>
      </dsp:txBody>
      <dsp:txXfrm>
        <a:off x="3188566" y="0"/>
        <a:ext cx="1516712" cy="1460500"/>
      </dsp:txXfrm>
    </dsp:sp>
    <dsp:sp modelId="{6ED91350-27B4-4698-A36F-4A3B00844A7D}">
      <dsp:nvSpPr>
        <dsp:cNvPr id="0" name=""/>
        <dsp:cNvSpPr/>
      </dsp:nvSpPr>
      <dsp:spPr>
        <a:xfrm>
          <a:off x="3764360" y="1643062"/>
          <a:ext cx="365125" cy="365125"/>
        </a:xfrm>
        <a:prstGeom prst="ellipse">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392D22-9BA6-4F07-BC20-D4A4E91EB488}">
      <dsp:nvSpPr>
        <dsp:cNvPr id="0" name=""/>
        <dsp:cNvSpPr/>
      </dsp:nvSpPr>
      <dsp:spPr>
        <a:xfrm>
          <a:off x="4781114" y="2190750"/>
          <a:ext cx="1516712" cy="146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n-US" sz="1700" kern="1200" dirty="0" smtClean="0"/>
            <a:t>Millennials</a:t>
          </a:r>
        </a:p>
        <a:p>
          <a:pPr lvl="0" algn="ctr" defTabSz="755650">
            <a:lnSpc>
              <a:spcPct val="90000"/>
            </a:lnSpc>
            <a:spcBef>
              <a:spcPct val="0"/>
            </a:spcBef>
            <a:spcAft>
              <a:spcPct val="35000"/>
            </a:spcAft>
          </a:pPr>
          <a:r>
            <a:rPr lang="en-US" sz="1700" kern="1200" dirty="0" smtClean="0"/>
            <a:t>1981-2000</a:t>
          </a:r>
        </a:p>
        <a:p>
          <a:pPr lvl="0" algn="ctr" defTabSz="755650">
            <a:lnSpc>
              <a:spcPct val="90000"/>
            </a:lnSpc>
            <a:spcBef>
              <a:spcPct val="0"/>
            </a:spcBef>
            <a:spcAft>
              <a:spcPct val="35000"/>
            </a:spcAft>
          </a:pPr>
          <a:r>
            <a:rPr lang="en-US" sz="1700" kern="1200" dirty="0" smtClean="0"/>
            <a:t>35%</a:t>
          </a:r>
          <a:endParaRPr lang="en-US" sz="1700" kern="1200" dirty="0"/>
        </a:p>
      </dsp:txBody>
      <dsp:txXfrm>
        <a:off x="4781114" y="2190750"/>
        <a:ext cx="1516712" cy="1460500"/>
      </dsp:txXfrm>
    </dsp:sp>
    <dsp:sp modelId="{FFBF405A-42F8-469E-809D-E54B86FFA0E8}">
      <dsp:nvSpPr>
        <dsp:cNvPr id="0" name=""/>
        <dsp:cNvSpPr/>
      </dsp:nvSpPr>
      <dsp:spPr>
        <a:xfrm>
          <a:off x="5356908" y="1643062"/>
          <a:ext cx="365125" cy="365125"/>
        </a:xfrm>
        <a:prstGeom prst="ellipse">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9D55D-24EA-4F91-85FF-A538B071AE22}">
      <dsp:nvSpPr>
        <dsp:cNvPr id="0" name=""/>
        <dsp:cNvSpPr/>
      </dsp:nvSpPr>
      <dsp:spPr>
        <a:xfrm>
          <a:off x="6373663" y="0"/>
          <a:ext cx="1516712" cy="1460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lvl="0" algn="ctr" defTabSz="755650">
            <a:lnSpc>
              <a:spcPct val="90000"/>
            </a:lnSpc>
            <a:spcBef>
              <a:spcPct val="0"/>
            </a:spcBef>
            <a:spcAft>
              <a:spcPct val="35000"/>
            </a:spcAft>
          </a:pPr>
          <a:r>
            <a:rPr lang="en-US" sz="1700" kern="1200" dirty="0" smtClean="0"/>
            <a:t>Gen Zers</a:t>
          </a:r>
        </a:p>
        <a:p>
          <a:pPr lvl="0" algn="ctr" defTabSz="755650">
            <a:lnSpc>
              <a:spcPct val="90000"/>
            </a:lnSpc>
            <a:spcBef>
              <a:spcPct val="0"/>
            </a:spcBef>
            <a:spcAft>
              <a:spcPct val="35000"/>
            </a:spcAft>
          </a:pPr>
          <a:r>
            <a:rPr lang="en-US" sz="1700" kern="1200" dirty="0" smtClean="0"/>
            <a:t>1991 – </a:t>
          </a:r>
        </a:p>
        <a:p>
          <a:pPr lvl="0" algn="ctr" defTabSz="755650">
            <a:lnSpc>
              <a:spcPct val="90000"/>
            </a:lnSpc>
            <a:spcBef>
              <a:spcPct val="0"/>
            </a:spcBef>
            <a:spcAft>
              <a:spcPct val="35000"/>
            </a:spcAft>
          </a:pPr>
          <a:r>
            <a:rPr lang="en-US" sz="1700" kern="1200" dirty="0" smtClean="0"/>
            <a:t>5%</a:t>
          </a:r>
          <a:endParaRPr lang="en-US" sz="1700" kern="1200" dirty="0"/>
        </a:p>
      </dsp:txBody>
      <dsp:txXfrm>
        <a:off x="6373663" y="0"/>
        <a:ext cx="1516712" cy="1460500"/>
      </dsp:txXfrm>
    </dsp:sp>
    <dsp:sp modelId="{B60F3584-A313-466B-A97A-935B8B303038}">
      <dsp:nvSpPr>
        <dsp:cNvPr id="0" name=""/>
        <dsp:cNvSpPr/>
      </dsp:nvSpPr>
      <dsp:spPr>
        <a:xfrm>
          <a:off x="6949457" y="1643062"/>
          <a:ext cx="365125" cy="365125"/>
        </a:xfrm>
        <a:prstGeom prst="ellipse">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22F05-4CAA-49C8-AC6E-23A667C241EB}">
      <dsp:nvSpPr>
        <dsp:cNvPr id="0" name=""/>
        <dsp:cNvSpPr/>
      </dsp:nvSpPr>
      <dsp:spPr>
        <a:xfrm>
          <a:off x="0" y="0"/>
          <a:ext cx="9443807" cy="1011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“I’d be happy to share some of the wisdom it’s take me years to accumulate. But nobody asks me!”</a:t>
          </a:r>
        </a:p>
        <a:p>
          <a:pPr lvl="0" algn="l" defTabSz="711200">
            <a:lnSpc>
              <a:spcPct val="90000"/>
            </a:lnSpc>
            <a:spcBef>
              <a:spcPct val="0"/>
            </a:spcBef>
            <a:spcAft>
              <a:spcPct val="35000"/>
            </a:spcAft>
          </a:pPr>
          <a:r>
            <a:rPr lang="en-US" sz="1600" kern="1200" dirty="0" smtClean="0"/>
            <a:t>Values: Respect for authority, disciplined, duty before pleasure, hard work and sacrifice</a:t>
          </a:r>
        </a:p>
      </dsp:txBody>
      <dsp:txXfrm>
        <a:off x="1989901" y="0"/>
        <a:ext cx="7453905" cy="1011400"/>
      </dsp:txXfrm>
    </dsp:sp>
    <dsp:sp modelId="{7C19D97A-DBC6-460B-89B4-57EEC5208A37}">
      <dsp:nvSpPr>
        <dsp:cNvPr id="0" name=""/>
        <dsp:cNvSpPr/>
      </dsp:nvSpPr>
      <dsp:spPr>
        <a:xfrm>
          <a:off x="101140" y="101140"/>
          <a:ext cx="1888761" cy="8091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2000" b="-8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92B5CD-7114-4538-B1A5-0639D4AA5FA1}">
      <dsp:nvSpPr>
        <dsp:cNvPr id="0" name=""/>
        <dsp:cNvSpPr/>
      </dsp:nvSpPr>
      <dsp:spPr>
        <a:xfrm>
          <a:off x="0" y="1112540"/>
          <a:ext cx="9443807" cy="10114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“I paid my dues along the way. Is it too much to ask for young people to make an occasional sacrifice?”</a:t>
          </a:r>
        </a:p>
        <a:p>
          <a:pPr lvl="0" algn="l" defTabSz="711200">
            <a:lnSpc>
              <a:spcPct val="90000"/>
            </a:lnSpc>
            <a:spcBef>
              <a:spcPct val="0"/>
            </a:spcBef>
            <a:spcAft>
              <a:spcPct val="35000"/>
            </a:spcAft>
          </a:pPr>
          <a:r>
            <a:rPr lang="en-US" sz="1600" kern="1200" dirty="0" smtClean="0"/>
            <a:t>Values: Optimism, freedom, idealistic, and defining themselves through their work</a:t>
          </a:r>
          <a:endParaRPr lang="en-US" sz="1600" kern="1200" dirty="0"/>
        </a:p>
      </dsp:txBody>
      <dsp:txXfrm>
        <a:off x="1989901" y="1112540"/>
        <a:ext cx="7453905" cy="1011400"/>
      </dsp:txXfrm>
    </dsp:sp>
    <dsp:sp modelId="{AC525440-407B-46E7-A878-06F4B89E8F41}">
      <dsp:nvSpPr>
        <dsp:cNvPr id="0" name=""/>
        <dsp:cNvSpPr/>
      </dsp:nvSpPr>
      <dsp:spPr>
        <a:xfrm>
          <a:off x="101140" y="1213680"/>
          <a:ext cx="1888761" cy="80912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0E5D59-51A3-4588-A4F4-0DA322D52CA6}">
      <dsp:nvSpPr>
        <dsp:cNvPr id="0" name=""/>
        <dsp:cNvSpPr/>
      </dsp:nvSpPr>
      <dsp:spPr>
        <a:xfrm>
          <a:off x="0" y="2225081"/>
          <a:ext cx="9443807" cy="10114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“I have a family life…so sue me.” </a:t>
          </a:r>
        </a:p>
        <a:p>
          <a:pPr lvl="0" algn="l" defTabSz="711200">
            <a:lnSpc>
              <a:spcPct val="90000"/>
            </a:lnSpc>
            <a:spcBef>
              <a:spcPct val="0"/>
            </a:spcBef>
            <a:spcAft>
              <a:spcPct val="35000"/>
            </a:spcAft>
          </a:pPr>
          <a:r>
            <a:rPr lang="en-US" sz="1600" kern="1200" dirty="0" smtClean="0"/>
            <a:t>Values: Skepticism, informality, self-reliance, independence, and multitasking</a:t>
          </a:r>
        </a:p>
      </dsp:txBody>
      <dsp:txXfrm>
        <a:off x="1989901" y="2225081"/>
        <a:ext cx="7453905" cy="1011400"/>
      </dsp:txXfrm>
    </dsp:sp>
    <dsp:sp modelId="{BA88C44F-6D8B-4B91-A169-A248948E75D4}">
      <dsp:nvSpPr>
        <dsp:cNvPr id="0" name=""/>
        <dsp:cNvSpPr/>
      </dsp:nvSpPr>
      <dsp:spPr>
        <a:xfrm>
          <a:off x="101140" y="2326221"/>
          <a:ext cx="1888761" cy="8091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9000" b="-4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1C7CF0-5367-4BDC-B53C-CC75760418E3}">
      <dsp:nvSpPr>
        <dsp:cNvPr id="0" name=""/>
        <dsp:cNvSpPr/>
      </dsp:nvSpPr>
      <dsp:spPr>
        <a:xfrm>
          <a:off x="0" y="3337621"/>
          <a:ext cx="9443807" cy="101140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smtClean="0"/>
            <a:t>“I </a:t>
          </a:r>
          <a:r>
            <a:rPr lang="en-US" sz="1600" kern="1200" dirty="0" smtClean="0"/>
            <a:t>can work as effectively on a report at home; I don’t have to drive through rush hour traffic to sit at my desk and get it done.”</a:t>
          </a:r>
        </a:p>
        <a:p>
          <a:pPr lvl="0" algn="l" defTabSz="711200">
            <a:lnSpc>
              <a:spcPct val="90000"/>
            </a:lnSpc>
            <a:spcBef>
              <a:spcPct val="0"/>
            </a:spcBef>
            <a:spcAft>
              <a:spcPct val="35000"/>
            </a:spcAft>
          </a:pPr>
          <a:r>
            <a:rPr lang="en-US" sz="1600" kern="1200" dirty="0" smtClean="0"/>
            <a:t>Values: Diversity, social, expressive, socially conscience, and on-the-job training</a:t>
          </a:r>
        </a:p>
      </dsp:txBody>
      <dsp:txXfrm>
        <a:off x="1989901" y="3337621"/>
        <a:ext cx="7453905" cy="1011400"/>
      </dsp:txXfrm>
    </dsp:sp>
    <dsp:sp modelId="{2D4FFC71-FF90-4587-BF8E-99C17EB7EDF9}">
      <dsp:nvSpPr>
        <dsp:cNvPr id="0" name=""/>
        <dsp:cNvSpPr/>
      </dsp:nvSpPr>
      <dsp:spPr>
        <a:xfrm>
          <a:off x="101140" y="3438761"/>
          <a:ext cx="1888761" cy="80912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6000" b="-6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49A315-5548-4DD2-9626-250E78ACB9D0}">
      <dsp:nvSpPr>
        <dsp:cNvPr id="0" name=""/>
        <dsp:cNvSpPr/>
      </dsp:nvSpPr>
      <dsp:spPr>
        <a:xfrm>
          <a:off x="0" y="4450162"/>
          <a:ext cx="9443807" cy="101140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“What do you mean, I am not qualified for the Vice-president position? I have a college degree and I was President of my University’s student body association.”</a:t>
          </a:r>
        </a:p>
        <a:p>
          <a:pPr lvl="0" algn="l" defTabSz="711200">
            <a:lnSpc>
              <a:spcPct val="90000"/>
            </a:lnSpc>
            <a:spcBef>
              <a:spcPct val="0"/>
            </a:spcBef>
            <a:spcAft>
              <a:spcPct val="35000"/>
            </a:spcAft>
          </a:pPr>
          <a:r>
            <a:rPr lang="en-US" sz="1600" kern="1200" dirty="0" smtClean="0"/>
            <a:t>Values: Diversity, teamwork,  community commitment,  and technology</a:t>
          </a:r>
        </a:p>
      </dsp:txBody>
      <dsp:txXfrm>
        <a:off x="1989901" y="4450162"/>
        <a:ext cx="7453905" cy="1011400"/>
      </dsp:txXfrm>
    </dsp:sp>
    <dsp:sp modelId="{38CB0A68-9396-43AF-952E-74853D0402A9}">
      <dsp:nvSpPr>
        <dsp:cNvPr id="0" name=""/>
        <dsp:cNvSpPr/>
      </dsp:nvSpPr>
      <dsp:spPr>
        <a:xfrm>
          <a:off x="101140" y="4551302"/>
          <a:ext cx="1888761" cy="80912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2152C-CFE8-49BE-9B89-1E9DF01E1192}">
      <dsp:nvSpPr>
        <dsp:cNvPr id="0" name=""/>
        <dsp:cNvSpPr/>
      </dsp:nvSpPr>
      <dsp:spPr>
        <a:xfrm>
          <a:off x="7784" y="194194"/>
          <a:ext cx="2326603" cy="139596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i="1" kern="1200" smtClean="0"/>
            <a:t>What are the sources of disagreement? </a:t>
          </a:r>
          <a:endParaRPr lang="en-US" sz="1700" kern="1200"/>
        </a:p>
      </dsp:txBody>
      <dsp:txXfrm>
        <a:off x="48670" y="235080"/>
        <a:ext cx="2244831" cy="1314190"/>
      </dsp:txXfrm>
    </dsp:sp>
    <dsp:sp modelId="{CAB4E5DF-302F-479A-9D5E-D845C1169D24}">
      <dsp:nvSpPr>
        <dsp:cNvPr id="0" name=""/>
        <dsp:cNvSpPr/>
      </dsp:nvSpPr>
      <dsp:spPr>
        <a:xfrm>
          <a:off x="2539129" y="603676"/>
          <a:ext cx="493240" cy="57699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539129" y="719075"/>
        <a:ext cx="345268" cy="346199"/>
      </dsp:txXfrm>
    </dsp:sp>
    <dsp:sp modelId="{D447A9F4-F9F6-4EFC-BABA-6C6BA6727EA3}">
      <dsp:nvSpPr>
        <dsp:cNvPr id="0" name=""/>
        <dsp:cNvSpPr/>
      </dsp:nvSpPr>
      <dsp:spPr>
        <a:xfrm>
          <a:off x="3265029" y="194194"/>
          <a:ext cx="2326603" cy="13959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i="1" kern="1200" smtClean="0"/>
            <a:t>What filters are the various generations using when addressing this problem?</a:t>
          </a:r>
          <a:endParaRPr lang="en-US" sz="1700" i="1" kern="1200" dirty="0" smtClean="0"/>
        </a:p>
      </dsp:txBody>
      <dsp:txXfrm>
        <a:off x="3305915" y="235080"/>
        <a:ext cx="2244831" cy="1314190"/>
      </dsp:txXfrm>
    </dsp:sp>
    <dsp:sp modelId="{9BC3552E-847D-4A24-BC61-CDE2C0DDE6FC}">
      <dsp:nvSpPr>
        <dsp:cNvPr id="0" name=""/>
        <dsp:cNvSpPr/>
      </dsp:nvSpPr>
      <dsp:spPr>
        <a:xfrm>
          <a:off x="5796374" y="603676"/>
          <a:ext cx="493240" cy="57699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796374" y="719075"/>
        <a:ext cx="345268" cy="346199"/>
      </dsp:txXfrm>
    </dsp:sp>
    <dsp:sp modelId="{27F27BFA-1593-4454-B293-DAA33C20AA8F}">
      <dsp:nvSpPr>
        <dsp:cNvPr id="0" name=""/>
        <dsp:cNvSpPr/>
      </dsp:nvSpPr>
      <dsp:spPr>
        <a:xfrm>
          <a:off x="6522274" y="194194"/>
          <a:ext cx="2326603" cy="13959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i="1" kern="1200" smtClean="0"/>
            <a:t>What else do we need to know before addressing?</a:t>
          </a:r>
          <a:endParaRPr lang="en-US" sz="1700" i="1" kern="1200" dirty="0" smtClean="0"/>
        </a:p>
      </dsp:txBody>
      <dsp:txXfrm>
        <a:off x="6563160" y="235080"/>
        <a:ext cx="2244831" cy="13141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B2F20-3866-4118-9CB2-E27DCBF69A21}">
      <dsp:nvSpPr>
        <dsp:cNvPr id="0" name=""/>
        <dsp:cNvSpPr/>
      </dsp:nvSpPr>
      <dsp:spPr>
        <a:xfrm>
          <a:off x="-4830268" y="-740495"/>
          <a:ext cx="5754803" cy="5754803"/>
        </a:xfrm>
        <a:prstGeom prst="blockArc">
          <a:avLst>
            <a:gd name="adj1" fmla="val 18900000"/>
            <a:gd name="adj2" fmla="val 2700000"/>
            <a:gd name="adj3" fmla="val 375"/>
          </a:avLst>
        </a:pr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953BB-5932-43DF-8295-EF90B12B888D}">
      <dsp:nvSpPr>
        <dsp:cNvPr id="0" name=""/>
        <dsp:cNvSpPr/>
      </dsp:nvSpPr>
      <dsp:spPr>
        <a:xfrm>
          <a:off x="299807" y="194287"/>
          <a:ext cx="8649179" cy="3884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Approach generational differences with interest, not fear or stereotyping.</a:t>
          </a:r>
          <a:endParaRPr lang="en-US" sz="2000" kern="1200"/>
        </a:p>
      </dsp:txBody>
      <dsp:txXfrm>
        <a:off x="299807" y="194287"/>
        <a:ext cx="8649179" cy="388404"/>
      </dsp:txXfrm>
    </dsp:sp>
    <dsp:sp modelId="{B8346980-19B4-4436-A200-C175C7E1B73D}">
      <dsp:nvSpPr>
        <dsp:cNvPr id="0" name=""/>
        <dsp:cNvSpPr/>
      </dsp:nvSpPr>
      <dsp:spPr>
        <a:xfrm>
          <a:off x="57055" y="145736"/>
          <a:ext cx="485505" cy="48550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31CFB5-2550-48E6-8F84-34BE46F41CD6}">
      <dsp:nvSpPr>
        <dsp:cNvPr id="0" name=""/>
        <dsp:cNvSpPr/>
      </dsp:nvSpPr>
      <dsp:spPr>
        <a:xfrm>
          <a:off x="651542" y="777235"/>
          <a:ext cx="8297444" cy="3884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Be aware of your own assumptions.</a:t>
          </a:r>
          <a:endParaRPr lang="en-US" sz="2000" kern="1200" dirty="0" smtClean="0"/>
        </a:p>
      </dsp:txBody>
      <dsp:txXfrm>
        <a:off x="651542" y="777235"/>
        <a:ext cx="8297444" cy="388404"/>
      </dsp:txXfrm>
    </dsp:sp>
    <dsp:sp modelId="{F09B2F68-653F-4D37-87D1-2537B4C60270}">
      <dsp:nvSpPr>
        <dsp:cNvPr id="0" name=""/>
        <dsp:cNvSpPr/>
      </dsp:nvSpPr>
      <dsp:spPr>
        <a:xfrm>
          <a:off x="408790" y="728684"/>
          <a:ext cx="485505" cy="48550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41CFC-A289-474B-9E1B-4CCD037AFB19}">
      <dsp:nvSpPr>
        <dsp:cNvPr id="0" name=""/>
        <dsp:cNvSpPr/>
      </dsp:nvSpPr>
      <dsp:spPr>
        <a:xfrm>
          <a:off x="844291" y="1359756"/>
          <a:ext cx="8104696" cy="38840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Empathize with their values.</a:t>
          </a:r>
          <a:endParaRPr lang="en-US" sz="2000" kern="1200" dirty="0" smtClean="0"/>
        </a:p>
      </dsp:txBody>
      <dsp:txXfrm>
        <a:off x="844291" y="1359756"/>
        <a:ext cx="8104696" cy="388404"/>
      </dsp:txXfrm>
    </dsp:sp>
    <dsp:sp modelId="{B4410914-4FAA-448A-A61C-02891FA747DE}">
      <dsp:nvSpPr>
        <dsp:cNvPr id="0" name=""/>
        <dsp:cNvSpPr/>
      </dsp:nvSpPr>
      <dsp:spPr>
        <a:xfrm>
          <a:off x="601539" y="1311205"/>
          <a:ext cx="485505" cy="48550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80E751-6E6B-4614-A0C9-87596BC702BE}">
      <dsp:nvSpPr>
        <dsp:cNvPr id="0" name=""/>
        <dsp:cNvSpPr/>
      </dsp:nvSpPr>
      <dsp:spPr>
        <a:xfrm>
          <a:off x="905834" y="1942703"/>
          <a:ext cx="8043153" cy="38840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Avoid generational jargon.</a:t>
          </a:r>
          <a:endParaRPr lang="en-US" sz="2000" kern="1200" dirty="0" smtClean="0"/>
        </a:p>
      </dsp:txBody>
      <dsp:txXfrm>
        <a:off x="905834" y="1942703"/>
        <a:ext cx="8043153" cy="388404"/>
      </dsp:txXfrm>
    </dsp:sp>
    <dsp:sp modelId="{9B593482-8433-467E-961C-A8707343A7D1}">
      <dsp:nvSpPr>
        <dsp:cNvPr id="0" name=""/>
        <dsp:cNvSpPr/>
      </dsp:nvSpPr>
      <dsp:spPr>
        <a:xfrm>
          <a:off x="663081" y="1894153"/>
          <a:ext cx="485505" cy="48550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A7256E-FE56-4F42-B516-0879378AE878}">
      <dsp:nvSpPr>
        <dsp:cNvPr id="0" name=""/>
        <dsp:cNvSpPr/>
      </dsp:nvSpPr>
      <dsp:spPr>
        <a:xfrm>
          <a:off x="844291" y="2525651"/>
          <a:ext cx="8104696" cy="38840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Remember that most items are a matter of preference, not a rule. </a:t>
          </a:r>
          <a:endParaRPr lang="en-US" sz="2000" kern="1200" dirty="0" smtClean="0"/>
        </a:p>
      </dsp:txBody>
      <dsp:txXfrm>
        <a:off x="844291" y="2525651"/>
        <a:ext cx="8104696" cy="388404"/>
      </dsp:txXfrm>
    </dsp:sp>
    <dsp:sp modelId="{33B2D1D9-98E1-45BF-9DC2-918843611F21}">
      <dsp:nvSpPr>
        <dsp:cNvPr id="0" name=""/>
        <dsp:cNvSpPr/>
      </dsp:nvSpPr>
      <dsp:spPr>
        <a:xfrm>
          <a:off x="601539" y="2477101"/>
          <a:ext cx="485505" cy="485505"/>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BFF2E3-EA51-4BB0-9D28-341D9CF197A4}">
      <dsp:nvSpPr>
        <dsp:cNvPr id="0" name=""/>
        <dsp:cNvSpPr/>
      </dsp:nvSpPr>
      <dsp:spPr>
        <a:xfrm>
          <a:off x="651542" y="3108172"/>
          <a:ext cx="8297444" cy="38840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Practice active listening.</a:t>
          </a:r>
          <a:endParaRPr lang="en-US" sz="2000" kern="1200" dirty="0" smtClean="0"/>
        </a:p>
      </dsp:txBody>
      <dsp:txXfrm>
        <a:off x="651542" y="3108172"/>
        <a:ext cx="8297444" cy="388404"/>
      </dsp:txXfrm>
    </dsp:sp>
    <dsp:sp modelId="{065F0588-95D3-409F-802C-7FE5490959BF}">
      <dsp:nvSpPr>
        <dsp:cNvPr id="0" name=""/>
        <dsp:cNvSpPr/>
      </dsp:nvSpPr>
      <dsp:spPr>
        <a:xfrm>
          <a:off x="408790" y="3059622"/>
          <a:ext cx="485505" cy="48550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57853-6C3C-4F93-8919-B92DA0079342}">
      <dsp:nvSpPr>
        <dsp:cNvPr id="0" name=""/>
        <dsp:cNvSpPr/>
      </dsp:nvSpPr>
      <dsp:spPr>
        <a:xfrm>
          <a:off x="299807" y="3691120"/>
          <a:ext cx="8649179" cy="38840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8296" tIns="50800" rIns="50800" bIns="50800" numCol="1" spcCol="1270" anchor="ctr" anchorCtr="0">
          <a:noAutofit/>
        </a:bodyPr>
        <a:lstStyle/>
        <a:p>
          <a:pPr lvl="0" algn="l" defTabSz="889000">
            <a:lnSpc>
              <a:spcPct val="90000"/>
            </a:lnSpc>
            <a:spcBef>
              <a:spcPct val="0"/>
            </a:spcBef>
            <a:spcAft>
              <a:spcPct val="35000"/>
            </a:spcAft>
          </a:pPr>
          <a:r>
            <a:rPr lang="en-US" sz="2000" kern="1200" smtClean="0"/>
            <a:t>Appreciate the benefits of a multi-generational workforce.</a:t>
          </a:r>
          <a:endParaRPr lang="en-US" sz="2000" kern="1200" dirty="0" smtClean="0"/>
        </a:p>
      </dsp:txBody>
      <dsp:txXfrm>
        <a:off x="299807" y="3691120"/>
        <a:ext cx="8649179" cy="388404"/>
      </dsp:txXfrm>
    </dsp:sp>
    <dsp:sp modelId="{839F4C09-FC5A-4641-9B32-1D07580FA499}">
      <dsp:nvSpPr>
        <dsp:cNvPr id="0" name=""/>
        <dsp:cNvSpPr/>
      </dsp:nvSpPr>
      <dsp:spPr>
        <a:xfrm>
          <a:off x="57055" y="3642569"/>
          <a:ext cx="485505" cy="485505"/>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6766E-63A2-4EAB-A4C4-DC864A0F292C}">
      <dsp:nvSpPr>
        <dsp:cNvPr id="0" name=""/>
        <dsp:cNvSpPr/>
      </dsp:nvSpPr>
      <dsp:spPr>
        <a:xfrm>
          <a:off x="0" y="0"/>
          <a:ext cx="8872815" cy="12572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t>Focus on the mission and goals and help team members define how their talents and expertise make an impact.</a:t>
          </a:r>
          <a:endParaRPr lang="en-US" sz="2500" kern="1200"/>
        </a:p>
      </dsp:txBody>
      <dsp:txXfrm>
        <a:off x="1900293" y="0"/>
        <a:ext cx="6972522" cy="1257299"/>
      </dsp:txXfrm>
    </dsp:sp>
    <dsp:sp modelId="{134A1716-7D5E-4BBB-9872-1F9B7BB1687D}">
      <dsp:nvSpPr>
        <dsp:cNvPr id="0" name=""/>
        <dsp:cNvSpPr/>
      </dsp:nvSpPr>
      <dsp:spPr>
        <a:xfrm>
          <a:off x="125729" y="125730"/>
          <a:ext cx="1774563" cy="100584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51681-1932-412D-9FF3-452B83BE0E20}">
      <dsp:nvSpPr>
        <dsp:cNvPr id="0" name=""/>
        <dsp:cNvSpPr/>
      </dsp:nvSpPr>
      <dsp:spPr>
        <a:xfrm>
          <a:off x="0" y="1383029"/>
          <a:ext cx="8872815" cy="1257299"/>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dirty="0" smtClean="0"/>
            <a:t>Create communications systems that provide information and resources to each person, all the time.</a:t>
          </a:r>
          <a:endParaRPr lang="en-US" sz="2500" kern="1200" dirty="0"/>
        </a:p>
      </dsp:txBody>
      <dsp:txXfrm>
        <a:off x="1900293" y="1383029"/>
        <a:ext cx="6972522" cy="1257299"/>
      </dsp:txXfrm>
    </dsp:sp>
    <dsp:sp modelId="{D6DEA8E7-0502-4ED5-9F22-A6EBC5DFAFDE}">
      <dsp:nvSpPr>
        <dsp:cNvPr id="0" name=""/>
        <dsp:cNvSpPr/>
      </dsp:nvSpPr>
      <dsp:spPr>
        <a:xfrm>
          <a:off x="125729" y="1508760"/>
          <a:ext cx="1774563" cy="100584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29291-56F4-4E9E-81F8-1009C90292AC}">
      <dsp:nvSpPr>
        <dsp:cNvPr id="0" name=""/>
        <dsp:cNvSpPr/>
      </dsp:nvSpPr>
      <dsp:spPr>
        <a:xfrm>
          <a:off x="0" y="2766060"/>
          <a:ext cx="8872815" cy="1257299"/>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US" sz="2500" kern="1200" smtClean="0"/>
            <a:t>Customize incentives that recognize, reward and drive high performance.</a:t>
          </a:r>
          <a:endParaRPr lang="en-US" sz="2500" kern="1200"/>
        </a:p>
      </dsp:txBody>
      <dsp:txXfrm>
        <a:off x="1900293" y="2766060"/>
        <a:ext cx="6972522" cy="1257299"/>
      </dsp:txXfrm>
    </dsp:sp>
    <dsp:sp modelId="{1A296097-9413-4C76-A4BE-5257F1636D6D}">
      <dsp:nvSpPr>
        <dsp:cNvPr id="0" name=""/>
        <dsp:cNvSpPr/>
      </dsp:nvSpPr>
      <dsp:spPr>
        <a:xfrm>
          <a:off x="125729" y="2891790"/>
          <a:ext cx="1774563" cy="100584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3F684-574F-4CA6-B3B8-B1EC3183D84F}">
      <dsp:nvSpPr>
        <dsp:cNvPr id="0" name=""/>
        <dsp:cNvSpPr/>
      </dsp:nvSpPr>
      <dsp:spPr>
        <a:xfrm rot="16200000">
          <a:off x="2132" y="1168"/>
          <a:ext cx="4067857" cy="4067857"/>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Are there generational implications?</a:t>
          </a:r>
          <a:endParaRPr lang="en-US" sz="3000" kern="1200" dirty="0"/>
        </a:p>
      </dsp:txBody>
      <dsp:txXfrm rot="5400000">
        <a:off x="2133" y="1018132"/>
        <a:ext cx="3355982" cy="2033929"/>
      </dsp:txXfrm>
    </dsp:sp>
    <dsp:sp modelId="{4F1DF77F-04AB-42B9-B412-7537AF1219B4}">
      <dsp:nvSpPr>
        <dsp:cNvPr id="0" name=""/>
        <dsp:cNvSpPr/>
      </dsp:nvSpPr>
      <dsp:spPr>
        <a:xfrm rot="5400000">
          <a:off x="4509796" y="1168"/>
          <a:ext cx="4067857" cy="4067857"/>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What information is best transferred with this method?</a:t>
          </a:r>
          <a:endParaRPr lang="en-US" sz="3000" kern="1200" dirty="0"/>
        </a:p>
      </dsp:txBody>
      <dsp:txXfrm rot="-5400000">
        <a:off x="5221672" y="1018131"/>
        <a:ext cx="3355982" cy="2033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20CF-AFCF-495E-B15E-27468EC4E628}">
      <dsp:nvSpPr>
        <dsp:cNvPr id="0" name=""/>
        <dsp:cNvSpPr/>
      </dsp:nvSpPr>
      <dsp:spPr>
        <a:xfrm>
          <a:off x="1051827" y="823"/>
          <a:ext cx="2083526" cy="12501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Employer-employee relationship</a:t>
          </a:r>
          <a:endParaRPr lang="en-US" sz="2500" kern="1200"/>
        </a:p>
      </dsp:txBody>
      <dsp:txXfrm>
        <a:off x="1051827" y="823"/>
        <a:ext cx="2083526" cy="1250115"/>
      </dsp:txXfrm>
    </dsp:sp>
    <dsp:sp modelId="{47522E6D-A111-495F-9844-4FBB63CBA1E0}">
      <dsp:nvSpPr>
        <dsp:cNvPr id="0" name=""/>
        <dsp:cNvSpPr/>
      </dsp:nvSpPr>
      <dsp:spPr>
        <a:xfrm>
          <a:off x="3343706" y="823"/>
          <a:ext cx="2083526" cy="12501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Scheduling assignments</a:t>
          </a:r>
          <a:endParaRPr lang="en-US" sz="2500" kern="1200" dirty="0" smtClean="0"/>
        </a:p>
      </dsp:txBody>
      <dsp:txXfrm>
        <a:off x="3343706" y="823"/>
        <a:ext cx="2083526" cy="1250115"/>
      </dsp:txXfrm>
    </dsp:sp>
    <dsp:sp modelId="{AB2D06F6-308B-4096-9562-C0BD6BEA4946}">
      <dsp:nvSpPr>
        <dsp:cNvPr id="0" name=""/>
        <dsp:cNvSpPr/>
      </dsp:nvSpPr>
      <dsp:spPr>
        <a:xfrm>
          <a:off x="5635585" y="823"/>
          <a:ext cx="2083526" cy="12501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Incentives</a:t>
          </a:r>
          <a:endParaRPr lang="en-US" sz="2500" kern="1200" dirty="0" smtClean="0"/>
        </a:p>
      </dsp:txBody>
      <dsp:txXfrm>
        <a:off x="5635585" y="823"/>
        <a:ext cx="2083526" cy="1250115"/>
      </dsp:txXfrm>
    </dsp:sp>
    <dsp:sp modelId="{B9888DC6-4958-4D5B-BF45-8DA127E9F3AC}">
      <dsp:nvSpPr>
        <dsp:cNvPr id="0" name=""/>
        <dsp:cNvSpPr/>
      </dsp:nvSpPr>
      <dsp:spPr>
        <a:xfrm>
          <a:off x="1051827" y="1459291"/>
          <a:ext cx="2083526" cy="12501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Training</a:t>
          </a:r>
          <a:endParaRPr lang="en-US" sz="2500" kern="1200" dirty="0" smtClean="0"/>
        </a:p>
      </dsp:txBody>
      <dsp:txXfrm>
        <a:off x="1051827" y="1459291"/>
        <a:ext cx="2083526" cy="1250115"/>
      </dsp:txXfrm>
    </dsp:sp>
    <dsp:sp modelId="{C2E527E9-CA1F-4B87-BEB3-FE3FDC6BB0EE}">
      <dsp:nvSpPr>
        <dsp:cNvPr id="0" name=""/>
        <dsp:cNvSpPr/>
      </dsp:nvSpPr>
      <dsp:spPr>
        <a:xfrm>
          <a:off x="3343706" y="1459291"/>
          <a:ext cx="2083526" cy="125011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Tracks for advancement</a:t>
          </a:r>
          <a:endParaRPr lang="en-US" sz="2500" kern="1200" dirty="0" smtClean="0"/>
        </a:p>
      </dsp:txBody>
      <dsp:txXfrm>
        <a:off x="3343706" y="1459291"/>
        <a:ext cx="2083526" cy="1250115"/>
      </dsp:txXfrm>
    </dsp:sp>
    <dsp:sp modelId="{42ECA7CD-0E84-4372-99AC-8068F7F186D1}">
      <dsp:nvSpPr>
        <dsp:cNvPr id="0" name=""/>
        <dsp:cNvSpPr/>
      </dsp:nvSpPr>
      <dsp:spPr>
        <a:xfrm>
          <a:off x="5635585" y="1459291"/>
          <a:ext cx="2083526" cy="125011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Work hours</a:t>
          </a:r>
          <a:endParaRPr lang="en-US" sz="2500" kern="1200" dirty="0" smtClean="0"/>
        </a:p>
      </dsp:txBody>
      <dsp:txXfrm>
        <a:off x="5635585" y="1459291"/>
        <a:ext cx="2083526" cy="1250115"/>
      </dsp:txXfrm>
    </dsp:sp>
    <dsp:sp modelId="{BAB0A0D5-92D0-4C72-AC0C-3318E0FA8F15}">
      <dsp:nvSpPr>
        <dsp:cNvPr id="0" name=""/>
        <dsp:cNvSpPr/>
      </dsp:nvSpPr>
      <dsp:spPr>
        <a:xfrm>
          <a:off x="1051827" y="2917760"/>
          <a:ext cx="2083526" cy="12501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Autonomy</a:t>
          </a:r>
          <a:endParaRPr lang="en-US" sz="2500" kern="1200" dirty="0" smtClean="0"/>
        </a:p>
      </dsp:txBody>
      <dsp:txXfrm>
        <a:off x="1051827" y="2917760"/>
        <a:ext cx="2083526" cy="1250115"/>
      </dsp:txXfrm>
    </dsp:sp>
    <dsp:sp modelId="{07B4DB43-B8F8-4912-BEA8-4E2DBF305FB0}">
      <dsp:nvSpPr>
        <dsp:cNvPr id="0" name=""/>
        <dsp:cNvSpPr/>
      </dsp:nvSpPr>
      <dsp:spPr>
        <a:xfrm>
          <a:off x="3343706" y="2917760"/>
          <a:ext cx="2083526" cy="125011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Office equipment</a:t>
          </a:r>
          <a:endParaRPr lang="en-US" sz="2500" kern="1200" dirty="0" smtClean="0"/>
        </a:p>
      </dsp:txBody>
      <dsp:txXfrm>
        <a:off x="3343706" y="2917760"/>
        <a:ext cx="2083526" cy="1250115"/>
      </dsp:txXfrm>
    </dsp:sp>
    <dsp:sp modelId="{0470143F-1B14-4C21-BA01-3F3C9174DA99}">
      <dsp:nvSpPr>
        <dsp:cNvPr id="0" name=""/>
        <dsp:cNvSpPr/>
      </dsp:nvSpPr>
      <dsp:spPr>
        <a:xfrm>
          <a:off x="5635585" y="2917760"/>
          <a:ext cx="2083526" cy="12501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t>Meeting environment</a:t>
          </a:r>
          <a:endParaRPr lang="en-US" sz="2500" kern="1200" dirty="0" smtClean="0"/>
        </a:p>
      </dsp:txBody>
      <dsp:txXfrm>
        <a:off x="5635585" y="2917760"/>
        <a:ext cx="2083526" cy="125011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2027"/>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4143587" y="1"/>
            <a:ext cx="3169920" cy="482027"/>
          </a:xfrm>
          <a:prstGeom prst="rect">
            <a:avLst/>
          </a:prstGeom>
        </p:spPr>
        <p:txBody>
          <a:bodyPr vert="horz" lIns="95747" tIns="47873" rIns="95747" bIns="47873" rtlCol="0"/>
          <a:lstStyle>
            <a:lvl1pPr algn="r">
              <a:defRPr sz="1300"/>
            </a:lvl1pPr>
          </a:lstStyle>
          <a:p>
            <a:fld id="{61BA5F1D-E6DA-4A12-BA8B-77D1A800445B}" type="datetimeFigureOut">
              <a:rPr lang="en-US" smtClean="0"/>
              <a:t>7/18/2022</a:t>
            </a:fld>
            <a:endParaRPr lang="en-US"/>
          </a:p>
        </p:txBody>
      </p:sp>
      <p:sp>
        <p:nvSpPr>
          <p:cNvPr id="4" name="Footer Placeholder 3"/>
          <p:cNvSpPr>
            <a:spLocks noGrp="1"/>
          </p:cNvSpPr>
          <p:nvPr>
            <p:ph type="ftr" sz="quarter" idx="2"/>
          </p:nvPr>
        </p:nvSpPr>
        <p:spPr>
          <a:xfrm>
            <a:off x="0" y="9119173"/>
            <a:ext cx="3169920" cy="482027"/>
          </a:xfrm>
          <a:prstGeom prst="rect">
            <a:avLst/>
          </a:prstGeom>
        </p:spPr>
        <p:txBody>
          <a:bodyPr vert="horz" lIns="95747" tIns="47873" rIns="95747" bIns="47873"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173"/>
            <a:ext cx="3169920" cy="482027"/>
          </a:xfrm>
          <a:prstGeom prst="rect">
            <a:avLst/>
          </a:prstGeom>
        </p:spPr>
        <p:txBody>
          <a:bodyPr vert="horz" lIns="95747" tIns="47873" rIns="95747" bIns="47873" rtlCol="0" anchor="b"/>
          <a:lstStyle>
            <a:lvl1pPr algn="r">
              <a:defRPr sz="1300"/>
            </a:lvl1pPr>
          </a:lstStyle>
          <a:p>
            <a:fld id="{62CB9B76-6143-4D7C-9BEE-0BF0EB1C5694}" type="slidenum">
              <a:rPr lang="en-US" smtClean="0"/>
              <a:t>‹#›</a:t>
            </a:fld>
            <a:endParaRPr lang="en-US"/>
          </a:p>
        </p:txBody>
      </p:sp>
    </p:spTree>
    <p:extLst>
      <p:ext uri="{BB962C8B-B14F-4D97-AF65-F5344CB8AC3E}">
        <p14:creationId xmlns:p14="http://schemas.microsoft.com/office/powerpoint/2010/main" val="2086581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5747" tIns="47873" rIns="95747" bIns="47873" rtlCol="0"/>
          <a:lstStyle>
            <a:lvl1pPr algn="r">
              <a:defRPr sz="1300"/>
            </a:lvl1pPr>
          </a:lstStyle>
          <a:p>
            <a:fld id="{623E01A4-C54C-4A33-B802-8E7B14725452}" type="datetimeFigureOut">
              <a:rPr lang="en-US" smtClean="0"/>
              <a:t>7/18/2022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747" tIns="47873" rIns="95747" bIns="4787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747" tIns="47873" rIns="95747" bIns="47873" rtlCol="0" anchor="b"/>
          <a:lstStyle>
            <a:lvl1pPr algn="r">
              <a:defRPr sz="1300"/>
            </a:lvl1pPr>
          </a:lstStyle>
          <a:p>
            <a:fld id="{171B946C-B07A-4C7E-AEC3-15D29714FFD6}" type="slidenum">
              <a:rPr lang="en-US" smtClean="0"/>
              <a:t>‹#›</a:t>
            </a:fld>
            <a:endParaRPr lang="en-US"/>
          </a:p>
        </p:txBody>
      </p:sp>
    </p:spTree>
    <p:extLst>
      <p:ext uri="{BB962C8B-B14F-4D97-AF65-F5344CB8AC3E}">
        <p14:creationId xmlns:p14="http://schemas.microsoft.com/office/powerpoint/2010/main" val="81770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sz="1300" i="1" dirty="0"/>
              <a:t> </a:t>
            </a:r>
            <a:endParaRPr lang="en-US" sz="1300" dirty="0"/>
          </a:p>
          <a:p>
            <a:endParaRPr lang="en-US" dirty="0"/>
          </a:p>
        </p:txBody>
      </p:sp>
      <p:sp>
        <p:nvSpPr>
          <p:cNvPr id="4" name="Slide Number Placeholder 3"/>
          <p:cNvSpPr>
            <a:spLocks noGrp="1"/>
          </p:cNvSpPr>
          <p:nvPr>
            <p:ph type="sldNum" sz="quarter" idx="10"/>
          </p:nvPr>
        </p:nvSpPr>
        <p:spPr/>
        <p:txBody>
          <a:bodyPr/>
          <a:lstStyle/>
          <a:p>
            <a:fld id="{171B946C-B07A-4C7E-AEC3-15D29714FFD6}" type="slidenum">
              <a:rPr lang="en-US" smtClean="0"/>
              <a:t>1</a:t>
            </a:fld>
            <a:endParaRPr lang="en-US"/>
          </a:p>
        </p:txBody>
      </p:sp>
    </p:spTree>
    <p:extLst>
      <p:ext uri="{BB962C8B-B14F-4D97-AF65-F5344CB8AC3E}">
        <p14:creationId xmlns:p14="http://schemas.microsoft.com/office/powerpoint/2010/main" val="356779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91D73-4927-4297-BA0A-1FDCEEB537B8}" type="slidenum">
              <a:rPr lang="en-US"/>
              <a:pPr/>
              <a:t>10</a:t>
            </a:fld>
            <a:endParaRPr lang="en-US" dirty="0"/>
          </a:p>
        </p:txBody>
      </p:sp>
    </p:spTree>
    <p:extLst>
      <p:ext uri="{BB962C8B-B14F-4D97-AF65-F5344CB8AC3E}">
        <p14:creationId xmlns:p14="http://schemas.microsoft.com/office/powerpoint/2010/main" val="46041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603C0C-2557-42EB-9C25-957406B4A9F7}" type="slidenum">
              <a:rPr lang="en-US"/>
              <a:pPr/>
              <a:t>11</a:t>
            </a:fld>
            <a:endParaRPr lang="en-US"/>
          </a:p>
        </p:txBody>
      </p:sp>
    </p:spTree>
    <p:extLst>
      <p:ext uri="{BB962C8B-B14F-4D97-AF65-F5344CB8AC3E}">
        <p14:creationId xmlns:p14="http://schemas.microsoft.com/office/powerpoint/2010/main" val="2886386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7B3EDB-9DE6-4DDB-A3E6-206A0675C476}" type="slidenum">
              <a:rPr lang="en-US"/>
              <a:pPr/>
              <a:t>12</a:t>
            </a:fld>
            <a:endParaRPr lang="en-US"/>
          </a:p>
        </p:txBody>
      </p:sp>
    </p:spTree>
    <p:extLst>
      <p:ext uri="{BB962C8B-B14F-4D97-AF65-F5344CB8AC3E}">
        <p14:creationId xmlns:p14="http://schemas.microsoft.com/office/powerpoint/2010/main" val="2190544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B946C-B07A-4C7E-AEC3-15D29714FFD6}" type="slidenum">
              <a:rPr lang="en-US" smtClean="0"/>
              <a:t>13</a:t>
            </a:fld>
            <a:endParaRPr lang="en-US"/>
          </a:p>
        </p:txBody>
      </p:sp>
    </p:spTree>
    <p:extLst>
      <p:ext uri="{BB962C8B-B14F-4D97-AF65-F5344CB8AC3E}">
        <p14:creationId xmlns:p14="http://schemas.microsoft.com/office/powerpoint/2010/main" val="88852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30722" name="Notes Placeholder 2"/>
          <p:cNvSpPr>
            <a:spLocks noGrp="1"/>
          </p:cNvSpPr>
          <p:nvPr>
            <p:ph type="body" idx="1"/>
          </p:nvPr>
        </p:nvSpPr>
        <p:spPr/>
        <p:txBody>
          <a:bodyPr/>
          <a:lstStyle/>
          <a:p>
            <a:pPr eaLnBrk="1" hangingPunct="1">
              <a:spcBef>
                <a:spcPct val="0"/>
              </a:spcBef>
            </a:pPr>
            <a:endParaRPr lang="en-US" baseline="0" dirty="0" smtClean="0"/>
          </a:p>
          <a:p>
            <a:pPr eaLnBrk="1" hangingPunct="1">
              <a:spcBef>
                <a:spcPct val="0"/>
              </a:spcBef>
            </a:pPr>
            <a:r>
              <a:rPr lang="en-US" baseline="0" dirty="0" smtClean="0"/>
              <a:t>. </a:t>
            </a:r>
            <a:endParaRPr lang="en-US" baseline="0" dirty="0" smtClean="0"/>
          </a:p>
          <a:p>
            <a:pPr eaLnBrk="1" hangingPunct="1">
              <a:spcBef>
                <a:spcPct val="0"/>
              </a:spcBef>
            </a:pPr>
            <a:r>
              <a:rPr lang="en-US" baseline="0" dirty="0" smtClean="0"/>
              <a:t> </a:t>
            </a:r>
            <a:endParaRPr lang="en-US" dirty="0" smtClean="0"/>
          </a:p>
          <a:p>
            <a:pPr eaLnBrk="1" hangingPunct="1">
              <a:spcBef>
                <a:spcPct val="0"/>
              </a:spcBef>
            </a:pPr>
            <a:endParaRPr lang="en-US" dirty="0" smtClean="0"/>
          </a:p>
          <a:p>
            <a:pPr eaLnBrk="1" hangingPunct="1"/>
            <a:endParaRPr lang="en-US" dirty="0" smtClean="0"/>
          </a:p>
          <a:p>
            <a:pPr eaLnBrk="1" hangingPunct="1"/>
            <a:r>
              <a:rPr lang="en-US" dirty="0" smtClean="0"/>
              <a:t>	</a:t>
            </a:r>
          </a:p>
          <a:p>
            <a:pPr eaLnBrk="1" hangingPunct="1">
              <a:spcBef>
                <a:spcPct val="0"/>
              </a:spcBef>
            </a:pPr>
            <a:endParaRPr lang="en-US" dirty="0" smtClean="0"/>
          </a:p>
          <a:p>
            <a:pPr eaLnBrk="1" hangingPunct="1">
              <a:spcBef>
                <a:spcPct val="0"/>
              </a:spcBef>
            </a:pPr>
            <a:endParaRPr lang="en-US" dirty="0" smtClean="0"/>
          </a:p>
        </p:txBody>
      </p:sp>
      <p:sp>
        <p:nvSpPr>
          <p:cNvPr id="30723" name="Slide Number Placeholder 3"/>
          <p:cNvSpPr>
            <a:spLocks noGrp="1"/>
          </p:cNvSpPr>
          <p:nvPr>
            <p:ph type="sldNum" sz="quarter" idx="5"/>
          </p:nvPr>
        </p:nvSpPr>
        <p:spPr>
          <a:noFill/>
        </p:spPr>
        <p:txBody>
          <a:bodyPr/>
          <a:lstStyle/>
          <a:p>
            <a:fld id="{56CF7662-0BA4-4D8C-8BAB-D71DD7268CD4}" type="slidenum">
              <a:rPr lang="en-US"/>
              <a:pPr/>
              <a:t>14</a:t>
            </a:fld>
            <a:endParaRPr lang="en-US"/>
          </a:p>
        </p:txBody>
      </p:sp>
    </p:spTree>
    <p:extLst>
      <p:ext uri="{BB962C8B-B14F-4D97-AF65-F5344CB8AC3E}">
        <p14:creationId xmlns:p14="http://schemas.microsoft.com/office/powerpoint/2010/main" val="249304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171B946C-B07A-4C7E-AEC3-15D29714FFD6}" type="slidenum">
              <a:rPr lang="en-US" smtClean="0"/>
              <a:t>15</a:t>
            </a:fld>
            <a:endParaRPr lang="en-US"/>
          </a:p>
        </p:txBody>
      </p:sp>
    </p:spTree>
    <p:extLst>
      <p:ext uri="{BB962C8B-B14F-4D97-AF65-F5344CB8AC3E}">
        <p14:creationId xmlns:p14="http://schemas.microsoft.com/office/powerpoint/2010/main" val="289848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38914"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38915" name="Slide Number Placeholder 3"/>
          <p:cNvSpPr>
            <a:spLocks noGrp="1"/>
          </p:cNvSpPr>
          <p:nvPr>
            <p:ph type="sldNum" sz="quarter" idx="5"/>
          </p:nvPr>
        </p:nvSpPr>
        <p:spPr>
          <a:noFill/>
        </p:spPr>
        <p:txBody>
          <a:bodyPr/>
          <a:lstStyle/>
          <a:p>
            <a:fld id="{B996D187-3419-4595-9211-E120223D0C49}" type="slidenum">
              <a:rPr lang="en-US"/>
              <a:pPr/>
              <a:t>16</a:t>
            </a:fld>
            <a:endParaRPr lang="en-US"/>
          </a:p>
        </p:txBody>
      </p:sp>
    </p:spTree>
    <p:extLst>
      <p:ext uri="{BB962C8B-B14F-4D97-AF65-F5344CB8AC3E}">
        <p14:creationId xmlns:p14="http://schemas.microsoft.com/office/powerpoint/2010/main" val="3913149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777875" y="1200150"/>
            <a:ext cx="5759450" cy="3240088"/>
          </a:xfrm>
          <a:noFill/>
          <a:ln>
            <a:solidFill>
              <a:srgbClr val="000000"/>
            </a:solidFill>
            <a:miter lim="800000"/>
            <a:headEnd/>
            <a:tailEnd/>
          </a:ln>
        </p:spPr>
      </p:sp>
      <p:sp>
        <p:nvSpPr>
          <p:cNvPr id="40962" name="Notes Placeholder 2"/>
          <p:cNvSpPr>
            <a:spLocks noGrp="1"/>
          </p:cNvSpPr>
          <p:nvPr>
            <p:ph type="body" idx="1"/>
          </p:nvPr>
        </p:nvSpPr>
        <p:spPr/>
        <p:txBody>
          <a:bodyPr/>
          <a:lstStyle/>
          <a:p>
            <a:endParaRPr lang="en-US" dirty="0" smtClean="0"/>
          </a:p>
        </p:txBody>
      </p:sp>
      <p:sp>
        <p:nvSpPr>
          <p:cNvPr id="40963" name="Slide Number Placeholder 3"/>
          <p:cNvSpPr>
            <a:spLocks noGrp="1"/>
          </p:cNvSpPr>
          <p:nvPr>
            <p:ph type="sldNum" sz="quarter" idx="5"/>
          </p:nvPr>
        </p:nvSpPr>
        <p:spPr>
          <a:noFill/>
        </p:spPr>
        <p:txBody>
          <a:bodyPr/>
          <a:lstStyle/>
          <a:p>
            <a:fld id="{204ADCDF-6006-4D75-A533-A8E823694325}" type="slidenum">
              <a:rPr lang="en-US"/>
              <a:pPr/>
              <a:t>17</a:t>
            </a:fld>
            <a:endParaRPr lang="en-US"/>
          </a:p>
        </p:txBody>
      </p:sp>
    </p:spTree>
    <p:extLst>
      <p:ext uri="{BB962C8B-B14F-4D97-AF65-F5344CB8AC3E}">
        <p14:creationId xmlns:p14="http://schemas.microsoft.com/office/powerpoint/2010/main" val="2516393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sz="1300" i="1" dirty="0" smtClean="0"/>
          </a:p>
          <a:p>
            <a:endParaRPr lang="en-US" sz="1300" i="1" dirty="0" smtClean="0"/>
          </a:p>
          <a:p>
            <a:endParaRPr lang="en-US" sz="1300" i="1" dirty="0" smtClean="0"/>
          </a:p>
          <a:p>
            <a:endParaRPr lang="en-US" sz="1300" i="1" dirty="0" smtClean="0"/>
          </a:p>
          <a:p>
            <a:r>
              <a:rPr lang="en-US" sz="1300" i="1" dirty="0" smtClean="0"/>
              <a:t>Session Description: Leading </a:t>
            </a:r>
            <a:r>
              <a:rPr lang="en-US" sz="1300" i="1" dirty="0"/>
              <a:t>multiple generations, even in a small work group, has quickly become a core competency for </a:t>
            </a:r>
            <a:r>
              <a:rPr lang="en-US" sz="1300" i="1" dirty="0" smtClean="0"/>
              <a:t>everyone. </a:t>
            </a:r>
            <a:r>
              <a:rPr lang="en-US" sz="1300" i="1" dirty="0"/>
              <a:t>Each generation has distinct perspectives, values, and communication styles. The differences between generations isn’t new to the workplace, what is new is the speed at which cultural change happens and how that has resulted in micro-generations and an even greater divide between distinct generations. </a:t>
            </a:r>
            <a:r>
              <a:rPr lang="en-US" sz="1300" i="1" dirty="0" smtClean="0"/>
              <a:t>This session will discuss how to create a work environment that meets the needs of all generations. </a:t>
            </a:r>
            <a:endParaRPr lang="en-US" sz="1300" dirty="0" smtClean="0"/>
          </a:p>
          <a:p>
            <a:r>
              <a:rPr lang="en-US" sz="1300" i="1" dirty="0" smtClean="0"/>
              <a:t> </a:t>
            </a:r>
            <a:endParaRPr lang="en-US" sz="1300" dirty="0" smtClean="0"/>
          </a:p>
          <a:p>
            <a:endParaRPr lang="en-US" dirty="0"/>
          </a:p>
        </p:txBody>
      </p:sp>
      <p:sp>
        <p:nvSpPr>
          <p:cNvPr id="4" name="Slide Number Placeholder 3"/>
          <p:cNvSpPr>
            <a:spLocks noGrp="1"/>
          </p:cNvSpPr>
          <p:nvPr>
            <p:ph type="sldNum" sz="quarter" idx="10"/>
          </p:nvPr>
        </p:nvSpPr>
        <p:spPr/>
        <p:txBody>
          <a:bodyPr/>
          <a:lstStyle/>
          <a:p>
            <a:fld id="{171B946C-B07A-4C7E-AEC3-15D29714FFD6}" type="slidenum">
              <a:rPr lang="en-US" smtClean="0"/>
              <a:t>18</a:t>
            </a:fld>
            <a:endParaRPr lang="en-US"/>
          </a:p>
        </p:txBody>
      </p:sp>
    </p:spTree>
    <p:extLst>
      <p:ext uri="{BB962C8B-B14F-4D97-AF65-F5344CB8AC3E}">
        <p14:creationId xmlns:p14="http://schemas.microsoft.com/office/powerpoint/2010/main" val="316932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B946C-B07A-4C7E-AEC3-15D29714FFD6}" type="slidenum">
              <a:rPr lang="en-US" smtClean="0"/>
              <a:t>2</a:t>
            </a:fld>
            <a:endParaRPr lang="en-US"/>
          </a:p>
        </p:txBody>
      </p:sp>
    </p:spTree>
    <p:extLst>
      <p:ext uri="{BB962C8B-B14F-4D97-AF65-F5344CB8AC3E}">
        <p14:creationId xmlns:p14="http://schemas.microsoft.com/office/powerpoint/2010/main" val="203181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aseline="0" dirty="0" smtClean="0"/>
              <a:t>At your table – you can turn around if you like to form a bigger team.  Read the case study and come up with a couple of answers.</a:t>
            </a:r>
          </a:p>
          <a:p>
            <a:pPr marL="228600" indent="-228600">
              <a:spcBef>
                <a:spcPct val="0"/>
              </a:spcBef>
              <a:buAutoNum type="arabicPeriod"/>
            </a:pPr>
            <a:r>
              <a:rPr lang="en-US" baseline="0" dirty="0" smtClean="0"/>
              <a:t>I work 8-4 and I have a gym class at 4:30.  Can I come back later?</a:t>
            </a:r>
          </a:p>
          <a:p>
            <a:pPr marL="228600" indent="-228600">
              <a:spcBef>
                <a:spcPct val="0"/>
              </a:spcBef>
              <a:buAutoNum type="arabicPeriod"/>
            </a:pPr>
            <a:r>
              <a:rPr lang="en-US" baseline="0" dirty="0" smtClean="0"/>
              <a:t>I need to pick up my kids, can we meet earlier?</a:t>
            </a:r>
          </a:p>
          <a:p>
            <a:pPr marL="228600" indent="-228600">
              <a:spcBef>
                <a:spcPct val="0"/>
              </a:spcBef>
              <a:buAutoNum type="arabicPeriod"/>
            </a:pPr>
            <a:r>
              <a:rPr lang="en-US" baseline="0" dirty="0" smtClean="0"/>
              <a:t>If everyone else is staying, I’ll stay.  Should we order in?</a:t>
            </a:r>
          </a:p>
          <a:p>
            <a:pPr marL="228600" indent="-228600">
              <a:spcBef>
                <a:spcPct val="0"/>
              </a:spcBef>
              <a:buAutoNum type="arabicPeriod"/>
            </a:pPr>
            <a:r>
              <a:rPr lang="en-US" baseline="0" dirty="0" smtClean="0"/>
              <a:t>No problem, I’ll start on it now.</a:t>
            </a:r>
          </a:p>
          <a:p>
            <a:pPr marL="228600" indent="-228600">
              <a:spcBef>
                <a:spcPct val="0"/>
              </a:spcBef>
              <a:buAutoNum type="arabicPeriod"/>
            </a:pPr>
            <a:endParaRPr lang="en-US" baseline="0" dirty="0" smtClean="0"/>
          </a:p>
          <a:p>
            <a:pPr marL="0" indent="0">
              <a:spcBef>
                <a:spcPct val="0"/>
              </a:spcBef>
              <a:buNone/>
            </a:pPr>
            <a:r>
              <a:rPr lang="en-US" baseline="0" dirty="0" smtClean="0"/>
              <a:t>What is ASAP and what do you mean when you say it?</a:t>
            </a:r>
          </a:p>
          <a:p>
            <a:pPr>
              <a:spcBef>
                <a:spcPct val="0"/>
              </a:spcBef>
            </a:pPr>
            <a:endParaRPr lang="en-US" baseline="0" dirty="0" smtClean="0"/>
          </a:p>
          <a:p>
            <a:pPr>
              <a:spcBef>
                <a:spcPct val="0"/>
              </a:spcBef>
            </a:pPr>
            <a:r>
              <a:rPr lang="en-US" baseline="0" dirty="0" smtClean="0"/>
              <a:t>Why the differences in response?</a:t>
            </a:r>
          </a:p>
          <a:p>
            <a:pPr>
              <a:spcBef>
                <a:spcPct val="0"/>
              </a:spcBef>
            </a:pPr>
            <a:endParaRPr lang="en-US" baseline="0" dirty="0" smtClean="0"/>
          </a:p>
          <a:p>
            <a:pPr>
              <a:spcBef>
                <a:spcPct val="0"/>
              </a:spcBef>
            </a:pPr>
            <a:r>
              <a:rPr lang="en-US" baseline="0" dirty="0" smtClean="0"/>
              <a:t>Work time and definitions around work ethic is just one area where we see generational differences or more generally age differences.  Where else could we see differences?</a:t>
            </a:r>
          </a:p>
          <a:p>
            <a:pPr>
              <a:spcBef>
                <a:spcPct val="0"/>
              </a:spcBef>
            </a:pPr>
            <a:r>
              <a:rPr lang="en-US" baseline="0" dirty="0" smtClean="0"/>
              <a:t>Work-life balance, loyalty, dress code (tattoos/piercings, hair color/cut), communication.</a:t>
            </a:r>
          </a:p>
          <a:p>
            <a:pPr>
              <a:spcBef>
                <a:spcPct val="0"/>
              </a:spcBef>
            </a:pPr>
            <a:endParaRPr lang="en-US" baseline="0" dirty="0" smtClean="0"/>
          </a:p>
          <a:p>
            <a:pPr>
              <a:spcBef>
                <a:spcPct val="0"/>
              </a:spcBef>
            </a:pPr>
            <a:r>
              <a:rPr lang="en-US" baseline="0" dirty="0" smtClean="0"/>
              <a:t>Let’s watch a video and see this in action.</a:t>
            </a:r>
          </a:p>
          <a:p>
            <a:pPr>
              <a:spcBef>
                <a:spcPct val="0"/>
              </a:spcBef>
            </a:pPr>
            <a:endParaRPr lang="en-US" baseline="0" dirty="0" smtClean="0"/>
          </a:p>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91D73-4927-4297-BA0A-1FDCEEB537B8}" type="slidenum">
              <a:rPr lang="en-US"/>
              <a:pPr/>
              <a:t>3</a:t>
            </a:fld>
            <a:endParaRPr lang="en-US" dirty="0"/>
          </a:p>
        </p:txBody>
      </p:sp>
    </p:spTree>
    <p:extLst>
      <p:ext uri="{BB962C8B-B14F-4D97-AF65-F5344CB8AC3E}">
        <p14:creationId xmlns:p14="http://schemas.microsoft.com/office/powerpoint/2010/main" val="334919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B946C-B07A-4C7E-AEC3-15D29714FFD6}" type="slidenum">
              <a:rPr lang="en-US" smtClean="0"/>
              <a:t>4</a:t>
            </a:fld>
            <a:endParaRPr lang="en-US"/>
          </a:p>
        </p:txBody>
      </p:sp>
    </p:spTree>
    <p:extLst>
      <p:ext uri="{BB962C8B-B14F-4D97-AF65-F5344CB8AC3E}">
        <p14:creationId xmlns:p14="http://schemas.microsoft.com/office/powerpoint/2010/main" val="361137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54AB12-32FE-475D-AD1C-F0F9676029F6}" type="slidenum">
              <a:rPr lang="en-US"/>
              <a:pPr/>
              <a:t>5</a:t>
            </a:fld>
            <a:endParaRPr lang="en-US"/>
          </a:p>
        </p:txBody>
      </p:sp>
    </p:spTree>
    <p:extLst>
      <p:ext uri="{BB962C8B-B14F-4D97-AF65-F5344CB8AC3E}">
        <p14:creationId xmlns:p14="http://schemas.microsoft.com/office/powerpoint/2010/main" val="313128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91D73-4927-4297-BA0A-1FDCEEB537B8}" type="slidenum">
              <a:rPr lang="en-US"/>
              <a:pPr/>
              <a:t>6</a:t>
            </a:fld>
            <a:endParaRPr lang="en-US" dirty="0"/>
          </a:p>
        </p:txBody>
      </p:sp>
    </p:spTree>
    <p:extLst>
      <p:ext uri="{BB962C8B-B14F-4D97-AF65-F5344CB8AC3E}">
        <p14:creationId xmlns:p14="http://schemas.microsoft.com/office/powerpoint/2010/main" val="236239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91D73-4927-4297-BA0A-1FDCEEB537B8}" type="slidenum">
              <a:rPr lang="en-US"/>
              <a:pPr/>
              <a:t>7</a:t>
            </a:fld>
            <a:endParaRPr lang="en-US" dirty="0"/>
          </a:p>
        </p:txBody>
      </p:sp>
    </p:spTree>
    <p:extLst>
      <p:ext uri="{BB962C8B-B14F-4D97-AF65-F5344CB8AC3E}">
        <p14:creationId xmlns:p14="http://schemas.microsoft.com/office/powerpoint/2010/main" val="212292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91D73-4927-4297-BA0A-1FDCEEB537B8}" type="slidenum">
              <a:rPr lang="en-US"/>
              <a:pPr/>
              <a:t>8</a:t>
            </a:fld>
            <a:endParaRPr lang="en-US" dirty="0"/>
          </a:p>
        </p:txBody>
      </p:sp>
    </p:spTree>
    <p:extLst>
      <p:ext uri="{BB962C8B-B14F-4D97-AF65-F5344CB8AC3E}">
        <p14:creationId xmlns:p14="http://schemas.microsoft.com/office/powerpoint/2010/main" val="1886583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p>
          <a:p>
            <a:pPr>
              <a:spcBef>
                <a:spcPct val="0"/>
              </a:spcBef>
            </a:pPr>
            <a:endParaRPr lang="en-US" dirty="0" smtClean="0"/>
          </a:p>
          <a:p>
            <a:pPr>
              <a:spcBef>
                <a:spcPct val="0"/>
              </a:spcBef>
            </a:pPr>
            <a:endParaRPr lang="en-US" dirty="0"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91D73-4927-4297-BA0A-1FDCEEB537B8}" type="slidenum">
              <a:rPr lang="en-US"/>
              <a:pPr/>
              <a:t>9</a:t>
            </a:fld>
            <a:endParaRPr lang="en-US" dirty="0"/>
          </a:p>
        </p:txBody>
      </p:sp>
    </p:spTree>
    <p:extLst>
      <p:ext uri="{BB962C8B-B14F-4D97-AF65-F5344CB8AC3E}">
        <p14:creationId xmlns:p14="http://schemas.microsoft.com/office/powerpoint/2010/main" val="137478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6"/>
            <a:ext cx="2743200" cy="365125"/>
          </a:xfrm>
        </p:spPr>
        <p:txBody>
          <a:bodyPr/>
          <a:lstStyle/>
          <a:p>
            <a:fld id="{9AB3A824-1A51-4B26-AD58-A6D8E14F6C04}" type="datetimeFigureOut">
              <a:rPr lang="en-US" smtClean="0"/>
              <a:t>7/18/2022</a:t>
            </a:fld>
            <a:endParaRPr lang="en-US" dirty="0"/>
          </a:p>
        </p:txBody>
      </p:sp>
      <p:sp>
        <p:nvSpPr>
          <p:cNvPr id="5" name="Footer Placeholder 4"/>
          <p:cNvSpPr>
            <a:spLocks noGrp="1"/>
          </p:cNvSpPr>
          <p:nvPr>
            <p:ph type="ftr" sz="quarter" idx="11"/>
          </p:nvPr>
        </p:nvSpPr>
        <p:spPr>
          <a:xfrm>
            <a:off x="4032211" y="6442526"/>
            <a:ext cx="4114800" cy="365125"/>
          </a:xfrm>
        </p:spPr>
        <p:txBody>
          <a:bodyPr/>
          <a:lstStyle>
            <a:lvl1pPr algn="ctr">
              <a:defRPr/>
            </a:lvl1pPr>
          </a:lstStyle>
          <a:p>
            <a:r>
              <a:rPr lang="en-US" smtClean="0"/>
              <a:t>
              </a:t>
            </a:r>
            <a:endParaRPr lang="en-US" dirty="0"/>
          </a:p>
        </p:txBody>
      </p:sp>
      <p:sp>
        <p:nvSpPr>
          <p:cNvPr id="6" name="Slide Number Placeholder 5"/>
          <p:cNvSpPr>
            <a:spLocks noGrp="1"/>
          </p:cNvSpPr>
          <p:nvPr>
            <p:ph type="sldNum" sz="quarter" idx="12"/>
          </p:nvPr>
        </p:nvSpPr>
        <p:spPr>
          <a:xfrm>
            <a:off x="466432" y="6442526"/>
            <a:ext cx="2755379" cy="365125"/>
          </a:xfrm>
        </p:spPr>
        <p:txBody>
          <a:bodyPr anchor="ctr"/>
          <a:lstStyle>
            <a:lvl1pPr algn="l">
              <a:defRPr sz="1200"/>
            </a:lvl1pPr>
          </a:lstStyle>
          <a:p>
            <a:fld id="{6D22F896-40B5-4ADD-8801-0D06FADFA095}" type="slidenum">
              <a:rPr lang="en-US" smtClean="0"/>
              <a:t>‹#›</a:t>
            </a:fld>
            <a:endParaRPr lang="en-US" dirty="0"/>
          </a:p>
        </p:txBody>
      </p:sp>
      <p:grpSp>
        <p:nvGrpSpPr>
          <p:cNvPr id="9" name="Group 8" title="Text Container Shape"/>
          <p:cNvGrpSpPr/>
          <p:nvPr/>
        </p:nvGrpSpPr>
        <p:grpSpPr>
          <a:xfrm>
            <a:off x="7320300" y="467786"/>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3" y="1023869"/>
            <a:ext cx="3793679"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3" y="4945377"/>
            <a:ext cx="3793679" cy="1037760"/>
          </a:xfrm>
        </p:spPr>
        <p:txBody>
          <a:bodyPr anchor="t">
            <a:normAutofit/>
          </a:bodyPr>
          <a:lstStyle>
            <a:lvl1pPr marL="0" indent="0" algn="l">
              <a:lnSpc>
                <a:spcPct val="130000"/>
              </a:lnSpc>
              <a:buNone/>
              <a:defRPr sz="2000" baseline="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723320057"/>
      </p:ext>
    </p:extLst>
  </p:cSld>
  <p:clrMapOvr>
    <a:masterClrMapping/>
  </p:clrMapOvr>
  <p:extLst mod="1">
    <p:ext uri="{DCECCB84-F9BA-43D5-87BE-67443E8EF086}">
      <p15:sldGuideLst xmlns:p15="http://schemas.microsoft.com/office/powerpoint/2012/main">
        <p15:guide id="1" orient="horz" pos="40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7/18/2022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689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7"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1" y="524373"/>
            <a:ext cx="5959577"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6" y="6296617"/>
            <a:ext cx="2505996" cy="365125"/>
          </a:xfrm>
        </p:spPr>
        <p:txBody>
          <a:bodyPr/>
          <a:lstStyle/>
          <a:p>
            <a:fld id="{D3FFE419-2371-464F-8239-3959401C3561}" type="datetimeFigureOut">
              <a:rPr lang="en-US" smtClean="0"/>
              <a:t>7/18/2022</a:t>
            </a:fld>
            <a:endParaRPr lang="en-US" dirty="0"/>
          </a:p>
        </p:txBody>
      </p:sp>
      <p:sp>
        <p:nvSpPr>
          <p:cNvPr id="5" name="Footer Placeholder 4"/>
          <p:cNvSpPr>
            <a:spLocks noGrp="1"/>
          </p:cNvSpPr>
          <p:nvPr>
            <p:ph type="ftr" sz="quarter" idx="11"/>
          </p:nvPr>
        </p:nvSpPr>
        <p:spPr>
          <a:xfrm>
            <a:off x="2933701" y="6296617"/>
            <a:ext cx="5959577" cy="365125"/>
          </a:xfrm>
        </p:spPr>
        <p:txBody>
          <a:bodyPr/>
          <a:lstStyle/>
          <a:p>
            <a:r>
              <a:rPr lang="en-US" smtClean="0"/>
              <a:t>
              </a:t>
            </a:r>
            <a:endParaRPr lang="en-US" dirty="0"/>
          </a:p>
        </p:txBody>
      </p:sp>
      <p:sp>
        <p:nvSpPr>
          <p:cNvPr id="6" name="Slide Number Placeholder 5"/>
          <p:cNvSpPr>
            <a:spLocks noGrp="1"/>
          </p:cNvSpPr>
          <p:nvPr>
            <p:ph type="sldNum" sz="quarter" idx="12"/>
          </p:nvPr>
        </p:nvSpPr>
        <p:spPr>
          <a:xfrm rot="5400000">
            <a:off x="8734644" y="2853202"/>
            <a:ext cx="5383267" cy="604269"/>
          </a:xfrm>
        </p:spPr>
        <p:txBody>
          <a:bodyPr/>
          <a:lstStyle>
            <a:lvl1pPr algn="l">
              <a:defRPr/>
            </a:lvl1pPr>
          </a:lstStyle>
          <a:p>
            <a:fld id="{6D22F896-40B5-4ADD-8801-0D06FADFA095}" type="slidenum">
              <a:rPr lang="en-US" smtClean="0"/>
              <a:t>‹#›</a:t>
            </a:fld>
            <a:endParaRPr lang="en-US" dirty="0"/>
          </a:p>
        </p:txBody>
      </p:sp>
      <p:cxnSp>
        <p:nvCxnSpPr>
          <p:cNvPr id="7" name="Straight Connector 6" title="Rule Line"/>
          <p:cNvCxnSpPr/>
          <p:nvPr/>
        </p:nvCxnSpPr>
        <p:spPr>
          <a:xfrm>
            <a:off x="9111583" y="571504"/>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745805"/>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7/18/2022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42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4"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9" y="1262065"/>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2"/>
            <a:ext cx="2743200" cy="365125"/>
          </a:xfrm>
        </p:spPr>
        <p:txBody>
          <a:bodyPr/>
          <a:lstStyle>
            <a:lvl1pPr>
              <a:defRPr>
                <a:solidFill>
                  <a:schemeClr val="bg2"/>
                </a:solidFill>
              </a:defRPr>
            </a:lvl1pPr>
          </a:lstStyle>
          <a:p>
            <a:fld id="{3E5059C3-6A89-4494-99FF-5A4D6FFD50EB}" type="datetimeFigureOut">
              <a:rPr lang="en-US" smtClean="0"/>
              <a:t>7/18/2022</a:t>
            </a:fld>
            <a:endParaRPr lang="en-US" dirty="0"/>
          </a:p>
        </p:txBody>
      </p:sp>
      <p:sp>
        <p:nvSpPr>
          <p:cNvPr id="5" name="Footer Placeholder 4"/>
          <p:cNvSpPr>
            <a:spLocks noGrp="1"/>
          </p:cNvSpPr>
          <p:nvPr>
            <p:ph type="ftr" sz="quarter" idx="11"/>
          </p:nvPr>
        </p:nvSpPr>
        <p:spPr>
          <a:xfrm>
            <a:off x="4040911" y="6296732"/>
            <a:ext cx="4114800" cy="365125"/>
          </a:xfrm>
        </p:spPr>
        <p:txBody>
          <a:bodyPr/>
          <a:lstStyle>
            <a:lvl1pPr algn="ctr">
              <a:defRPr>
                <a:solidFill>
                  <a:schemeClr val="bg2"/>
                </a:solidFill>
              </a:defRPr>
            </a:lvl1pPr>
          </a:lstStyle>
          <a:p>
            <a:r>
              <a:rPr lang="en-US" smtClean="0"/>
              <a:t>
              </a:t>
            </a:r>
            <a:endParaRPr lang="en-US" dirty="0"/>
          </a:p>
        </p:txBody>
      </p:sp>
      <p:sp>
        <p:nvSpPr>
          <p:cNvPr id="6" name="Slide Number Placeholder 5"/>
          <p:cNvSpPr>
            <a:spLocks noGrp="1"/>
          </p:cNvSpPr>
          <p:nvPr>
            <p:ph type="sldNum" sz="quarter" idx="12"/>
          </p:nvPr>
        </p:nvSpPr>
        <p:spPr>
          <a:xfrm>
            <a:off x="464077" y="6296732"/>
            <a:ext cx="2781543" cy="365125"/>
          </a:xfrm>
        </p:spPr>
        <p:txBody>
          <a:bodyPr anchor="ctr"/>
          <a:lstStyle>
            <a:lvl1pPr algn="l">
              <a:defRPr sz="1200">
                <a:solidFill>
                  <a:schemeClr val="bg2"/>
                </a:solidFill>
              </a:defRPr>
            </a:lvl1pPr>
          </a:lstStyle>
          <a:p>
            <a:fld id="{6D22F896-40B5-4ADD-8801-0D06FADFA095}" type="slidenum">
              <a:rPr lang="en-US" smtClean="0"/>
              <a:t>‹#›</a:t>
            </a:fld>
            <a:endParaRPr lang="en-US" dirty="0"/>
          </a:p>
        </p:txBody>
      </p:sp>
      <p:sp>
        <p:nvSpPr>
          <p:cNvPr id="2" name="Title 1"/>
          <p:cNvSpPr>
            <a:spLocks noGrp="1"/>
          </p:cNvSpPr>
          <p:nvPr>
            <p:ph type="title"/>
          </p:nvPr>
        </p:nvSpPr>
        <p:spPr>
          <a:xfrm>
            <a:off x="3162302" y="1830581"/>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3"/>
            <a:ext cx="4566475"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542305835"/>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401"/>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401"/>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7/18/2022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15172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3699" y="3316641"/>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3751" y="3316641"/>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7/18/2022</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625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7/18/2022</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450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921D9284-D300-4297-87F7-E791DCC15DB1}" type="datetimeFigureOut">
              <a:rPr lang="en-US" smtClean="0"/>
              <a:t>7/18/2022</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32591152"/>
      </p:ext>
    </p:extLst>
  </p:cSld>
  <p:clrMapOvr>
    <a:masterClrMapping/>
  </p:clrMapOvr>
  <p:extLst mod="1">
    <p:ext uri="{DCECCB84-F9BA-43D5-87BE-67443E8EF086}">
      <p15:sldGuideLst xmlns:p15="http://schemas.microsoft.com/office/powerpoint/2012/main">
        <p15:guide id="1" pos="54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3"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9"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1"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9" y="3223805"/>
            <a:ext cx="3227715" cy="2872197"/>
          </a:xfrm>
        </p:spPr>
        <p:txBody>
          <a:bodyPr/>
          <a:lstStyle>
            <a:lvl1pPr marL="0" indent="0">
              <a:spcBef>
                <a:spcPts val="1400"/>
              </a:spcBef>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556" y="6286502"/>
            <a:ext cx="3227715" cy="365125"/>
          </a:xfrm>
        </p:spPr>
        <p:txBody>
          <a:bodyPr/>
          <a:lstStyle>
            <a:lvl1pPr algn="l">
              <a:defRPr/>
            </a:lvl1pPr>
          </a:lstStyle>
          <a:p>
            <a:fld id="{37D525BB-DA17-4BA0-B3C8-3AC3ABC827E6}" type="datetimeFigureOut">
              <a:rPr lang="en-US" smtClean="0"/>
              <a:t>7/18/2022</a:t>
            </a:fld>
            <a:endParaRPr lang="en-US" dirty="0"/>
          </a:p>
        </p:txBody>
      </p:sp>
      <p:sp>
        <p:nvSpPr>
          <p:cNvPr id="6" name="Footer Placeholder 5"/>
          <p:cNvSpPr>
            <a:spLocks noGrp="1"/>
          </p:cNvSpPr>
          <p:nvPr>
            <p:ph type="ftr" sz="quarter" idx="11"/>
          </p:nvPr>
        </p:nvSpPr>
        <p:spPr>
          <a:xfrm>
            <a:off x="487731" y="6286502"/>
            <a:ext cx="7597040" cy="365125"/>
          </a:xfrm>
        </p:spPr>
        <p:txBody>
          <a:bodyPr/>
          <a:lstStyle>
            <a:lvl1pPr algn="l">
              <a:defRPr/>
            </a:lvl1pPr>
          </a:lstStyle>
          <a:p>
            <a:r>
              <a:rPr lang="en-US" smtClean="0"/>
              <a:t>
              </a:t>
            </a:r>
            <a:endParaRPr lang="en-US" dirty="0"/>
          </a:p>
        </p:txBody>
      </p:sp>
      <p:sp>
        <p:nvSpPr>
          <p:cNvPr id="7" name="Slide Number Placeholder 6"/>
          <p:cNvSpPr>
            <a:spLocks noGrp="1"/>
          </p:cNvSpPr>
          <p:nvPr>
            <p:ph type="sldNum" sz="quarter" idx="12"/>
          </p:nvPr>
        </p:nvSpPr>
        <p:spPr>
          <a:xfrm>
            <a:off x="8476489" y="373606"/>
            <a:ext cx="3227715" cy="816481"/>
          </a:xfrm>
        </p:spPr>
        <p:txBody>
          <a:bodyPr anchor="t"/>
          <a:lstStyle>
            <a:lvl1pPr algn="l">
              <a:defRPr sz="44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904325157"/>
      </p:ext>
    </p:extLst>
  </p:cSld>
  <p:clrMapOvr>
    <a:masterClrMapping/>
  </p:clrMapOvr>
  <p:extLst mod="1">
    <p:ext uri="{DCECCB84-F9BA-43D5-87BE-67443E8EF086}">
      <p15:sldGuideLst xmlns:p15="http://schemas.microsoft.com/office/powerpoint/2012/main">
        <p15:guide id="1" pos="54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3"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9"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 y="2"/>
            <a:ext cx="8102651" cy="6857999"/>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488" y="6291074"/>
            <a:ext cx="3227832" cy="365125"/>
          </a:xfrm>
        </p:spPr>
        <p:txBody>
          <a:bodyPr/>
          <a:lstStyle>
            <a:lvl1pPr algn="l">
              <a:defRPr/>
            </a:lvl1pPr>
          </a:lstStyle>
          <a:p>
            <a:fld id="{B16C4C9A-3960-41CF-A4E9-2A8FB932454B}" type="datetimeFigureOut">
              <a:rPr lang="en-US" smtClean="0"/>
              <a:t>7/18/2022</a:t>
            </a:fld>
            <a:endParaRPr lang="en-US" dirty="0"/>
          </a:p>
        </p:txBody>
      </p:sp>
      <p:sp>
        <p:nvSpPr>
          <p:cNvPr id="6" name="Footer Placeholder 5"/>
          <p:cNvSpPr>
            <a:spLocks noGrp="1"/>
          </p:cNvSpPr>
          <p:nvPr>
            <p:ph type="ftr" sz="quarter" idx="11"/>
          </p:nvPr>
        </p:nvSpPr>
        <p:spPr>
          <a:xfrm>
            <a:off x="487731" y="6291074"/>
            <a:ext cx="7598664" cy="365125"/>
          </a:xfrm>
        </p:spPr>
        <p:txBody>
          <a:bodyPr/>
          <a:lstStyle>
            <a:lvl1pPr algn="l">
              <a:defRPr/>
            </a:lvl1pPr>
          </a:lstStyle>
          <a:p>
            <a:r>
              <a:rPr lang="en-US" smtClean="0"/>
              <a:t>
              </a:t>
            </a:r>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55014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7"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1" y="2438400"/>
            <a:ext cx="8770571"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7"/>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3CBC1C18-307B-4F68-A007-B5B542270E8D}" type="datetimeFigureOut">
              <a:rPr lang="en-US" smtClean="0"/>
              <a:t>7/18/2022</a:t>
            </a:fld>
            <a:endParaRPr lang="en-US" dirty="0"/>
          </a:p>
        </p:txBody>
      </p:sp>
      <p:sp>
        <p:nvSpPr>
          <p:cNvPr id="5" name="Footer Placeholder 4"/>
          <p:cNvSpPr>
            <a:spLocks noGrp="1"/>
          </p:cNvSpPr>
          <p:nvPr>
            <p:ph type="ftr" sz="quarter" idx="3"/>
          </p:nvPr>
        </p:nvSpPr>
        <p:spPr>
          <a:xfrm>
            <a:off x="2933701" y="6296617"/>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r>
              <a:rPr lang="en-US" smtClean="0"/>
              <a:t>
              </a:t>
            </a:r>
            <a:endParaRPr lang="en-US" dirty="0"/>
          </a:p>
        </p:txBody>
      </p:sp>
      <p:sp>
        <p:nvSpPr>
          <p:cNvPr id="6" name="Slide Number Placeholder 5"/>
          <p:cNvSpPr>
            <a:spLocks noGrp="1"/>
          </p:cNvSpPr>
          <p:nvPr>
            <p:ph type="sldNum" sz="quarter" idx="4"/>
          </p:nvPr>
        </p:nvSpPr>
        <p:spPr>
          <a:xfrm>
            <a:off x="512999" y="723330"/>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6D22F896-40B5-4ADD-8801-0D06FADFA095}" type="slidenum">
              <a:rPr lang="en-US" smtClean="0"/>
              <a:pPr/>
              <a:t>‹#›</a:t>
            </a:fld>
            <a:endParaRPr lang="en-US" dirty="0"/>
          </a:p>
        </p:txBody>
      </p:sp>
      <p:cxnSp>
        <p:nvCxnSpPr>
          <p:cNvPr id="9" name="Straight Connector 8" title="Rule Line"/>
          <p:cNvCxnSpPr/>
          <p:nvPr/>
        </p:nvCxnSpPr>
        <p:spPr>
          <a:xfrm>
            <a:off x="2933701"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171166"/>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hf sldNum="0" hdr="0" ftr="0" dt="0"/>
  <p:txStyles>
    <p:titleStyle>
      <a:lvl1pPr algn="l" defTabSz="914377"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32" indent="-320032" algn="l" defTabSz="914377" rtl="0" eaLnBrk="1" latinLnBrk="0" hangingPunct="1">
        <a:lnSpc>
          <a:spcPct val="111000"/>
        </a:lnSpc>
        <a:spcBef>
          <a:spcPts val="931"/>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64" indent="-320032" algn="l" defTabSz="914377" rtl="0" eaLnBrk="1" latinLnBrk="0" hangingPunct="1">
        <a:lnSpc>
          <a:spcPct val="111000"/>
        </a:lnSpc>
        <a:spcBef>
          <a:spcPts val="931"/>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096" indent="-320032" algn="l" defTabSz="914377" rtl="0" eaLnBrk="1" latinLnBrk="0" hangingPunct="1">
        <a:lnSpc>
          <a:spcPct val="111000"/>
        </a:lnSpc>
        <a:spcBef>
          <a:spcPts val="931"/>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28" indent="-320032" algn="l" defTabSz="914377" rtl="0" eaLnBrk="1" latinLnBrk="0" hangingPunct="1">
        <a:lnSpc>
          <a:spcPct val="111000"/>
        </a:lnSpc>
        <a:spcBef>
          <a:spcPts val="931"/>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160" indent="-320032" algn="l" defTabSz="914377" rtl="0" eaLnBrk="1" latinLnBrk="0" hangingPunct="1">
        <a:lnSpc>
          <a:spcPct val="111000"/>
        </a:lnSpc>
        <a:spcBef>
          <a:spcPts val="931"/>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192" indent="-320032" algn="l" defTabSz="914377" rtl="0" eaLnBrk="1" latinLnBrk="0" hangingPunct="1">
        <a:lnSpc>
          <a:spcPct val="111000"/>
        </a:lnSpc>
        <a:spcBef>
          <a:spcPts val="931"/>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24" indent="-320032" algn="l" defTabSz="914377" rtl="0" eaLnBrk="1" latinLnBrk="0" hangingPunct="1">
        <a:lnSpc>
          <a:spcPct val="111000"/>
        </a:lnSpc>
        <a:spcBef>
          <a:spcPts val="931"/>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256" indent="-320032" algn="l" defTabSz="914377" rtl="0" eaLnBrk="1" latinLnBrk="0" hangingPunct="1">
        <a:lnSpc>
          <a:spcPct val="111000"/>
        </a:lnSpc>
        <a:spcBef>
          <a:spcPts val="931"/>
        </a:spcBef>
        <a:buFont typeface="Corbel" panose="020B0503020204020204" pitchFamily="34" charset="0"/>
        <a:buChar char="–"/>
        <a:defRPr sz="1400" kern="1200">
          <a:solidFill>
            <a:schemeClr val="accent1">
              <a:lumMod val="75000"/>
            </a:schemeClr>
          </a:solidFill>
          <a:latin typeface="+mn-lt"/>
          <a:ea typeface="+mn-ea"/>
          <a:cs typeface="+mn-cs"/>
        </a:defRPr>
      </a:lvl8pPr>
      <a:lvl9pPr marL="2880288" indent="-320032" algn="l" defTabSz="914377" rtl="0" eaLnBrk="1" latinLnBrk="0" hangingPunct="1">
        <a:lnSpc>
          <a:spcPct val="111000"/>
        </a:lnSpc>
        <a:spcBef>
          <a:spcPts val="931"/>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userDrawn="1">
          <p15:clr>
            <a:srgbClr val="F26B43"/>
          </p15:clr>
        </p15:guide>
        <p15:guide id="2" orient="horz" pos="3960" userDrawn="1">
          <p15:clr>
            <a:srgbClr val="F26B43"/>
          </p15:clr>
        </p15:guide>
        <p15:guide id="3" orient="horz" pos="1536" userDrawn="1">
          <p15:clr>
            <a:srgbClr val="F26B43"/>
          </p15:clr>
        </p15:guide>
        <p15:guide id="4" orient="horz" pos="3840" userDrawn="1">
          <p15:clr>
            <a:srgbClr val="F26B43"/>
          </p15:clr>
        </p15:guide>
        <p15:guide id="5" pos="4416" userDrawn="1">
          <p15:clr>
            <a:srgbClr val="F26B43"/>
          </p15:clr>
        </p15:guide>
        <p15:guide id="6" pos="4800" userDrawn="1">
          <p15:clr>
            <a:srgbClr val="F26B43"/>
          </p15:clr>
        </p15:guide>
        <p15:guide id="7" orient="horz" pos="360" userDrawn="1">
          <p15:clr>
            <a:srgbClr val="F26B43"/>
          </p15:clr>
        </p15:guide>
        <p15:guide id="8" pos="7368" userDrawn="1">
          <p15:clr>
            <a:srgbClr val="F26B43"/>
          </p15:clr>
        </p15:guide>
        <p15:guide id="9"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about:blank" TargetMode="Externa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Leading Multiple Generations</a:t>
            </a:r>
            <a:endParaRPr lang="en-US" dirty="0"/>
          </a:p>
        </p:txBody>
      </p:sp>
      <p:sp>
        <p:nvSpPr>
          <p:cNvPr id="3" name="Subtitle 2"/>
          <p:cNvSpPr>
            <a:spLocks noGrp="1"/>
          </p:cNvSpPr>
          <p:nvPr>
            <p:ph type="subTitle" idx="1"/>
          </p:nvPr>
        </p:nvSpPr>
        <p:spPr>
          <a:xfrm>
            <a:off x="7920753" y="4633143"/>
            <a:ext cx="4183897" cy="1037760"/>
          </a:xfrm>
        </p:spPr>
        <p:txBody>
          <a:bodyPr>
            <a:noAutofit/>
          </a:bodyPr>
          <a:lstStyle/>
          <a:p>
            <a:r>
              <a:rPr lang="en-US" dirty="0" smtClean="0"/>
              <a:t>Denise Messina</a:t>
            </a:r>
          </a:p>
          <a:p>
            <a:r>
              <a:rPr lang="en-US" sz="1800" dirty="0" smtClean="0"/>
              <a:t>Senior Professional Development Specialist</a:t>
            </a:r>
          </a:p>
          <a:p>
            <a:r>
              <a:rPr lang="en-US" sz="1800" dirty="0" smtClean="0"/>
              <a:t>July 21, </a:t>
            </a:r>
            <a:r>
              <a:rPr lang="en-US" sz="1800" dirty="0" smtClean="0"/>
              <a:t>2022</a:t>
            </a:r>
            <a:endParaRPr lang="en-US" sz="1800" dirty="0"/>
          </a:p>
        </p:txBody>
      </p:sp>
      <p:pic>
        <p:nvPicPr>
          <p:cNvPr id="5" name="Picture 7"/>
          <p:cNvPicPr preferRelativeResize="0">
            <a:picLocks noChangeAspect="1" noChangeArrowheads="1"/>
          </p:cNvPicPr>
          <p:nvPr/>
        </p:nvPicPr>
        <p:blipFill>
          <a:blip r:embed="rId3" cstate="print"/>
          <a:srcRect/>
          <a:stretch>
            <a:fillRect/>
          </a:stretch>
        </p:blipFill>
        <p:spPr bwMode="auto">
          <a:xfrm>
            <a:off x="7970396" y="3159593"/>
            <a:ext cx="1131941" cy="1163600"/>
          </a:xfrm>
          <a:prstGeom prst="rect">
            <a:avLst/>
          </a:prstGeom>
          <a:noFill/>
          <a:ln w="9525">
            <a:noFill/>
            <a:miter lim="800000"/>
            <a:headEnd/>
            <a:tailEnd/>
          </a:ln>
        </p:spPr>
      </p:pic>
    </p:spTree>
    <p:extLst>
      <p:ext uri="{BB962C8B-B14F-4D97-AF65-F5344CB8AC3E}">
        <p14:creationId xmlns:p14="http://schemas.microsoft.com/office/powerpoint/2010/main" val="905831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2249" y="3470461"/>
            <a:ext cx="1847248" cy="1896020"/>
          </a:xfrm>
          <a:prstGeom prst="rect">
            <a:avLst/>
          </a:prstGeom>
        </p:spPr>
      </p:pic>
      <p:sp>
        <p:nvSpPr>
          <p:cNvPr id="7170" name="Title 1"/>
          <p:cNvSpPr>
            <a:spLocks noGrp="1"/>
          </p:cNvSpPr>
          <p:nvPr>
            <p:ph type="title"/>
          </p:nvPr>
        </p:nvSpPr>
        <p:spPr>
          <a:xfrm>
            <a:off x="2782456" y="1561319"/>
            <a:ext cx="6607099" cy="827434"/>
          </a:xfrm>
        </p:spPr>
        <p:txBody>
          <a:bodyPr>
            <a:noAutofit/>
          </a:bodyPr>
          <a:lstStyle/>
          <a:p>
            <a:r>
              <a:rPr lang="en-US" sz="2200" b="1" dirty="0" smtClean="0"/>
              <a:t>Gen Z – Born 2001-2020</a:t>
            </a:r>
            <a:r>
              <a:rPr lang="en-US" sz="2200" dirty="0"/>
              <a:t> </a:t>
            </a:r>
            <a:r>
              <a:rPr lang="en-US" sz="2200" dirty="0" smtClean="0"/>
              <a:t/>
            </a:r>
            <a:br>
              <a:rPr lang="en-US" sz="2200" dirty="0" smtClean="0"/>
            </a:br>
            <a:r>
              <a:rPr lang="en-US" sz="2200" dirty="0" smtClean="0"/>
              <a:t>Global</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Entrepreneurial | </a:t>
            </a:r>
            <a:r>
              <a:rPr lang="en-US" sz="2200" dirty="0" smtClean="0">
                <a:latin typeface="Arial" panose="020B0604020202020204" pitchFamily="34" charset="0"/>
                <a:cs typeface="Arial" panose="020B0604020202020204" pitchFamily="34" charset="0"/>
              </a:rPr>
              <a:t>Practical </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Authenticity</a:t>
            </a:r>
            <a:r>
              <a:rPr lang="en-US" sz="2200" dirty="0" smtClean="0"/>
              <a:t/>
            </a:r>
            <a:br>
              <a:rPr lang="en-US" sz="2200" dirty="0" smtClean="0"/>
            </a:br>
            <a:endParaRPr lang="en-US" sz="2200" dirty="0"/>
          </a:p>
        </p:txBody>
      </p:sp>
      <p:sp>
        <p:nvSpPr>
          <p:cNvPr id="3" name="TextBox 2"/>
          <p:cNvSpPr txBox="1"/>
          <p:nvPr/>
        </p:nvSpPr>
        <p:spPr>
          <a:xfrm>
            <a:off x="2683239" y="2593298"/>
            <a:ext cx="6805535" cy="1754326"/>
          </a:xfrm>
          <a:prstGeom prst="rect">
            <a:avLst/>
          </a:prstGeom>
          <a:noFill/>
        </p:spPr>
        <p:txBody>
          <a:bodyPr wrap="square" rtlCol="0">
            <a:spAutoFit/>
          </a:bodyPr>
          <a:lstStyle/>
          <a:p>
            <a:r>
              <a:rPr lang="en-US" b="1" dirty="0" smtClean="0"/>
              <a:t>Events: </a:t>
            </a:r>
            <a:r>
              <a:rPr lang="en-US" dirty="0" smtClean="0"/>
              <a:t>Global Terrorism, Covid 19, Digital Natives</a:t>
            </a:r>
            <a:endParaRPr lang="en-US" b="1" dirty="0" smtClean="0"/>
          </a:p>
          <a:p>
            <a:r>
              <a:rPr lang="en-US" b="1" dirty="0" smtClean="0"/>
              <a:t>Motivated by: </a:t>
            </a:r>
            <a:r>
              <a:rPr lang="en-US" dirty="0" smtClean="0"/>
              <a:t>Diversity, Personalization, Individuality, Creativity </a:t>
            </a:r>
          </a:p>
          <a:p>
            <a:r>
              <a:rPr lang="en-US" b="1" dirty="0" smtClean="0"/>
              <a:t>Communication Style:  </a:t>
            </a:r>
            <a:r>
              <a:rPr lang="en-US" dirty="0" smtClean="0"/>
              <a:t>Technology, Not talking on phone</a:t>
            </a:r>
          </a:p>
          <a:p>
            <a:r>
              <a:rPr lang="en-US" b="1" dirty="0" smtClean="0"/>
              <a:t>Insight: </a:t>
            </a:r>
            <a:r>
              <a:rPr lang="en-US" dirty="0" smtClean="0"/>
              <a:t>Multiple Projects, Self-Directed and Independent, W/L Balance</a:t>
            </a:r>
          </a:p>
          <a:p>
            <a:endParaRPr lang="en-US" b="1" dirty="0" smtClean="0"/>
          </a:p>
          <a:p>
            <a:endParaRPr lang="en-US" dirty="0" smtClean="0"/>
          </a:p>
        </p:txBody>
      </p:sp>
      <p:sp>
        <p:nvSpPr>
          <p:cNvPr id="2" name="Oval 1"/>
          <p:cNvSpPr/>
          <p:nvPr/>
        </p:nvSpPr>
        <p:spPr>
          <a:xfrm>
            <a:off x="382249" y="1311639"/>
            <a:ext cx="1768839" cy="181381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4714" y="1539438"/>
            <a:ext cx="1663908" cy="1200329"/>
          </a:xfrm>
          <a:prstGeom prst="rect">
            <a:avLst/>
          </a:prstGeom>
          <a:noFill/>
        </p:spPr>
        <p:txBody>
          <a:bodyPr wrap="square" rtlCol="0">
            <a:spAutoFit/>
          </a:bodyPr>
          <a:lstStyle/>
          <a:p>
            <a:pPr algn="ctr"/>
            <a:r>
              <a:rPr lang="en-US" dirty="0" smtClean="0"/>
              <a:t>65% more digital </a:t>
            </a:r>
            <a:r>
              <a:rPr lang="en-US" dirty="0" err="1" smtClean="0"/>
              <a:t>communicationthan</a:t>
            </a:r>
            <a:r>
              <a:rPr lang="en-US" dirty="0" smtClean="0"/>
              <a:t> in person</a:t>
            </a:r>
            <a:endParaRPr lang="en-US" dirty="0"/>
          </a:p>
        </p:txBody>
      </p:sp>
      <p:sp>
        <p:nvSpPr>
          <p:cNvPr id="7" name="TextBox 6"/>
          <p:cNvSpPr txBox="1"/>
          <p:nvPr/>
        </p:nvSpPr>
        <p:spPr>
          <a:xfrm>
            <a:off x="464260" y="3826144"/>
            <a:ext cx="1716374" cy="1200329"/>
          </a:xfrm>
          <a:prstGeom prst="rect">
            <a:avLst/>
          </a:prstGeom>
          <a:noFill/>
        </p:spPr>
        <p:txBody>
          <a:bodyPr wrap="square" rtlCol="0">
            <a:spAutoFit/>
          </a:bodyPr>
          <a:lstStyle/>
          <a:p>
            <a:pPr algn="ctr"/>
            <a:r>
              <a:rPr lang="en-US" dirty="0" smtClean="0"/>
              <a:t>45%  self-report they are online almost constantly</a:t>
            </a:r>
            <a:endParaRPr lang="en-US" dirty="0"/>
          </a:p>
        </p:txBody>
      </p:sp>
      <p:pic>
        <p:nvPicPr>
          <p:cNvPr id="9" name="Picture 8"/>
          <p:cNvPicPr>
            <a:picLocks noChangeAspect="1"/>
          </p:cNvPicPr>
          <p:nvPr/>
        </p:nvPicPr>
        <p:blipFill>
          <a:blip r:embed="rId4"/>
          <a:stretch>
            <a:fillRect/>
          </a:stretch>
        </p:blipFill>
        <p:spPr>
          <a:xfrm>
            <a:off x="4893764" y="3979912"/>
            <a:ext cx="2384482" cy="1341686"/>
          </a:xfrm>
          <a:prstGeom prst="rect">
            <a:avLst/>
          </a:prstGeom>
        </p:spPr>
      </p:pic>
    </p:spTree>
    <p:extLst>
      <p:ext uri="{BB962C8B-B14F-4D97-AF65-F5344CB8AC3E}">
        <p14:creationId xmlns:p14="http://schemas.microsoft.com/office/powerpoint/2010/main" val="41362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5"/>
          <p:cNvSpPr>
            <a:spLocks noGrp="1"/>
          </p:cNvSpPr>
          <p:nvPr>
            <p:ph type="title" idx="4294967295"/>
          </p:nvPr>
        </p:nvSpPr>
        <p:spPr>
          <a:xfrm>
            <a:off x="2263697" y="260119"/>
            <a:ext cx="8229600" cy="1066800"/>
          </a:xfrm>
        </p:spPr>
        <p:txBody>
          <a:bodyPr>
            <a:normAutofit fontScale="90000"/>
          </a:bodyPr>
          <a:lstStyle/>
          <a:p>
            <a:pPr eaLnBrk="1" hangingPunct="1"/>
            <a:r>
              <a:rPr lang="en-US" dirty="0" smtClean="0"/>
              <a:t>Quick Glance at Generalizations</a:t>
            </a:r>
          </a:p>
        </p:txBody>
      </p:sp>
      <p:graphicFrame>
        <p:nvGraphicFramePr>
          <p:cNvPr id="22" name="Content Placeholder 21"/>
          <p:cNvGraphicFramePr>
            <a:graphicFrameLocks noGrp="1"/>
          </p:cNvGraphicFramePr>
          <p:nvPr>
            <p:ph idx="4294967295"/>
            <p:extLst>
              <p:ext uri="{D42A27DB-BD31-4B8C-83A1-F6EECF244321}">
                <p14:modId xmlns:p14="http://schemas.microsoft.com/office/powerpoint/2010/main" val="2182157917"/>
              </p:ext>
            </p:extLst>
          </p:nvPr>
        </p:nvGraphicFramePr>
        <p:xfrm>
          <a:off x="2354185" y="1141800"/>
          <a:ext cx="9443807" cy="5465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5212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graphicEl>
                                              <a:dgm id="{7C19D97A-DBC6-460B-89B4-57EEC5208A3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graphicEl>
                                              <a:dgm id="{BA822F05-4CAA-49C8-AC6E-23A667C241E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graphicEl>
                                              <a:dgm id="{AC525440-407B-46E7-A878-06F4B89E8F4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graphicEl>
                                              <a:dgm id="{7392B5CD-7114-4538-B1A5-0639D4AA5FA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graphicEl>
                                              <a:dgm id="{BA88C44F-6D8B-4B91-A169-A248948E75D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graphicEl>
                                              <a:dgm id="{750E5D59-51A3-4588-A4F4-0DA322D52CA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graphicEl>
                                              <a:dgm id="{2D4FFC71-FF90-4587-BF8E-99C17EB7EDF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graphicEl>
                                              <a:dgm id="{801C7CF0-5367-4BDC-B53C-CC75760418E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graphicEl>
                                              <a:dgm id="{38CB0A68-9396-43AF-952E-74853D0402A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graphicEl>
                                              <a:dgm id="{CF49A315-5548-4DD2-9626-250E78ACB9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lumMod val="75000"/>
            </a:schemeClr>
          </a:solidFill>
        </p:spPr>
        <p:txBody>
          <a:bodyPr>
            <a:noAutofit/>
          </a:bodyPr>
          <a:lstStyle/>
          <a:p>
            <a:pPr algn="ctr">
              <a:defRPr/>
            </a:pPr>
            <a:r>
              <a:rPr lang="en-US" sz="2200" dirty="0">
                <a:solidFill>
                  <a:schemeClr val="bg1"/>
                </a:solidFill>
              </a:rPr>
              <a:t/>
            </a:r>
            <a:br>
              <a:rPr lang="en-US" sz="2200" dirty="0">
                <a:solidFill>
                  <a:schemeClr val="bg1"/>
                </a:solidFill>
              </a:rPr>
            </a:br>
            <a:r>
              <a:rPr lang="en-US" sz="4000" dirty="0">
                <a:solidFill>
                  <a:schemeClr val="bg1"/>
                </a:solidFill>
              </a:rPr>
              <a:t>Case Study</a:t>
            </a:r>
          </a:p>
        </p:txBody>
      </p:sp>
      <p:sp>
        <p:nvSpPr>
          <p:cNvPr id="14340" name="Content Placeholder 4"/>
          <p:cNvSpPr>
            <a:spLocks noGrp="1"/>
          </p:cNvSpPr>
          <p:nvPr>
            <p:ph sz="half" idx="1"/>
          </p:nvPr>
        </p:nvSpPr>
        <p:spPr>
          <a:xfrm>
            <a:off x="2519541" y="2299009"/>
            <a:ext cx="9026913" cy="4179851"/>
          </a:xfrm>
        </p:spPr>
        <p:txBody>
          <a:bodyPr>
            <a:normAutofit/>
          </a:bodyPr>
          <a:lstStyle/>
          <a:p>
            <a:pPr eaLnBrk="1" hangingPunct="1">
              <a:buFont typeface="Georgia" pitchFamily="18" charset="0"/>
              <a:buNone/>
            </a:pPr>
            <a:r>
              <a:rPr lang="en-US" sz="1800" dirty="0"/>
              <a:t>	</a:t>
            </a:r>
            <a:r>
              <a:rPr lang="en-US" sz="2400" dirty="0"/>
              <a:t>A team leader of a group of 15 employees spanning all four generations comes to you with a problem. Some of the older workers are complaining that the younger employees are playing computer games over lunch. They feel this is inappropriate behavior on the job; the younger generations say that it is relaxing to them, and who cares what they do for their lunch time?</a:t>
            </a:r>
          </a:p>
        </p:txBody>
      </p:sp>
      <p:graphicFrame>
        <p:nvGraphicFramePr>
          <p:cNvPr id="2" name="Content Placeholder 1"/>
          <p:cNvGraphicFramePr>
            <a:graphicFrameLocks noGrp="1"/>
          </p:cNvGraphicFramePr>
          <p:nvPr>
            <p:ph sz="half" idx="2"/>
            <p:extLst>
              <p:ext uri="{D42A27DB-BD31-4B8C-83A1-F6EECF244321}">
                <p14:modId xmlns:p14="http://schemas.microsoft.com/office/powerpoint/2010/main" val="3736112946"/>
              </p:ext>
            </p:extLst>
          </p:nvPr>
        </p:nvGraphicFramePr>
        <p:xfrm>
          <a:off x="2963863" y="4864101"/>
          <a:ext cx="8856663" cy="1784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82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8F2152C-CFE8-49BE-9B89-1E9DF01E119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CAB4E5DF-302F-479A-9D5E-D845C1169D2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D447A9F4-F9F6-4EFC-BABA-6C6BA6727EA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9BC3552E-847D-4A24-BC61-CDE2C0DDE6F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27F27BFA-1593-4454-B293-DAA33C20AA8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Tips for Avoiding Generational Misunderstandings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39524125"/>
              </p:ext>
            </p:extLst>
          </p:nvPr>
        </p:nvGraphicFramePr>
        <p:xfrm>
          <a:off x="2737625" y="2358483"/>
          <a:ext cx="9006043" cy="4273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63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26BB2F20-3866-4118-9CB2-E27DCBF69A2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B8346980-19B4-4436-A200-C175C7E1B73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22F953BB-5932-43DF-8295-EF90B12B888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F09B2F68-653F-4D37-87D1-2537B4C6027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4A31CFB5-2550-48E6-8F84-34BE46F41CD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B4410914-4FAA-448A-A61C-02891FA747D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42241CFC-A289-474B-9E1B-4CCD037AFB1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9B593482-8433-467E-961C-A8707343A7D1}"/>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C180E751-6E6B-4614-A0C9-87596BC702BE}"/>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33B2D1D9-98E1-45BF-9DC2-918843611F21}"/>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20A7256E-FE56-4F42-B516-0879378AE87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065F0588-95D3-409F-802C-7FE5490959BF}"/>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30BFF2E3-EA51-4BB0-9D28-341D9CF197A4}"/>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graphicEl>
                                              <a:dgm id="{839F4C09-FC5A-4641-9B32-1D07580FA499}"/>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graphicEl>
                                              <a:dgm id="{21257853-6C3C-4F93-8919-B92DA007934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7" y="568346"/>
            <a:ext cx="9219884" cy="1560716"/>
          </a:xfrm>
        </p:spPr>
        <p:txBody>
          <a:bodyPr>
            <a:normAutofit/>
          </a:bodyPr>
          <a:lstStyle/>
          <a:p>
            <a:r>
              <a:rPr lang="en-US" dirty="0" smtClean="0"/>
              <a:t>Successfully Leading </a:t>
            </a:r>
            <a:br>
              <a:rPr lang="en-US" dirty="0" smtClean="0"/>
            </a:br>
            <a:r>
              <a:rPr lang="en-US" dirty="0" smtClean="0"/>
              <a:t>Multi-Generational Teams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42228721"/>
              </p:ext>
            </p:extLst>
          </p:nvPr>
        </p:nvGraphicFramePr>
        <p:xfrm>
          <a:off x="2958630" y="2395419"/>
          <a:ext cx="8872815"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25980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p:nvPr/>
        </p:nvGrpSpPr>
        <p:grpSpPr>
          <a:xfrm>
            <a:off x="2882578" y="568345"/>
            <a:ext cx="8872815" cy="1257299"/>
            <a:chOff x="0" y="0"/>
            <a:chExt cx="8872814" cy="1257299"/>
          </a:xfrm>
        </p:grpSpPr>
        <p:sp>
          <p:nvSpPr>
            <p:cNvPr id="5" name="Rounded Rectangle 4"/>
            <p:cNvSpPr/>
            <p:nvPr/>
          </p:nvSpPr>
          <p:spPr>
            <a:xfrm>
              <a:off x="0" y="0"/>
              <a:ext cx="8872814" cy="1257299"/>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Rounded Rectangle 4"/>
            <p:cNvSpPr txBox="1"/>
            <p:nvPr/>
          </p:nvSpPr>
          <p:spPr>
            <a:xfrm>
              <a:off x="1900292" y="0"/>
              <a:ext cx="6972521" cy="1257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1" tIns="95251" rIns="95251" bIns="95251" numCol="1" spcCol="1270" anchor="ctr" anchorCtr="0">
              <a:noAutofit/>
            </a:bodyPr>
            <a:lstStyle/>
            <a:p>
              <a:pPr defTabSz="1111223">
                <a:lnSpc>
                  <a:spcPct val="90000"/>
                </a:lnSpc>
                <a:spcBef>
                  <a:spcPct val="0"/>
                </a:spcBef>
                <a:spcAft>
                  <a:spcPct val="35000"/>
                </a:spcAft>
              </a:pPr>
              <a:r>
                <a:rPr lang="en-US" sz="2500"/>
                <a:t>Focus on the mission and goals and help team members define how their talents and expertise make an impact.</a:t>
              </a:r>
            </a:p>
          </p:txBody>
        </p:sp>
      </p:grpSp>
      <p:sp>
        <p:nvSpPr>
          <p:cNvPr id="7" name="Rounded Rectangle 6"/>
          <p:cNvSpPr/>
          <p:nvPr/>
        </p:nvSpPr>
        <p:spPr>
          <a:xfrm>
            <a:off x="2970372" y="694075"/>
            <a:ext cx="1774563" cy="1005840"/>
          </a:xfrm>
          <a:prstGeom prst="roundRect">
            <a:avLst>
              <a:gd name="adj" fmla="val 10000"/>
            </a:avLst>
          </a:prstGeom>
          <a:blipFill>
            <a:blip r:embed="rId3">
              <a:extLst>
                <a:ext uri="{28A0092B-C50C-407E-A947-70E740481C1C}">
                  <a14:useLocalDpi xmlns:a14="http://schemas.microsoft.com/office/drawing/2010/main" val="0"/>
                </a:ext>
              </a:extLst>
            </a:blip>
            <a:srcRect/>
            <a:stretch>
              <a:fillRect l="-15000" r="-15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9" name="Content Placeholder 8"/>
          <p:cNvPicPr>
            <a:picLocks noGrp="1" noChangeAspect="1"/>
          </p:cNvPicPr>
          <p:nvPr>
            <p:ph idx="1"/>
          </p:nvPr>
        </p:nvPicPr>
        <p:blipFill>
          <a:blip r:embed="rId4"/>
          <a:stretch>
            <a:fillRect/>
          </a:stretch>
        </p:blipFill>
        <p:spPr>
          <a:xfrm>
            <a:off x="3330438" y="2268742"/>
            <a:ext cx="7977093" cy="4589258"/>
          </a:xfrm>
          <a:prstGeom prst="rect">
            <a:avLst/>
          </a:prstGeom>
        </p:spPr>
      </p:pic>
    </p:spTree>
    <p:extLst>
      <p:ext uri="{BB962C8B-B14F-4D97-AF65-F5344CB8AC3E}">
        <p14:creationId xmlns:p14="http://schemas.microsoft.com/office/powerpoint/2010/main" val="2213736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65476048"/>
              </p:ext>
            </p:extLst>
          </p:nvPr>
        </p:nvGraphicFramePr>
        <p:xfrm>
          <a:off x="3099732" y="2347333"/>
          <a:ext cx="8579787" cy="407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2806706" y="659317"/>
            <a:ext cx="8872815" cy="1257299"/>
            <a:chOff x="0" y="1383029"/>
            <a:chExt cx="8872814" cy="1257299"/>
          </a:xfrm>
        </p:grpSpPr>
        <p:sp>
          <p:nvSpPr>
            <p:cNvPr id="7" name="Rounded Rectangle 6"/>
            <p:cNvSpPr/>
            <p:nvPr/>
          </p:nvSpPr>
          <p:spPr>
            <a:xfrm>
              <a:off x="0" y="1383029"/>
              <a:ext cx="8872814" cy="1257299"/>
            </a:xfrm>
            <a:prstGeom prst="roundRect">
              <a:avLst>
                <a:gd name="adj" fmla="val 10000"/>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9" name="Rounded Rectangle 4"/>
            <p:cNvSpPr txBox="1"/>
            <p:nvPr/>
          </p:nvSpPr>
          <p:spPr>
            <a:xfrm>
              <a:off x="1900292" y="1383029"/>
              <a:ext cx="6972521" cy="1257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1" tIns="95251" rIns="95251" bIns="95251" numCol="1" spcCol="1270" anchor="ctr" anchorCtr="0">
              <a:noAutofit/>
            </a:bodyPr>
            <a:lstStyle/>
            <a:p>
              <a:pPr defTabSz="1111223">
                <a:lnSpc>
                  <a:spcPct val="90000"/>
                </a:lnSpc>
                <a:spcBef>
                  <a:spcPct val="0"/>
                </a:spcBef>
                <a:spcAft>
                  <a:spcPct val="35000"/>
                </a:spcAft>
              </a:pPr>
              <a:r>
                <a:rPr lang="en-US" sz="2500" dirty="0"/>
                <a:t>Create communications systems that provide information and resources to each person, all the time.</a:t>
              </a:r>
            </a:p>
          </p:txBody>
        </p:sp>
      </p:grpSp>
      <p:sp>
        <p:nvSpPr>
          <p:cNvPr id="10" name="Rounded Rectangle 9"/>
          <p:cNvSpPr/>
          <p:nvPr/>
        </p:nvSpPr>
        <p:spPr>
          <a:xfrm>
            <a:off x="2907685" y="756867"/>
            <a:ext cx="1774563" cy="1005840"/>
          </a:xfrm>
          <a:prstGeom prst="roundRect">
            <a:avLst>
              <a:gd name="adj" fmla="val 10000"/>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01885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263323899"/>
              </p:ext>
            </p:extLst>
          </p:nvPr>
        </p:nvGraphicFramePr>
        <p:xfrm>
          <a:off x="2933700" y="2438400"/>
          <a:ext cx="8770939" cy="4168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2891803" y="648165"/>
            <a:ext cx="8872815" cy="1257299"/>
            <a:chOff x="0" y="2766060"/>
            <a:chExt cx="8872814" cy="1257299"/>
          </a:xfrm>
        </p:grpSpPr>
        <p:sp>
          <p:nvSpPr>
            <p:cNvPr id="5" name="Rounded Rectangle 4"/>
            <p:cNvSpPr/>
            <p:nvPr/>
          </p:nvSpPr>
          <p:spPr>
            <a:xfrm>
              <a:off x="0" y="2766060"/>
              <a:ext cx="8872814" cy="1257299"/>
            </a:xfrm>
            <a:prstGeom prst="roundRect">
              <a:avLst>
                <a:gd name="adj" fmla="val 10000"/>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6" name="Rounded Rectangle 4"/>
            <p:cNvSpPr txBox="1"/>
            <p:nvPr/>
          </p:nvSpPr>
          <p:spPr>
            <a:xfrm>
              <a:off x="1900292" y="2766060"/>
              <a:ext cx="6972521" cy="12572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1" tIns="95251" rIns="95251" bIns="95251" numCol="1" spcCol="1270" anchor="ctr" anchorCtr="0">
              <a:noAutofit/>
            </a:bodyPr>
            <a:lstStyle/>
            <a:p>
              <a:pPr defTabSz="1111223">
                <a:lnSpc>
                  <a:spcPct val="90000"/>
                </a:lnSpc>
                <a:spcBef>
                  <a:spcPct val="0"/>
                </a:spcBef>
                <a:spcAft>
                  <a:spcPct val="35000"/>
                </a:spcAft>
              </a:pPr>
              <a:r>
                <a:rPr lang="en-US" sz="2500"/>
                <a:t>Customize incentives that recognize, reward and drive high performance.</a:t>
              </a:r>
            </a:p>
          </p:txBody>
        </p:sp>
      </p:grpSp>
      <p:sp>
        <p:nvSpPr>
          <p:cNvPr id="7" name="Rounded Rectangle 6"/>
          <p:cNvSpPr/>
          <p:nvPr/>
        </p:nvSpPr>
        <p:spPr>
          <a:xfrm>
            <a:off x="3017532" y="773895"/>
            <a:ext cx="1774563" cy="1005840"/>
          </a:xfrm>
          <a:prstGeom prst="roundRect">
            <a:avLst>
              <a:gd name="adj" fmla="val 10000"/>
            </a:avLst>
          </a:prstGeom>
          <a:blipFill>
            <a:blip r:embed="rId8">
              <a:extLst>
                <a:ext uri="{28A0092B-C50C-407E-A947-70E740481C1C}">
                  <a14:useLocalDpi xmlns:a14="http://schemas.microsoft.com/office/drawing/2010/main" val="0"/>
                </a:ext>
              </a:extLst>
            </a:blip>
            <a:srcRect/>
            <a:stretch>
              <a:fillRect t="-14000" b="-14000"/>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27585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
            </a:r>
            <a:br>
              <a:rPr lang="en-US" dirty="0" smtClean="0"/>
            </a:br>
            <a:endParaRPr lang="en-US" dirty="0"/>
          </a:p>
        </p:txBody>
      </p:sp>
      <p:sp>
        <p:nvSpPr>
          <p:cNvPr id="3" name="Subtitle 2"/>
          <p:cNvSpPr>
            <a:spLocks noGrp="1"/>
          </p:cNvSpPr>
          <p:nvPr>
            <p:ph type="subTitle" idx="1"/>
          </p:nvPr>
        </p:nvSpPr>
        <p:spPr>
          <a:xfrm>
            <a:off x="2533609" y="4566585"/>
            <a:ext cx="5760307" cy="1120627"/>
          </a:xfrm>
        </p:spPr>
        <p:txBody>
          <a:bodyPr>
            <a:normAutofit/>
          </a:bodyPr>
          <a:lstStyle/>
          <a:p>
            <a:r>
              <a:rPr lang="en-US" dirty="0" smtClean="0"/>
              <a:t>Jo dale Guzman</a:t>
            </a:r>
          </a:p>
          <a:p>
            <a:r>
              <a:rPr lang="en-US" dirty="0" smtClean="0"/>
              <a:t>Jodale.guzman@sao.texas.gov</a:t>
            </a:r>
            <a:endParaRPr lang="en-US" dirty="0"/>
          </a:p>
        </p:txBody>
      </p:sp>
      <p:pic>
        <p:nvPicPr>
          <p:cNvPr id="5" name="Picture 7"/>
          <p:cNvPicPr preferRelativeResize="0">
            <a:picLocks noChangeAspect="1" noChangeArrowheads="1"/>
          </p:cNvPicPr>
          <p:nvPr/>
        </p:nvPicPr>
        <p:blipFill>
          <a:blip r:embed="rId3" cstate="print"/>
          <a:srcRect/>
          <a:stretch>
            <a:fillRect/>
          </a:stretch>
        </p:blipFill>
        <p:spPr bwMode="auto">
          <a:xfrm>
            <a:off x="7875153" y="4909673"/>
            <a:ext cx="1131941" cy="1163600"/>
          </a:xfrm>
          <a:prstGeom prst="rect">
            <a:avLst/>
          </a:prstGeom>
          <a:noFill/>
          <a:ln w="9525">
            <a:noFill/>
            <a:miter lim="800000"/>
            <a:headEnd/>
            <a:tailEnd/>
          </a:ln>
        </p:spPr>
      </p:pic>
      <p:sp>
        <p:nvSpPr>
          <p:cNvPr id="6" name="Rectangle 5"/>
          <p:cNvSpPr/>
          <p:nvPr/>
        </p:nvSpPr>
        <p:spPr>
          <a:xfrm>
            <a:off x="8097625" y="781544"/>
            <a:ext cx="354994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Thank you! </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Rectangle 6"/>
          <p:cNvSpPr/>
          <p:nvPr/>
        </p:nvSpPr>
        <p:spPr>
          <a:xfrm>
            <a:off x="8293916" y="1667015"/>
            <a:ext cx="3245376" cy="1754326"/>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Make it a </a:t>
            </a:r>
          </a:p>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great day!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21466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7" y="448423"/>
            <a:ext cx="8897565" cy="5262829"/>
          </a:xfrm>
        </p:spPr>
        <p:txBody>
          <a:bodyPr>
            <a:normAutofit/>
          </a:bodyPr>
          <a:lstStyle/>
          <a:p>
            <a:pPr algn="ctr"/>
            <a:r>
              <a:rPr lang="en-US" sz="12000" b="1" dirty="0">
                <a:solidFill>
                  <a:schemeClr val="accent2">
                    <a:lumMod val="75000"/>
                  </a:schemeClr>
                </a:solidFill>
              </a:rPr>
              <a:t>40</a:t>
            </a:r>
            <a:r>
              <a:rPr lang="en-US" sz="12000" b="1" dirty="0"/>
              <a:t>%</a:t>
            </a:r>
            <a:r>
              <a:rPr lang="en-US" sz="9600" b="1" dirty="0"/>
              <a:t/>
            </a:r>
            <a:br>
              <a:rPr lang="en-US" sz="9600" b="1" dirty="0"/>
            </a:br>
            <a:endParaRPr lang="en-US" dirty="0"/>
          </a:p>
        </p:txBody>
      </p:sp>
      <p:sp>
        <p:nvSpPr>
          <p:cNvPr id="5" name="Content Placeholder 4"/>
          <p:cNvSpPr>
            <a:spLocks noGrp="1"/>
          </p:cNvSpPr>
          <p:nvPr>
            <p:ph idx="1"/>
          </p:nvPr>
        </p:nvSpPr>
        <p:spPr>
          <a:xfrm>
            <a:off x="2933701" y="2483370"/>
            <a:ext cx="8770571" cy="3651504"/>
          </a:xfrm>
          <a:scene3d>
            <a:camera prst="obliqueBottomRight"/>
            <a:lightRig rig="threePt" dir="t"/>
          </a:scene3d>
        </p:spPr>
        <p:txBody>
          <a:bodyPr>
            <a:normAutofit/>
          </a:bodyPr>
          <a:lstStyle/>
          <a:p>
            <a:pPr marL="0" indent="0" algn="ctr">
              <a:buNone/>
            </a:pPr>
            <a:r>
              <a:rPr lang="en-US" sz="4800" b="1" dirty="0" smtClean="0"/>
              <a:t>Percentage of workplace </a:t>
            </a:r>
            <a:r>
              <a:rPr lang="en-US" sz="4800" b="1" dirty="0"/>
              <a:t>c</a:t>
            </a:r>
            <a:r>
              <a:rPr lang="en-US" sz="4800" b="1" dirty="0" smtClean="0"/>
              <a:t>onflict that stems from generational differences.</a:t>
            </a:r>
            <a:endParaRPr lang="en-US" sz="4800" b="1" dirty="0"/>
          </a:p>
        </p:txBody>
      </p:sp>
    </p:spTree>
    <p:extLst>
      <p:ext uri="{BB962C8B-B14F-4D97-AF65-F5344CB8AC3E}">
        <p14:creationId xmlns:p14="http://schemas.microsoft.com/office/powerpoint/2010/main" val="2677972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810107" y="1496041"/>
            <a:ext cx="6607099" cy="1841715"/>
          </a:xfrm>
        </p:spPr>
        <p:txBody>
          <a:bodyPr>
            <a:noAutofit/>
          </a:bodyPr>
          <a:lstStyle/>
          <a:p>
            <a:r>
              <a:rPr lang="en-US" sz="2300" dirty="0"/>
              <a:t>You’re working on an project with team members who vary in age from 22 to 65.</a:t>
            </a:r>
            <a:br>
              <a:rPr lang="en-US" sz="2300" dirty="0"/>
            </a:br>
            <a:r>
              <a:rPr lang="en-US" sz="2300" dirty="0"/>
              <a:t>You send out an email at 3:00 p.m. that says, “The information we’ve been waiting on is here. We need all team members to change focus and wrap this portion up ASAP.” 	</a:t>
            </a:r>
            <a:r>
              <a:rPr lang="en-US" sz="2200" dirty="0"/>
              <a:t/>
            </a:r>
            <a:br>
              <a:rPr lang="en-US" sz="2200" dirty="0"/>
            </a:br>
            <a:r>
              <a:rPr lang="en-US" sz="2200" dirty="0"/>
              <a:t/>
            </a:r>
            <a:br>
              <a:rPr lang="en-US" sz="2200" dirty="0"/>
            </a:br>
            <a:endParaRPr lang="en-US" sz="2200" dirty="0"/>
          </a:p>
        </p:txBody>
      </p:sp>
      <p:sp>
        <p:nvSpPr>
          <p:cNvPr id="4" name="Rectangle 3"/>
          <p:cNvSpPr/>
          <p:nvPr/>
        </p:nvSpPr>
        <p:spPr>
          <a:xfrm>
            <a:off x="3921038" y="3930808"/>
            <a:ext cx="4385239" cy="1323439"/>
          </a:xfrm>
          <a:prstGeom prst="rect">
            <a:avLst/>
          </a:prstGeom>
          <a:noFill/>
        </p:spPr>
        <p:txBody>
          <a:bodyPr wrap="none">
            <a:spAutoFit/>
          </a:bodyPr>
          <a:lstStyle/>
          <a:p>
            <a:pPr algn="ctr">
              <a:defRPr/>
            </a:pPr>
            <a:r>
              <a:rPr lang="en-US" sz="4000" b="1" dirty="0">
                <a:ln w="9525">
                  <a:solidFill>
                    <a:schemeClr val="bg1"/>
                  </a:solidFill>
                  <a:prstDash val="solid"/>
                </a:ln>
                <a:effectLst>
                  <a:outerShdw blurRad="12700" dist="38100" dir="2700000" algn="tl" rotWithShape="0">
                    <a:schemeClr val="bg1">
                      <a:lumMod val="50000"/>
                    </a:schemeClr>
                  </a:outerShdw>
                </a:effectLst>
              </a:rPr>
              <a:t>What responses do </a:t>
            </a:r>
          </a:p>
          <a:p>
            <a:pPr algn="ctr">
              <a:defRPr/>
            </a:pPr>
            <a:r>
              <a:rPr lang="en-US" sz="4000" b="1" dirty="0">
                <a:ln w="9525">
                  <a:solidFill>
                    <a:schemeClr val="bg1"/>
                  </a:solidFill>
                  <a:prstDash val="solid"/>
                </a:ln>
                <a:effectLst>
                  <a:outerShdw blurRad="12700" dist="38100" dir="2700000" algn="tl" rotWithShape="0">
                    <a:schemeClr val="bg1">
                      <a:lumMod val="50000"/>
                    </a:schemeClr>
                  </a:outerShdw>
                </a:effectLst>
              </a:rPr>
              <a:t>you </a:t>
            </a:r>
            <a:r>
              <a:rPr lang="en-US" sz="4000" b="1" dirty="0" smtClean="0">
                <a:ln w="9525">
                  <a:solidFill>
                    <a:schemeClr val="bg1"/>
                  </a:solidFill>
                  <a:prstDash val="solid"/>
                </a:ln>
                <a:effectLst>
                  <a:outerShdw blurRad="12700" dist="38100" dir="2700000" algn="tl" rotWithShape="0">
                    <a:schemeClr val="bg1">
                      <a:lumMod val="50000"/>
                    </a:schemeClr>
                  </a:outerShdw>
                </a:effectLst>
              </a:rPr>
              <a:t>receive?</a:t>
            </a:r>
            <a:endParaRPr lang="en-US" sz="40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4602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Generations in the Workplace">
            <a:hlinkClick r:id="" action="ppaction://media"/>
          </p:cNvPr>
          <p:cNvPicPr>
            <a:picLocks noChangeAspect="1"/>
          </p:cNvPicPr>
          <p:nvPr>
            <a:videoFile r:link="rId1"/>
            <p:extLst>
              <p:ext uri="{DAA4B4D4-6D71-4841-9C94-3DE7FCFB9230}">
                <p14:media xmlns:p14="http://schemas.microsoft.com/office/powerpoint/2010/main" r:embed="rId2">
                  <p14:trim end="18772"/>
                </p14:media>
              </p:ext>
            </p:extLst>
          </p:nvPr>
        </p:nvPicPr>
        <p:blipFill>
          <a:blip r:embed="rId5"/>
          <a:stretch>
            <a:fillRect/>
          </a:stretch>
        </p:blipFill>
        <p:spPr>
          <a:xfrm>
            <a:off x="0" y="-1"/>
            <a:ext cx="12192000" cy="6858001"/>
          </a:xfrm>
          <a:prstGeom prst="rect">
            <a:avLst/>
          </a:prstGeom>
        </p:spPr>
      </p:pic>
    </p:spTree>
    <p:extLst>
      <p:ext uri="{BB962C8B-B14F-4D97-AF65-F5344CB8AC3E}">
        <p14:creationId xmlns:p14="http://schemas.microsoft.com/office/powerpoint/2010/main" val="2442850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defRPr/>
            </a:pPr>
            <a:r>
              <a:rPr lang="en-US" dirty="0" smtClean="0">
                <a:solidFill>
                  <a:schemeClr val="accent2">
                    <a:lumMod val="50000"/>
                  </a:schemeClr>
                </a:solidFill>
              </a:rPr>
              <a:t>Today’s Workforce</a:t>
            </a:r>
            <a:endParaRPr lang="en-US" dirty="0">
              <a:solidFill>
                <a:schemeClr val="accent2">
                  <a:lumMod val="50000"/>
                </a:schemeClr>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31420944"/>
              </p:ext>
            </p:extLst>
          </p:nvPr>
        </p:nvGraphicFramePr>
        <p:xfrm>
          <a:off x="2933700" y="2438400"/>
          <a:ext cx="8770939" cy="3651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3442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782456" y="1561319"/>
            <a:ext cx="6607099" cy="827434"/>
          </a:xfrm>
        </p:spPr>
        <p:txBody>
          <a:bodyPr>
            <a:noAutofit/>
          </a:bodyPr>
          <a:lstStyle/>
          <a:p>
            <a:r>
              <a:rPr lang="en-US" sz="2200" b="1" dirty="0" smtClean="0"/>
              <a:t>Traditionalists – Born 1930-1945</a:t>
            </a:r>
            <a:r>
              <a:rPr lang="en-US" sz="2200" dirty="0" smtClean="0"/>
              <a:t/>
            </a:r>
            <a:br>
              <a:rPr lang="en-US" sz="2200" dirty="0" smtClean="0"/>
            </a:br>
            <a:r>
              <a:rPr lang="en-US" sz="2200" dirty="0" smtClean="0">
                <a:latin typeface="Arial" panose="020B0604020202020204" pitchFamily="34" charset="0"/>
                <a:cs typeface="Arial" panose="020B0604020202020204" pitchFamily="34" charset="0"/>
              </a:rPr>
              <a:t>Dependable | Straightforward | Tactful | Loyal</a:t>
            </a:r>
            <a:r>
              <a:rPr lang="en-US" sz="2200" dirty="0" smtClean="0"/>
              <a:t/>
            </a:r>
            <a:br>
              <a:rPr lang="en-US" sz="2200" dirty="0" smtClean="0"/>
            </a:br>
            <a:r>
              <a:rPr lang="en-US" sz="2200" dirty="0" smtClean="0"/>
              <a:t/>
            </a:r>
            <a:br>
              <a:rPr lang="en-US" sz="2200" dirty="0" smtClean="0"/>
            </a:br>
            <a:endParaRPr lang="en-US" sz="2200" dirty="0"/>
          </a:p>
        </p:txBody>
      </p:sp>
      <p:sp>
        <p:nvSpPr>
          <p:cNvPr id="3" name="TextBox 2"/>
          <p:cNvSpPr txBox="1"/>
          <p:nvPr/>
        </p:nvSpPr>
        <p:spPr>
          <a:xfrm>
            <a:off x="2683239" y="2593298"/>
            <a:ext cx="6805535" cy="1754326"/>
          </a:xfrm>
          <a:prstGeom prst="rect">
            <a:avLst/>
          </a:prstGeom>
          <a:noFill/>
        </p:spPr>
        <p:txBody>
          <a:bodyPr wrap="square" rtlCol="0">
            <a:spAutoFit/>
          </a:bodyPr>
          <a:lstStyle/>
          <a:p>
            <a:r>
              <a:rPr lang="en-US" b="1" dirty="0" smtClean="0"/>
              <a:t>Events: </a:t>
            </a:r>
            <a:r>
              <a:rPr lang="en-US" dirty="0" smtClean="0"/>
              <a:t>Great Depression, WW ll, GI Bill, Communication </a:t>
            </a:r>
          </a:p>
          <a:p>
            <a:r>
              <a:rPr lang="en-US" b="1" dirty="0" smtClean="0"/>
              <a:t>Motivated by:  </a:t>
            </a:r>
            <a:r>
              <a:rPr lang="en-US" dirty="0" smtClean="0"/>
              <a:t>Respect, Recognition, Long-term Value to Company</a:t>
            </a:r>
          </a:p>
          <a:p>
            <a:r>
              <a:rPr lang="en-US" b="1" dirty="0" smtClean="0"/>
              <a:t>Communication Style: </a:t>
            </a:r>
            <a:r>
              <a:rPr lang="en-US" dirty="0" smtClean="0"/>
              <a:t>Formal Tone, Letters, Phone, In-Person</a:t>
            </a:r>
          </a:p>
          <a:p>
            <a:r>
              <a:rPr lang="en-US" b="1" dirty="0" smtClean="0"/>
              <a:t>Insight: </a:t>
            </a:r>
            <a:r>
              <a:rPr lang="en-US" dirty="0" smtClean="0"/>
              <a:t>Needs work that is satisfying and meaningful. Wants stability.</a:t>
            </a:r>
          </a:p>
          <a:p>
            <a:endParaRPr lang="en-US" b="1" dirty="0" smtClean="0"/>
          </a:p>
          <a:p>
            <a:endParaRPr lang="en-US" dirty="0" smtClean="0"/>
          </a:p>
        </p:txBody>
      </p:sp>
      <p:pic>
        <p:nvPicPr>
          <p:cNvPr id="5" name="Picture 4"/>
          <p:cNvPicPr>
            <a:picLocks noChangeAspect="1"/>
          </p:cNvPicPr>
          <p:nvPr/>
        </p:nvPicPr>
        <p:blipFill>
          <a:blip r:embed="rId3"/>
          <a:stretch>
            <a:fillRect/>
          </a:stretch>
        </p:blipFill>
        <p:spPr>
          <a:xfrm>
            <a:off x="4826518" y="3922425"/>
            <a:ext cx="2518973" cy="1259487"/>
          </a:xfrm>
          <a:prstGeom prst="rect">
            <a:avLst/>
          </a:prstGeom>
        </p:spPr>
      </p:pic>
    </p:spTree>
    <p:extLst>
      <p:ext uri="{BB962C8B-B14F-4D97-AF65-F5344CB8AC3E}">
        <p14:creationId xmlns:p14="http://schemas.microsoft.com/office/powerpoint/2010/main" val="340129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82249" y="3399614"/>
            <a:ext cx="1847248" cy="1896020"/>
          </a:xfrm>
          <a:prstGeom prst="rect">
            <a:avLst/>
          </a:prstGeom>
        </p:spPr>
      </p:pic>
      <p:sp>
        <p:nvSpPr>
          <p:cNvPr id="7170" name="Title 1"/>
          <p:cNvSpPr>
            <a:spLocks noGrp="1"/>
          </p:cNvSpPr>
          <p:nvPr>
            <p:ph type="title"/>
          </p:nvPr>
        </p:nvSpPr>
        <p:spPr>
          <a:xfrm>
            <a:off x="2782456" y="1561319"/>
            <a:ext cx="6607099" cy="827434"/>
          </a:xfrm>
        </p:spPr>
        <p:txBody>
          <a:bodyPr>
            <a:noAutofit/>
          </a:bodyPr>
          <a:lstStyle/>
          <a:p>
            <a:r>
              <a:rPr lang="en-US" sz="2200" b="1" dirty="0" smtClean="0"/>
              <a:t>Baby Boomers – Born 1946-1964</a:t>
            </a:r>
            <a:r>
              <a:rPr lang="en-US" sz="2200" dirty="0" smtClean="0"/>
              <a:t/>
            </a:r>
            <a:br>
              <a:rPr lang="en-US" sz="2200" dirty="0" smtClean="0"/>
            </a:br>
            <a:r>
              <a:rPr lang="en-US" sz="2200" dirty="0" smtClean="0"/>
              <a:t>Optimistic</a:t>
            </a:r>
            <a:r>
              <a:rPr lang="en-US" sz="2200" dirty="0" smtClean="0">
                <a:latin typeface="Arial" panose="020B0604020202020204" pitchFamily="34" charset="0"/>
                <a:cs typeface="Arial" panose="020B0604020202020204" pitchFamily="34" charset="0"/>
              </a:rPr>
              <a:t> | Competitive | Workaholic | Team</a:t>
            </a:r>
            <a:r>
              <a:rPr lang="en-US" sz="2200" dirty="0" smtClean="0"/>
              <a:t/>
            </a:r>
            <a:br>
              <a:rPr lang="en-US" sz="2200" dirty="0" smtClean="0"/>
            </a:br>
            <a:r>
              <a:rPr lang="en-US" sz="2200" dirty="0" smtClean="0"/>
              <a:t/>
            </a:r>
            <a:br>
              <a:rPr lang="en-US" sz="2200" dirty="0" smtClean="0"/>
            </a:br>
            <a:endParaRPr lang="en-US" sz="2200" dirty="0"/>
          </a:p>
        </p:txBody>
      </p:sp>
      <p:sp>
        <p:nvSpPr>
          <p:cNvPr id="3" name="TextBox 2"/>
          <p:cNvSpPr txBox="1"/>
          <p:nvPr/>
        </p:nvSpPr>
        <p:spPr>
          <a:xfrm>
            <a:off x="2683239" y="2593298"/>
            <a:ext cx="6805535" cy="1754326"/>
          </a:xfrm>
          <a:prstGeom prst="rect">
            <a:avLst/>
          </a:prstGeom>
          <a:noFill/>
        </p:spPr>
        <p:txBody>
          <a:bodyPr wrap="square" rtlCol="0">
            <a:spAutoFit/>
          </a:bodyPr>
          <a:lstStyle/>
          <a:p>
            <a:r>
              <a:rPr lang="en-US" b="1" dirty="0" smtClean="0"/>
              <a:t>Events: </a:t>
            </a:r>
            <a:r>
              <a:rPr lang="en-US" dirty="0" smtClean="0"/>
              <a:t>Vietnam War, Robust Economy, Watergate, Civil Rights</a:t>
            </a:r>
          </a:p>
          <a:p>
            <a:r>
              <a:rPr lang="en-US" b="1" dirty="0" smtClean="0"/>
              <a:t>Motivated by:  </a:t>
            </a:r>
            <a:r>
              <a:rPr lang="en-US" dirty="0" smtClean="0"/>
              <a:t>Status, Process and Procedure, Chain of Command</a:t>
            </a:r>
          </a:p>
          <a:p>
            <a:r>
              <a:rPr lang="en-US" b="1" dirty="0" smtClean="0"/>
              <a:t>Communication Style: </a:t>
            </a:r>
            <a:r>
              <a:rPr lang="en-US" dirty="0" smtClean="0"/>
              <a:t>Less Formal, Phone Calls, Face-to-Face</a:t>
            </a:r>
          </a:p>
          <a:p>
            <a:r>
              <a:rPr lang="en-US" b="1" dirty="0" smtClean="0"/>
              <a:t>Insight: </a:t>
            </a:r>
            <a:r>
              <a:rPr lang="en-US" dirty="0" smtClean="0"/>
              <a:t>Great in Mentor Roles, Work best with Goals and Deadlines.</a:t>
            </a:r>
          </a:p>
          <a:p>
            <a:endParaRPr lang="en-US" b="1" dirty="0" smtClean="0"/>
          </a:p>
          <a:p>
            <a:endParaRPr lang="en-US" dirty="0" smtClean="0"/>
          </a:p>
        </p:txBody>
      </p:sp>
      <p:sp>
        <p:nvSpPr>
          <p:cNvPr id="2" name="Oval 1"/>
          <p:cNvSpPr/>
          <p:nvPr/>
        </p:nvSpPr>
        <p:spPr>
          <a:xfrm>
            <a:off x="382249" y="1311639"/>
            <a:ext cx="1768839" cy="181381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4714" y="1756879"/>
            <a:ext cx="1663908" cy="923330"/>
          </a:xfrm>
          <a:prstGeom prst="rect">
            <a:avLst/>
          </a:prstGeom>
          <a:noFill/>
        </p:spPr>
        <p:txBody>
          <a:bodyPr wrap="square" rtlCol="0">
            <a:spAutoFit/>
          </a:bodyPr>
          <a:lstStyle/>
          <a:p>
            <a:pPr algn="ctr"/>
            <a:r>
              <a:rPr lang="en-US" dirty="0" smtClean="0"/>
              <a:t>65% Plan to work beyond retirement age.</a:t>
            </a:r>
            <a:endParaRPr lang="en-US" dirty="0"/>
          </a:p>
        </p:txBody>
      </p:sp>
      <p:sp>
        <p:nvSpPr>
          <p:cNvPr id="7" name="TextBox 6"/>
          <p:cNvSpPr txBox="1"/>
          <p:nvPr/>
        </p:nvSpPr>
        <p:spPr>
          <a:xfrm>
            <a:off x="447686" y="3931982"/>
            <a:ext cx="1716374" cy="923330"/>
          </a:xfrm>
          <a:prstGeom prst="rect">
            <a:avLst/>
          </a:prstGeom>
          <a:noFill/>
        </p:spPr>
        <p:txBody>
          <a:bodyPr wrap="square" rtlCol="0">
            <a:spAutoFit/>
          </a:bodyPr>
          <a:lstStyle/>
          <a:p>
            <a:pPr algn="ctr"/>
            <a:r>
              <a:rPr lang="en-US" dirty="0" smtClean="0"/>
              <a:t>10,000 Reach retirement age every day</a:t>
            </a:r>
            <a:endParaRPr lang="en-US" dirty="0"/>
          </a:p>
        </p:txBody>
      </p:sp>
      <p:pic>
        <p:nvPicPr>
          <p:cNvPr id="9" name="Picture 8"/>
          <p:cNvPicPr>
            <a:picLocks noChangeAspect="1"/>
          </p:cNvPicPr>
          <p:nvPr/>
        </p:nvPicPr>
        <p:blipFill>
          <a:blip r:embed="rId4"/>
          <a:stretch>
            <a:fillRect/>
          </a:stretch>
        </p:blipFill>
        <p:spPr>
          <a:xfrm>
            <a:off x="4422097" y="3931982"/>
            <a:ext cx="3057993" cy="1421000"/>
          </a:xfrm>
          <a:prstGeom prst="rect">
            <a:avLst/>
          </a:prstGeom>
        </p:spPr>
      </p:pic>
    </p:spTree>
    <p:extLst>
      <p:ext uri="{BB962C8B-B14F-4D97-AF65-F5344CB8AC3E}">
        <p14:creationId xmlns:p14="http://schemas.microsoft.com/office/powerpoint/2010/main" val="189619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7939" y="3478299"/>
            <a:ext cx="1847248" cy="1896020"/>
          </a:xfrm>
          <a:prstGeom prst="rect">
            <a:avLst/>
          </a:prstGeom>
        </p:spPr>
      </p:pic>
      <p:sp>
        <p:nvSpPr>
          <p:cNvPr id="7170" name="Title 1"/>
          <p:cNvSpPr>
            <a:spLocks noGrp="1"/>
          </p:cNvSpPr>
          <p:nvPr>
            <p:ph type="title"/>
          </p:nvPr>
        </p:nvSpPr>
        <p:spPr>
          <a:xfrm>
            <a:off x="2782456" y="1561319"/>
            <a:ext cx="6607099" cy="827434"/>
          </a:xfrm>
        </p:spPr>
        <p:txBody>
          <a:bodyPr>
            <a:noAutofit/>
          </a:bodyPr>
          <a:lstStyle/>
          <a:p>
            <a:r>
              <a:rPr lang="en-US" sz="2200" b="1" dirty="0" smtClean="0"/>
              <a:t>Generation X – Born 1965-1980</a:t>
            </a:r>
            <a:r>
              <a:rPr lang="en-US" sz="2200" dirty="0" smtClean="0"/>
              <a:t/>
            </a:r>
            <a:br>
              <a:rPr lang="en-US" sz="2200" dirty="0" smtClean="0"/>
            </a:br>
            <a:r>
              <a:rPr lang="en-US" sz="2200" dirty="0" smtClean="0"/>
              <a:t>Flexible</a:t>
            </a:r>
            <a:r>
              <a:rPr lang="en-US" sz="2200" dirty="0" smtClean="0">
                <a:latin typeface="Arial" panose="020B0604020202020204" pitchFamily="34" charset="0"/>
                <a:cs typeface="Arial" panose="020B0604020202020204" pitchFamily="34" charset="0"/>
              </a:rPr>
              <a:t> | Informal | Skeptical | Independent</a:t>
            </a:r>
            <a:r>
              <a:rPr lang="en-US" sz="2200" dirty="0" smtClean="0"/>
              <a:t/>
            </a:r>
            <a:br>
              <a:rPr lang="en-US" sz="2200" dirty="0" smtClean="0"/>
            </a:br>
            <a:r>
              <a:rPr lang="en-US" sz="2200" dirty="0" smtClean="0"/>
              <a:t/>
            </a:r>
            <a:br>
              <a:rPr lang="en-US" sz="2200" dirty="0" smtClean="0"/>
            </a:br>
            <a:endParaRPr lang="en-US" sz="2200" dirty="0"/>
          </a:p>
        </p:txBody>
      </p:sp>
      <p:sp>
        <p:nvSpPr>
          <p:cNvPr id="3" name="TextBox 2"/>
          <p:cNvSpPr txBox="1"/>
          <p:nvPr/>
        </p:nvSpPr>
        <p:spPr>
          <a:xfrm>
            <a:off x="2683239" y="2593298"/>
            <a:ext cx="6805535" cy="1754326"/>
          </a:xfrm>
          <a:prstGeom prst="rect">
            <a:avLst/>
          </a:prstGeom>
          <a:noFill/>
        </p:spPr>
        <p:txBody>
          <a:bodyPr wrap="square" rtlCol="0">
            <a:spAutoFit/>
          </a:bodyPr>
          <a:lstStyle/>
          <a:p>
            <a:r>
              <a:rPr lang="en-US" b="1" dirty="0" smtClean="0"/>
              <a:t>Events: </a:t>
            </a:r>
            <a:r>
              <a:rPr lang="en-US" dirty="0" smtClean="0"/>
              <a:t>Divorce/Latch Key, 23% Interest, Fall Berlin Wall, AIDS Crisis</a:t>
            </a:r>
          </a:p>
          <a:p>
            <a:r>
              <a:rPr lang="en-US" b="1" dirty="0" smtClean="0"/>
              <a:t>Motivated by:  </a:t>
            </a:r>
            <a:r>
              <a:rPr lang="en-US" dirty="0" smtClean="0"/>
              <a:t>Work to live, Efficiency, Flexibility, Personal Interests</a:t>
            </a:r>
          </a:p>
          <a:p>
            <a:r>
              <a:rPr lang="en-US" b="1" dirty="0" smtClean="0"/>
              <a:t>Communication Style: </a:t>
            </a:r>
            <a:r>
              <a:rPr lang="en-US" dirty="0" smtClean="0"/>
              <a:t>Informal, Whatever is Efficient</a:t>
            </a:r>
          </a:p>
          <a:p>
            <a:r>
              <a:rPr lang="en-US" b="1" dirty="0" smtClean="0"/>
              <a:t>Insight: </a:t>
            </a:r>
            <a:r>
              <a:rPr lang="en-US" dirty="0" smtClean="0"/>
              <a:t>Feedback, Flexible Work arrangements, Personal Development.</a:t>
            </a:r>
          </a:p>
          <a:p>
            <a:endParaRPr lang="en-US" b="1" dirty="0" smtClean="0"/>
          </a:p>
          <a:p>
            <a:endParaRPr lang="en-US" dirty="0" smtClean="0"/>
          </a:p>
        </p:txBody>
      </p:sp>
      <p:sp>
        <p:nvSpPr>
          <p:cNvPr id="2" name="Oval 1"/>
          <p:cNvSpPr/>
          <p:nvPr/>
        </p:nvSpPr>
        <p:spPr>
          <a:xfrm>
            <a:off x="382249" y="1311639"/>
            <a:ext cx="1768839" cy="181381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4714" y="1756879"/>
            <a:ext cx="1663908" cy="923330"/>
          </a:xfrm>
          <a:prstGeom prst="rect">
            <a:avLst/>
          </a:prstGeom>
          <a:noFill/>
        </p:spPr>
        <p:txBody>
          <a:bodyPr wrap="square" rtlCol="0">
            <a:spAutoFit/>
          </a:bodyPr>
          <a:lstStyle/>
          <a:p>
            <a:pPr algn="ctr"/>
            <a:r>
              <a:rPr lang="en-US" dirty="0" smtClean="0"/>
              <a:t>55% of Startups are Gen Xers – the highest %</a:t>
            </a:r>
            <a:endParaRPr lang="en-US" dirty="0"/>
          </a:p>
        </p:txBody>
      </p:sp>
      <p:sp>
        <p:nvSpPr>
          <p:cNvPr id="7" name="TextBox 6"/>
          <p:cNvSpPr txBox="1"/>
          <p:nvPr/>
        </p:nvSpPr>
        <p:spPr>
          <a:xfrm>
            <a:off x="408481" y="3964644"/>
            <a:ext cx="1716374" cy="923330"/>
          </a:xfrm>
          <a:prstGeom prst="rect">
            <a:avLst/>
          </a:prstGeom>
          <a:noFill/>
        </p:spPr>
        <p:txBody>
          <a:bodyPr wrap="square" rtlCol="0">
            <a:spAutoFit/>
          </a:bodyPr>
          <a:lstStyle/>
          <a:p>
            <a:pPr algn="ctr"/>
            <a:r>
              <a:rPr lang="en-US" dirty="0" smtClean="0"/>
              <a:t>By 2028 will outnumber Baby Boomers</a:t>
            </a:r>
            <a:endParaRPr lang="en-US" dirty="0"/>
          </a:p>
        </p:txBody>
      </p:sp>
      <p:pic>
        <p:nvPicPr>
          <p:cNvPr id="8" name="Picture 7"/>
          <p:cNvPicPr>
            <a:picLocks noChangeAspect="1"/>
          </p:cNvPicPr>
          <p:nvPr/>
        </p:nvPicPr>
        <p:blipFill>
          <a:blip r:embed="rId4"/>
          <a:stretch>
            <a:fillRect/>
          </a:stretch>
        </p:blipFill>
        <p:spPr>
          <a:xfrm>
            <a:off x="4916772" y="3964644"/>
            <a:ext cx="2443397" cy="1403882"/>
          </a:xfrm>
          <a:prstGeom prst="rect">
            <a:avLst/>
          </a:prstGeom>
        </p:spPr>
      </p:pic>
    </p:spTree>
    <p:extLst>
      <p:ext uri="{BB962C8B-B14F-4D97-AF65-F5344CB8AC3E}">
        <p14:creationId xmlns:p14="http://schemas.microsoft.com/office/powerpoint/2010/main" val="1174916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2249" y="3470461"/>
            <a:ext cx="1847248" cy="1896020"/>
          </a:xfrm>
          <a:prstGeom prst="rect">
            <a:avLst/>
          </a:prstGeom>
        </p:spPr>
      </p:pic>
      <p:sp>
        <p:nvSpPr>
          <p:cNvPr id="7170" name="Title 1"/>
          <p:cNvSpPr>
            <a:spLocks noGrp="1"/>
          </p:cNvSpPr>
          <p:nvPr>
            <p:ph type="title"/>
          </p:nvPr>
        </p:nvSpPr>
        <p:spPr>
          <a:xfrm>
            <a:off x="2782456" y="1561319"/>
            <a:ext cx="6607099" cy="827434"/>
          </a:xfrm>
        </p:spPr>
        <p:txBody>
          <a:bodyPr>
            <a:noAutofit/>
          </a:bodyPr>
          <a:lstStyle/>
          <a:p>
            <a:r>
              <a:rPr lang="en-US" sz="2200" b="1" dirty="0" smtClean="0"/>
              <a:t>Millennials (Y’s) – Born 1981-2000</a:t>
            </a:r>
            <a:r>
              <a:rPr lang="en-US" sz="2200" dirty="0" smtClean="0"/>
              <a:t/>
            </a:r>
            <a:br>
              <a:rPr lang="en-US" sz="2200" dirty="0" smtClean="0"/>
            </a:br>
            <a:r>
              <a:rPr lang="en-US" sz="2200" dirty="0" smtClean="0"/>
              <a:t>Competitive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Civic Minded | Achievement Focus</a:t>
            </a:r>
            <a:r>
              <a:rPr lang="en-US" sz="2200" dirty="0"/>
              <a:t/>
            </a:r>
            <a:br>
              <a:rPr lang="en-US" sz="2200" dirty="0"/>
            </a:br>
            <a:r>
              <a:rPr lang="en-US" sz="2200" dirty="0"/>
              <a:t/>
            </a:r>
            <a:br>
              <a:rPr lang="en-US" sz="2200" dirty="0"/>
            </a:br>
            <a:r>
              <a:rPr lang="en-US" sz="2200" dirty="0" smtClean="0"/>
              <a:t/>
            </a:r>
            <a:br>
              <a:rPr lang="en-US" sz="2200" dirty="0" smtClean="0"/>
            </a:br>
            <a:r>
              <a:rPr lang="en-US" sz="2200" dirty="0" smtClean="0"/>
              <a:t/>
            </a:r>
            <a:br>
              <a:rPr lang="en-US" sz="2200" dirty="0" smtClean="0"/>
            </a:br>
            <a:endParaRPr lang="en-US" sz="2200" dirty="0"/>
          </a:p>
        </p:txBody>
      </p:sp>
      <p:sp>
        <p:nvSpPr>
          <p:cNvPr id="3" name="TextBox 2"/>
          <p:cNvSpPr txBox="1"/>
          <p:nvPr/>
        </p:nvSpPr>
        <p:spPr>
          <a:xfrm>
            <a:off x="2683239" y="2593298"/>
            <a:ext cx="6805535" cy="1754326"/>
          </a:xfrm>
          <a:prstGeom prst="rect">
            <a:avLst/>
          </a:prstGeom>
          <a:noFill/>
        </p:spPr>
        <p:txBody>
          <a:bodyPr wrap="square" rtlCol="0">
            <a:spAutoFit/>
          </a:bodyPr>
          <a:lstStyle/>
          <a:p>
            <a:r>
              <a:rPr lang="en-US" b="1" dirty="0" smtClean="0"/>
              <a:t>Events: </a:t>
            </a:r>
            <a:r>
              <a:rPr lang="en-US" dirty="0" smtClean="0"/>
              <a:t>School Shootings, 9/11, Technology</a:t>
            </a:r>
          </a:p>
          <a:p>
            <a:r>
              <a:rPr lang="en-US" b="1" dirty="0" smtClean="0"/>
              <a:t>Motivated by: </a:t>
            </a:r>
            <a:r>
              <a:rPr lang="en-US" dirty="0" smtClean="0"/>
              <a:t>Responsibility, Quality Manager, Unique Work Exp.</a:t>
            </a:r>
          </a:p>
          <a:p>
            <a:r>
              <a:rPr lang="en-US" b="1" dirty="0" smtClean="0"/>
              <a:t>Communication Style: </a:t>
            </a:r>
            <a:r>
              <a:rPr lang="en-US" dirty="0" smtClean="0"/>
              <a:t>Instant/Brief/Technology– own language</a:t>
            </a:r>
          </a:p>
          <a:p>
            <a:r>
              <a:rPr lang="en-US" b="1" dirty="0" smtClean="0"/>
              <a:t>Insight: </a:t>
            </a:r>
            <a:r>
              <a:rPr lang="en-US" dirty="0" smtClean="0"/>
              <a:t>Manage by Results, Flexible Schedule and Work Assignments</a:t>
            </a:r>
          </a:p>
          <a:p>
            <a:endParaRPr lang="en-US" b="1" dirty="0" smtClean="0"/>
          </a:p>
          <a:p>
            <a:endParaRPr lang="en-US" dirty="0" smtClean="0"/>
          </a:p>
        </p:txBody>
      </p:sp>
      <p:sp>
        <p:nvSpPr>
          <p:cNvPr id="2" name="Oval 1"/>
          <p:cNvSpPr/>
          <p:nvPr/>
        </p:nvSpPr>
        <p:spPr>
          <a:xfrm>
            <a:off x="382249" y="1311639"/>
            <a:ext cx="1768839" cy="181381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4714" y="1756879"/>
            <a:ext cx="1663908" cy="923330"/>
          </a:xfrm>
          <a:prstGeom prst="rect">
            <a:avLst/>
          </a:prstGeom>
          <a:noFill/>
        </p:spPr>
        <p:txBody>
          <a:bodyPr wrap="square" rtlCol="0">
            <a:spAutoFit/>
          </a:bodyPr>
          <a:lstStyle/>
          <a:p>
            <a:pPr algn="ctr"/>
            <a:r>
              <a:rPr lang="en-US" dirty="0" smtClean="0"/>
              <a:t>55% of Global Workforce by 2025</a:t>
            </a:r>
            <a:endParaRPr lang="en-US" dirty="0"/>
          </a:p>
        </p:txBody>
      </p:sp>
      <p:sp>
        <p:nvSpPr>
          <p:cNvPr id="7" name="TextBox 6"/>
          <p:cNvSpPr txBox="1"/>
          <p:nvPr/>
        </p:nvSpPr>
        <p:spPr>
          <a:xfrm>
            <a:off x="464260" y="3826144"/>
            <a:ext cx="1716374" cy="1200329"/>
          </a:xfrm>
          <a:prstGeom prst="rect">
            <a:avLst/>
          </a:prstGeom>
          <a:noFill/>
        </p:spPr>
        <p:txBody>
          <a:bodyPr wrap="square" rtlCol="0">
            <a:spAutoFit/>
          </a:bodyPr>
          <a:lstStyle/>
          <a:p>
            <a:pPr algn="ctr"/>
            <a:r>
              <a:rPr lang="en-US" dirty="0" smtClean="0"/>
              <a:t>15%  of ages </a:t>
            </a:r>
          </a:p>
          <a:p>
            <a:pPr algn="ctr"/>
            <a:r>
              <a:rPr lang="en-US" dirty="0" smtClean="0"/>
              <a:t>25-35 living at home with parents</a:t>
            </a:r>
            <a:endParaRPr lang="en-US" dirty="0"/>
          </a:p>
        </p:txBody>
      </p:sp>
      <p:pic>
        <p:nvPicPr>
          <p:cNvPr id="1026" name="Picture 2" descr="3 Tips for Marketing to Generation Y Consumers - businessnewsdaily.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774" y="3948484"/>
            <a:ext cx="2520461" cy="136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263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Feather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1526</TotalTime>
  <Words>1239</Words>
  <Application>Microsoft Office PowerPoint</Application>
  <PresentationFormat>Widescreen</PresentationFormat>
  <Paragraphs>151</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Schoolbook</vt:lpstr>
      <vt:lpstr>Corbel</vt:lpstr>
      <vt:lpstr>Georgia</vt:lpstr>
      <vt:lpstr>Feathered</vt:lpstr>
      <vt:lpstr>Leading Multiple Generations</vt:lpstr>
      <vt:lpstr>40% </vt:lpstr>
      <vt:lpstr>You’re working on an project with team members who vary in age from 22 to 65. You send out an email at 3:00 p.m. that says, “The information we’ve been waiting on is here. We need all team members to change focus and wrap this portion up ASAP.”    </vt:lpstr>
      <vt:lpstr>PowerPoint Presentation</vt:lpstr>
      <vt:lpstr>Today’s Workforce</vt:lpstr>
      <vt:lpstr>Traditionalists – Born 1930-1945 Dependable | Straightforward | Tactful | Loyal  </vt:lpstr>
      <vt:lpstr>Baby Boomers – Born 1946-1964 Optimistic | Competitive | Workaholic | Team  </vt:lpstr>
      <vt:lpstr>Generation X – Born 1965-1980 Flexible | Informal | Skeptical | Independent  </vt:lpstr>
      <vt:lpstr>Millennials (Y’s) – Born 1981-2000 Competitive | Civic Minded | Achievement Focus    </vt:lpstr>
      <vt:lpstr>Gen Z – Born 2001-2020  Global | Entrepreneurial | Practical | Authenticity </vt:lpstr>
      <vt:lpstr>Quick Glance at Generalizations</vt:lpstr>
      <vt:lpstr> Case Study</vt:lpstr>
      <vt:lpstr>Tips for Avoiding Generational Misunderstandings</vt:lpstr>
      <vt:lpstr>Successfully Leading  Multi-Generational Teams</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Multiple Generations</dc:title>
  <dc:creator>Jo Dale Guzman</dc:creator>
  <cp:lastModifiedBy>Denise Messina</cp:lastModifiedBy>
  <cp:revision>120</cp:revision>
  <cp:lastPrinted>2020-07-07T17:09:19Z</cp:lastPrinted>
  <dcterms:created xsi:type="dcterms:W3CDTF">2018-05-29T17:29:42Z</dcterms:created>
  <dcterms:modified xsi:type="dcterms:W3CDTF">2022-07-18T14:30:05Z</dcterms:modified>
</cp:coreProperties>
</file>