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sldIdLst>
    <p:sldId id="256" r:id="rId2"/>
    <p:sldId id="288" r:id="rId3"/>
    <p:sldId id="262" r:id="rId4"/>
    <p:sldId id="284" r:id="rId5"/>
    <p:sldId id="263" r:id="rId6"/>
    <p:sldId id="264" r:id="rId7"/>
    <p:sldId id="265" r:id="rId8"/>
    <p:sldId id="269" r:id="rId9"/>
    <p:sldId id="270" r:id="rId10"/>
    <p:sldId id="274" r:id="rId11"/>
    <p:sldId id="272" r:id="rId12"/>
    <p:sldId id="273" r:id="rId13"/>
    <p:sldId id="276" r:id="rId14"/>
    <p:sldId id="285" r:id="rId15"/>
    <p:sldId id="283" r:id="rId16"/>
    <p:sldId id="277" r:id="rId17"/>
    <p:sldId id="278" r:id="rId18"/>
    <p:sldId id="279" r:id="rId19"/>
    <p:sldId id="280" r:id="rId20"/>
    <p:sldId id="286" r:id="rId21"/>
    <p:sldId id="287" r:id="rId22"/>
    <p:sldId id="290" r:id="rId23"/>
    <p:sldId id="281" r:id="rId24"/>
    <p:sldId id="282" r:id="rId25"/>
    <p:sldId id="267" r:id="rId26"/>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9">
          <p15:clr>
            <a:srgbClr val="A4A3A4"/>
          </p15:clr>
        </p15:guide>
        <p15:guide id="2" pos="28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CCA8"/>
    <a:srgbClr val="919FA3"/>
    <a:srgbClr val="104A8C"/>
    <a:srgbClr val="0046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578"/>
    <p:restoredTop sz="86376"/>
  </p:normalViewPr>
  <p:slideViewPr>
    <p:cSldViewPr snapToGrid="0" snapToObjects="1">
      <p:cViewPr varScale="1">
        <p:scale>
          <a:sx n="90" d="100"/>
          <a:sy n="90" d="100"/>
        </p:scale>
        <p:origin x="1464" y="90"/>
      </p:cViewPr>
      <p:guideLst>
        <p:guide orient="horz" pos="299"/>
        <p:guide pos="28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by Pounds" userId="bb6cafa9-2fc7-4d4d-b428-a7a8c02dd802" providerId="ADAL" clId="{789B92BC-3A9C-4904-901F-FF54F8C4AF1D}"/>
    <pc:docChg chg="undo custSel addSld delSld modSld modNotesMaster">
      <pc:chgData name="Bobby Pounds" userId="bb6cafa9-2fc7-4d4d-b428-a7a8c02dd802" providerId="ADAL" clId="{789B92BC-3A9C-4904-901F-FF54F8C4AF1D}" dt="2022-07-15T16:48:00.258" v="2229" actId="255"/>
      <pc:docMkLst>
        <pc:docMk/>
      </pc:docMkLst>
      <pc:sldChg chg="modSp mod">
        <pc:chgData name="Bobby Pounds" userId="bb6cafa9-2fc7-4d4d-b428-a7a8c02dd802" providerId="ADAL" clId="{789B92BC-3A9C-4904-901F-FF54F8C4AF1D}" dt="2022-07-06T16:19:38.668" v="935" actId="20577"/>
        <pc:sldMkLst>
          <pc:docMk/>
          <pc:sldMk cId="2428934542" sldId="256"/>
        </pc:sldMkLst>
        <pc:spChg chg="mod">
          <ac:chgData name="Bobby Pounds" userId="bb6cafa9-2fc7-4d4d-b428-a7a8c02dd802" providerId="ADAL" clId="{789B92BC-3A9C-4904-901F-FF54F8C4AF1D}" dt="2022-07-06T16:19:38.668" v="935" actId="20577"/>
          <ac:spMkLst>
            <pc:docMk/>
            <pc:sldMk cId="2428934542" sldId="256"/>
            <ac:spMk id="2" creationId="{00000000-0000-0000-0000-000000000000}"/>
          </ac:spMkLst>
        </pc:spChg>
        <pc:spChg chg="mod">
          <ac:chgData name="Bobby Pounds" userId="bb6cafa9-2fc7-4d4d-b428-a7a8c02dd802" providerId="ADAL" clId="{789B92BC-3A9C-4904-901F-FF54F8C4AF1D}" dt="2022-07-05T20:21:01.131" v="17" actId="20577"/>
          <ac:spMkLst>
            <pc:docMk/>
            <pc:sldMk cId="2428934542" sldId="256"/>
            <ac:spMk id="3" creationId="{00000000-0000-0000-0000-000000000000}"/>
          </ac:spMkLst>
        </pc:spChg>
      </pc:sldChg>
      <pc:sldChg chg="addSp delSp modSp mod setBg setClrOvrMap">
        <pc:chgData name="Bobby Pounds" userId="bb6cafa9-2fc7-4d4d-b428-a7a8c02dd802" providerId="ADAL" clId="{789B92BC-3A9C-4904-901F-FF54F8C4AF1D}" dt="2022-07-14T01:31:17.172" v="1038" actId="20577"/>
        <pc:sldMkLst>
          <pc:docMk/>
          <pc:sldMk cId="2027594436" sldId="262"/>
        </pc:sldMkLst>
        <pc:spChg chg="mod">
          <ac:chgData name="Bobby Pounds" userId="bb6cafa9-2fc7-4d4d-b428-a7a8c02dd802" providerId="ADAL" clId="{789B92BC-3A9C-4904-901F-FF54F8C4AF1D}" dt="2022-07-14T01:30:32.241" v="1032" actId="14100"/>
          <ac:spMkLst>
            <pc:docMk/>
            <pc:sldMk cId="2027594436" sldId="262"/>
            <ac:spMk id="5" creationId="{00000000-0000-0000-0000-000000000000}"/>
          </ac:spMkLst>
        </pc:spChg>
        <pc:spChg chg="mod ord">
          <ac:chgData name="Bobby Pounds" userId="bb6cafa9-2fc7-4d4d-b428-a7a8c02dd802" providerId="ADAL" clId="{789B92BC-3A9C-4904-901F-FF54F8C4AF1D}" dt="2022-07-14T01:31:17.172" v="1038" actId="20577"/>
          <ac:spMkLst>
            <pc:docMk/>
            <pc:sldMk cId="2027594436" sldId="262"/>
            <ac:spMk id="6" creationId="{00000000-0000-0000-0000-000000000000}"/>
          </ac:spMkLst>
        </pc:spChg>
        <pc:spChg chg="mod">
          <ac:chgData name="Bobby Pounds" userId="bb6cafa9-2fc7-4d4d-b428-a7a8c02dd802" providerId="ADAL" clId="{789B92BC-3A9C-4904-901F-FF54F8C4AF1D}" dt="2022-07-14T01:30:15.952" v="1030" actId="26606"/>
          <ac:spMkLst>
            <pc:docMk/>
            <pc:sldMk cId="2027594436" sldId="262"/>
            <ac:spMk id="8" creationId="{00000000-0000-0000-0000-000000000000}"/>
          </ac:spMkLst>
        </pc:spChg>
        <pc:spChg chg="add">
          <ac:chgData name="Bobby Pounds" userId="bb6cafa9-2fc7-4d4d-b428-a7a8c02dd802" providerId="ADAL" clId="{789B92BC-3A9C-4904-901F-FF54F8C4AF1D}" dt="2022-07-14T01:30:15.952" v="1030" actId="26606"/>
          <ac:spMkLst>
            <pc:docMk/>
            <pc:sldMk cId="2027594436" sldId="262"/>
            <ac:spMk id="12" creationId="{64F9BF67-14D7-4F9D-A8E4-4BB8DE3512EE}"/>
          </ac:spMkLst>
        </pc:spChg>
        <pc:spChg chg="add del">
          <ac:chgData name="Bobby Pounds" userId="bb6cafa9-2fc7-4d4d-b428-a7a8c02dd802" providerId="ADAL" clId="{789B92BC-3A9C-4904-901F-FF54F8C4AF1D}" dt="2022-07-14T01:29:59.921" v="1029" actId="26606"/>
          <ac:spMkLst>
            <pc:docMk/>
            <pc:sldMk cId="2027594436" sldId="262"/>
            <ac:spMk id="36" creationId="{64F9BF67-14D7-4F9D-A8E4-4BB8DE3512EE}"/>
          </ac:spMkLst>
        </pc:spChg>
        <pc:grpChg chg="add">
          <ac:chgData name="Bobby Pounds" userId="bb6cafa9-2fc7-4d4d-b428-a7a8c02dd802" providerId="ADAL" clId="{789B92BC-3A9C-4904-901F-FF54F8C4AF1D}" dt="2022-07-14T01:30:15.952" v="1030" actId="26606"/>
          <ac:grpSpMkLst>
            <pc:docMk/>
            <pc:sldMk cId="2027594436" sldId="262"/>
            <ac:grpSpMk id="10" creationId="{DDAE397D-2F47-480F-95CA-D5EDB24333CB}"/>
          </ac:grpSpMkLst>
        </pc:grpChg>
        <pc:grpChg chg="add del">
          <ac:chgData name="Bobby Pounds" userId="bb6cafa9-2fc7-4d4d-b428-a7a8c02dd802" providerId="ADAL" clId="{789B92BC-3A9C-4904-901F-FF54F8C4AF1D}" dt="2022-07-14T01:29:59.921" v="1029" actId="26606"/>
          <ac:grpSpMkLst>
            <pc:docMk/>
            <pc:sldMk cId="2027594436" sldId="262"/>
            <ac:grpSpMk id="13" creationId="{DDAE397D-2F47-480F-95CA-D5EDB24333CB}"/>
          </ac:grpSpMkLst>
        </pc:grpChg>
      </pc:sldChg>
      <pc:sldChg chg="modSp mod">
        <pc:chgData name="Bobby Pounds" userId="bb6cafa9-2fc7-4d4d-b428-a7a8c02dd802" providerId="ADAL" clId="{789B92BC-3A9C-4904-901F-FF54F8C4AF1D}" dt="2022-07-05T20:42:27.804" v="126" actId="20577"/>
        <pc:sldMkLst>
          <pc:docMk/>
          <pc:sldMk cId="2103943529" sldId="263"/>
        </pc:sldMkLst>
        <pc:spChg chg="mod">
          <ac:chgData name="Bobby Pounds" userId="bb6cafa9-2fc7-4d4d-b428-a7a8c02dd802" providerId="ADAL" clId="{789B92BC-3A9C-4904-901F-FF54F8C4AF1D}" dt="2022-07-05T20:42:27.804" v="126" actId="20577"/>
          <ac:spMkLst>
            <pc:docMk/>
            <pc:sldMk cId="2103943529" sldId="263"/>
            <ac:spMk id="5" creationId="{00000000-0000-0000-0000-000000000000}"/>
          </ac:spMkLst>
        </pc:spChg>
      </pc:sldChg>
      <pc:sldChg chg="modSp add del mod">
        <pc:chgData name="Bobby Pounds" userId="bb6cafa9-2fc7-4d4d-b428-a7a8c02dd802" providerId="ADAL" clId="{789B92BC-3A9C-4904-901F-FF54F8C4AF1D}" dt="2022-07-05T20:56:58.365" v="344" actId="20577"/>
        <pc:sldMkLst>
          <pc:docMk/>
          <pc:sldMk cId="392533255" sldId="264"/>
        </pc:sldMkLst>
        <pc:spChg chg="mod">
          <ac:chgData name="Bobby Pounds" userId="bb6cafa9-2fc7-4d4d-b428-a7a8c02dd802" providerId="ADAL" clId="{789B92BC-3A9C-4904-901F-FF54F8C4AF1D}" dt="2022-07-05T20:56:58.365" v="344" actId="20577"/>
          <ac:spMkLst>
            <pc:docMk/>
            <pc:sldMk cId="392533255" sldId="264"/>
            <ac:spMk id="4" creationId="{00000000-0000-0000-0000-000000000000}"/>
          </ac:spMkLst>
        </pc:spChg>
      </pc:sldChg>
      <pc:sldChg chg="modSp add del mod">
        <pc:chgData name="Bobby Pounds" userId="bb6cafa9-2fc7-4d4d-b428-a7a8c02dd802" providerId="ADAL" clId="{789B92BC-3A9C-4904-901F-FF54F8C4AF1D}" dt="2022-07-14T01:26:01.978" v="1016" actId="14100"/>
        <pc:sldMkLst>
          <pc:docMk/>
          <pc:sldMk cId="290634963" sldId="265"/>
        </pc:sldMkLst>
        <pc:spChg chg="mod">
          <ac:chgData name="Bobby Pounds" userId="bb6cafa9-2fc7-4d4d-b428-a7a8c02dd802" providerId="ADAL" clId="{789B92BC-3A9C-4904-901F-FF54F8C4AF1D}" dt="2022-07-14T01:26:01.978" v="1016" actId="14100"/>
          <ac:spMkLst>
            <pc:docMk/>
            <pc:sldMk cId="290634963" sldId="265"/>
            <ac:spMk id="5" creationId="{00000000-0000-0000-0000-000000000000}"/>
          </ac:spMkLst>
        </pc:spChg>
      </pc:sldChg>
      <pc:sldChg chg="del">
        <pc:chgData name="Bobby Pounds" userId="bb6cafa9-2fc7-4d4d-b428-a7a8c02dd802" providerId="ADAL" clId="{789B92BC-3A9C-4904-901F-FF54F8C4AF1D}" dt="2022-07-05T20:58:51.109" v="347" actId="2696"/>
        <pc:sldMkLst>
          <pc:docMk/>
          <pc:sldMk cId="408217227" sldId="266"/>
        </pc:sldMkLst>
      </pc:sldChg>
      <pc:sldChg chg="del">
        <pc:chgData name="Bobby Pounds" userId="bb6cafa9-2fc7-4d4d-b428-a7a8c02dd802" providerId="ADAL" clId="{789B92BC-3A9C-4904-901F-FF54F8C4AF1D}" dt="2022-07-05T20:59:25.177" v="348" actId="2696"/>
        <pc:sldMkLst>
          <pc:docMk/>
          <pc:sldMk cId="2630084079" sldId="268"/>
        </pc:sldMkLst>
      </pc:sldChg>
      <pc:sldChg chg="addSp delSp modSp mod setClrOvrMap">
        <pc:chgData name="Bobby Pounds" userId="bb6cafa9-2fc7-4d4d-b428-a7a8c02dd802" providerId="ADAL" clId="{789B92BC-3A9C-4904-901F-FF54F8C4AF1D}" dt="2022-07-14T01:28:12.329" v="1024" actId="255"/>
        <pc:sldMkLst>
          <pc:docMk/>
          <pc:sldMk cId="1229957413" sldId="269"/>
        </pc:sldMkLst>
        <pc:spChg chg="mod">
          <ac:chgData name="Bobby Pounds" userId="bb6cafa9-2fc7-4d4d-b428-a7a8c02dd802" providerId="ADAL" clId="{789B92BC-3A9C-4904-901F-FF54F8C4AF1D}" dt="2022-07-14T01:28:12.329" v="1024" actId="255"/>
          <ac:spMkLst>
            <pc:docMk/>
            <pc:sldMk cId="1229957413" sldId="269"/>
            <ac:spMk id="2" creationId="{00000000-0000-0000-0000-000000000000}"/>
          </ac:spMkLst>
        </pc:spChg>
        <pc:spChg chg="mod">
          <ac:chgData name="Bobby Pounds" userId="bb6cafa9-2fc7-4d4d-b428-a7a8c02dd802" providerId="ADAL" clId="{789B92BC-3A9C-4904-901F-FF54F8C4AF1D}" dt="2022-07-14T01:26:23.474" v="1017" actId="26606"/>
          <ac:spMkLst>
            <pc:docMk/>
            <pc:sldMk cId="1229957413" sldId="269"/>
            <ac:spMk id="6" creationId="{00000000-0000-0000-0000-000000000000}"/>
          </ac:spMkLst>
        </pc:spChg>
        <pc:spChg chg="del">
          <ac:chgData name="Bobby Pounds" userId="bb6cafa9-2fc7-4d4d-b428-a7a8c02dd802" providerId="ADAL" clId="{789B92BC-3A9C-4904-901F-FF54F8C4AF1D}" dt="2022-07-14T01:26:23.474" v="1017" actId="26606"/>
          <ac:spMkLst>
            <pc:docMk/>
            <pc:sldMk cId="1229957413" sldId="269"/>
            <ac:spMk id="23" creationId="{53947E58-F088-49F1-A3D1-DEA690192E84}"/>
          </ac:spMkLst>
        </pc:spChg>
        <pc:spChg chg="del">
          <ac:chgData name="Bobby Pounds" userId="bb6cafa9-2fc7-4d4d-b428-a7a8c02dd802" providerId="ADAL" clId="{789B92BC-3A9C-4904-901F-FF54F8C4AF1D}" dt="2022-07-14T01:26:23.474" v="1017" actId="26606"/>
          <ac:spMkLst>
            <pc:docMk/>
            <pc:sldMk cId="1229957413" sldId="269"/>
            <ac:spMk id="24" creationId="{0E30439A-8A5B-46EC-8283-9B6B031D40D0}"/>
          </ac:spMkLst>
        </pc:spChg>
        <pc:spChg chg="del">
          <ac:chgData name="Bobby Pounds" userId="bb6cafa9-2fc7-4d4d-b428-a7a8c02dd802" providerId="ADAL" clId="{789B92BC-3A9C-4904-901F-FF54F8C4AF1D}" dt="2022-07-14T01:26:23.474" v="1017" actId="26606"/>
          <ac:spMkLst>
            <pc:docMk/>
            <pc:sldMk cId="1229957413" sldId="269"/>
            <ac:spMk id="25" creationId="{5CEAD642-85CF-4750-8432-7C80C901F001}"/>
          </ac:spMkLst>
        </pc:spChg>
        <pc:spChg chg="del">
          <ac:chgData name="Bobby Pounds" userId="bb6cafa9-2fc7-4d4d-b428-a7a8c02dd802" providerId="ADAL" clId="{789B92BC-3A9C-4904-901F-FF54F8C4AF1D}" dt="2022-07-14T01:26:23.474" v="1017" actId="26606"/>
          <ac:spMkLst>
            <pc:docMk/>
            <pc:sldMk cId="1229957413" sldId="269"/>
            <ac:spMk id="26" creationId="{FA33EEAE-15D5-4119-8C1E-89D943F911EF}"/>
          </ac:spMkLst>
        </pc:spChg>
        <pc:spChg chg="del">
          <ac:chgData name="Bobby Pounds" userId="bb6cafa9-2fc7-4d4d-b428-a7a8c02dd802" providerId="ADAL" clId="{789B92BC-3A9C-4904-901F-FF54F8C4AF1D}" dt="2022-07-14T01:26:23.474" v="1017" actId="26606"/>
          <ac:spMkLst>
            <pc:docMk/>
            <pc:sldMk cId="1229957413" sldId="269"/>
            <ac:spMk id="27" creationId="{730D8B3B-9B80-4025-B934-26DC7D7CD231}"/>
          </ac:spMkLst>
        </pc:spChg>
        <pc:spChg chg="del">
          <ac:chgData name="Bobby Pounds" userId="bb6cafa9-2fc7-4d4d-b428-a7a8c02dd802" providerId="ADAL" clId="{789B92BC-3A9C-4904-901F-FF54F8C4AF1D}" dt="2022-07-14T01:26:23.474" v="1017" actId="26606"/>
          <ac:spMkLst>
            <pc:docMk/>
            <pc:sldMk cId="1229957413" sldId="269"/>
            <ac:spMk id="28" creationId="{B5A1B09C-1565-46F8-B70F-621C5EB48A09}"/>
          </ac:spMkLst>
        </pc:spChg>
        <pc:spChg chg="del">
          <ac:chgData name="Bobby Pounds" userId="bb6cafa9-2fc7-4d4d-b428-a7a8c02dd802" providerId="ADAL" clId="{789B92BC-3A9C-4904-901F-FF54F8C4AF1D}" dt="2022-07-14T01:26:23.474" v="1017" actId="26606"/>
          <ac:spMkLst>
            <pc:docMk/>
            <pc:sldMk cId="1229957413" sldId="269"/>
            <ac:spMk id="29" creationId="{8C516CC8-80AC-446C-A56E-9F54B7210402}"/>
          </ac:spMkLst>
        </pc:spChg>
        <pc:spChg chg="add">
          <ac:chgData name="Bobby Pounds" userId="bb6cafa9-2fc7-4d4d-b428-a7a8c02dd802" providerId="ADAL" clId="{789B92BC-3A9C-4904-901F-FF54F8C4AF1D}" dt="2022-07-14T01:26:23.474" v="1017" actId="26606"/>
          <ac:spMkLst>
            <pc:docMk/>
            <pc:sldMk cId="1229957413" sldId="269"/>
            <ac:spMk id="35" creationId="{0671A8AE-40A1-4631-A6B8-581AFF065482}"/>
          </ac:spMkLst>
        </pc:spChg>
        <pc:spChg chg="add">
          <ac:chgData name="Bobby Pounds" userId="bb6cafa9-2fc7-4d4d-b428-a7a8c02dd802" providerId="ADAL" clId="{789B92BC-3A9C-4904-901F-FF54F8C4AF1D}" dt="2022-07-14T01:26:23.474" v="1017" actId="26606"/>
          <ac:spMkLst>
            <pc:docMk/>
            <pc:sldMk cId="1229957413" sldId="269"/>
            <ac:spMk id="37" creationId="{AB58EF07-17C2-48CF-ABB0-EEF1F17CB8F0}"/>
          </ac:spMkLst>
        </pc:spChg>
        <pc:spChg chg="add">
          <ac:chgData name="Bobby Pounds" userId="bb6cafa9-2fc7-4d4d-b428-a7a8c02dd802" providerId="ADAL" clId="{789B92BC-3A9C-4904-901F-FF54F8C4AF1D}" dt="2022-07-14T01:26:23.474" v="1017" actId="26606"/>
          <ac:spMkLst>
            <pc:docMk/>
            <pc:sldMk cId="1229957413" sldId="269"/>
            <ac:spMk id="39" creationId="{AF2F604E-43BE-4DC3-B983-E071523364F8}"/>
          </ac:spMkLst>
        </pc:spChg>
        <pc:spChg chg="add">
          <ac:chgData name="Bobby Pounds" userId="bb6cafa9-2fc7-4d4d-b428-a7a8c02dd802" providerId="ADAL" clId="{789B92BC-3A9C-4904-901F-FF54F8C4AF1D}" dt="2022-07-14T01:26:23.474" v="1017" actId="26606"/>
          <ac:spMkLst>
            <pc:docMk/>
            <pc:sldMk cId="1229957413" sldId="269"/>
            <ac:spMk id="41" creationId="{08C9B587-E65E-4B52-B37C-ABEBB6E87928}"/>
          </ac:spMkLst>
        </pc:spChg>
        <pc:picChg chg="add">
          <ac:chgData name="Bobby Pounds" userId="bb6cafa9-2fc7-4d4d-b428-a7a8c02dd802" providerId="ADAL" clId="{789B92BC-3A9C-4904-901F-FF54F8C4AF1D}" dt="2022-07-14T01:26:23.474" v="1017" actId="26606"/>
          <ac:picMkLst>
            <pc:docMk/>
            <pc:sldMk cId="1229957413" sldId="269"/>
            <ac:picMk id="31" creationId="{40B69ABB-C6B3-79BB-752D-8E141A04F4B6}"/>
          </ac:picMkLst>
        </pc:picChg>
      </pc:sldChg>
      <pc:sldChg chg="addSp modSp mod setBg">
        <pc:chgData name="Bobby Pounds" userId="bb6cafa9-2fc7-4d4d-b428-a7a8c02dd802" providerId="ADAL" clId="{789B92BC-3A9C-4904-901F-FF54F8C4AF1D}" dt="2022-07-14T01:32:32.191" v="1041" actId="14100"/>
        <pc:sldMkLst>
          <pc:docMk/>
          <pc:sldMk cId="2834393951" sldId="270"/>
        </pc:sldMkLst>
        <pc:spChg chg="mod">
          <ac:chgData name="Bobby Pounds" userId="bb6cafa9-2fc7-4d4d-b428-a7a8c02dd802" providerId="ADAL" clId="{789B92BC-3A9C-4904-901F-FF54F8C4AF1D}" dt="2022-07-14T01:32:04.561" v="1039" actId="26606"/>
          <ac:spMkLst>
            <pc:docMk/>
            <pc:sldMk cId="2834393951" sldId="270"/>
            <ac:spMk id="2" creationId="{00000000-0000-0000-0000-000000000000}"/>
          </ac:spMkLst>
        </pc:spChg>
        <pc:spChg chg="mod">
          <ac:chgData name="Bobby Pounds" userId="bb6cafa9-2fc7-4d4d-b428-a7a8c02dd802" providerId="ADAL" clId="{789B92BC-3A9C-4904-901F-FF54F8C4AF1D}" dt="2022-07-14T01:32:32.191" v="1041" actId="14100"/>
          <ac:spMkLst>
            <pc:docMk/>
            <pc:sldMk cId="2834393951" sldId="270"/>
            <ac:spMk id="3" creationId="{00000000-0000-0000-0000-000000000000}"/>
          </ac:spMkLst>
        </pc:spChg>
        <pc:spChg chg="mod">
          <ac:chgData name="Bobby Pounds" userId="bb6cafa9-2fc7-4d4d-b428-a7a8c02dd802" providerId="ADAL" clId="{789B92BC-3A9C-4904-901F-FF54F8C4AF1D}" dt="2022-07-14T01:32:04.561" v="1039" actId="26606"/>
          <ac:spMkLst>
            <pc:docMk/>
            <pc:sldMk cId="2834393951" sldId="270"/>
            <ac:spMk id="6" creationId="{00000000-0000-0000-0000-000000000000}"/>
          </ac:spMkLst>
        </pc:spChg>
        <pc:spChg chg="add">
          <ac:chgData name="Bobby Pounds" userId="bb6cafa9-2fc7-4d4d-b428-a7a8c02dd802" providerId="ADAL" clId="{789B92BC-3A9C-4904-901F-FF54F8C4AF1D}" dt="2022-07-14T01:32:04.561" v="1039" actId="26606"/>
          <ac:spMkLst>
            <pc:docMk/>
            <pc:sldMk cId="2834393951" sldId="270"/>
            <ac:spMk id="11" creationId="{E8A8EAB8-D2FF-444D-B34B-7D32F106AD0E}"/>
          </ac:spMkLst>
        </pc:spChg>
        <pc:cxnChg chg="add">
          <ac:chgData name="Bobby Pounds" userId="bb6cafa9-2fc7-4d4d-b428-a7a8c02dd802" providerId="ADAL" clId="{789B92BC-3A9C-4904-901F-FF54F8C4AF1D}" dt="2022-07-14T01:32:04.561" v="1039" actId="26606"/>
          <ac:cxnSpMkLst>
            <pc:docMk/>
            <pc:sldMk cId="2834393951" sldId="270"/>
            <ac:cxnSpMk id="13" creationId="{067633D1-6EE6-4118-B9F0-B363477BEE7A}"/>
          </ac:cxnSpMkLst>
        </pc:cxnChg>
        <pc:cxnChg chg="add">
          <ac:chgData name="Bobby Pounds" userId="bb6cafa9-2fc7-4d4d-b428-a7a8c02dd802" providerId="ADAL" clId="{789B92BC-3A9C-4904-901F-FF54F8C4AF1D}" dt="2022-07-14T01:32:04.561" v="1039" actId="26606"/>
          <ac:cxnSpMkLst>
            <pc:docMk/>
            <pc:sldMk cId="2834393951" sldId="270"/>
            <ac:cxnSpMk id="15" creationId="{4AD7FFC6-42A9-49CB-B5E9-B3F6B038331B}"/>
          </ac:cxnSpMkLst>
        </pc:cxnChg>
      </pc:sldChg>
      <pc:sldChg chg="addSp modSp mod setBg">
        <pc:chgData name="Bobby Pounds" userId="bb6cafa9-2fc7-4d4d-b428-a7a8c02dd802" providerId="ADAL" clId="{789B92BC-3A9C-4904-901F-FF54F8C4AF1D}" dt="2022-07-14T01:33:38.926" v="1049" actId="255"/>
        <pc:sldMkLst>
          <pc:docMk/>
          <pc:sldMk cId="1415252647" sldId="272"/>
        </pc:sldMkLst>
        <pc:spChg chg="mod">
          <ac:chgData name="Bobby Pounds" userId="bb6cafa9-2fc7-4d4d-b428-a7a8c02dd802" providerId="ADAL" clId="{789B92BC-3A9C-4904-901F-FF54F8C4AF1D}" dt="2022-07-14T01:33:29.886" v="1048" actId="26606"/>
          <ac:spMkLst>
            <pc:docMk/>
            <pc:sldMk cId="1415252647" sldId="272"/>
            <ac:spMk id="2" creationId="{00000000-0000-0000-0000-000000000000}"/>
          </ac:spMkLst>
        </pc:spChg>
        <pc:spChg chg="mod">
          <ac:chgData name="Bobby Pounds" userId="bb6cafa9-2fc7-4d4d-b428-a7a8c02dd802" providerId="ADAL" clId="{789B92BC-3A9C-4904-901F-FF54F8C4AF1D}" dt="2022-07-14T01:33:38.926" v="1049" actId="255"/>
          <ac:spMkLst>
            <pc:docMk/>
            <pc:sldMk cId="1415252647" sldId="272"/>
            <ac:spMk id="3" creationId="{00000000-0000-0000-0000-000000000000}"/>
          </ac:spMkLst>
        </pc:spChg>
        <pc:spChg chg="mod">
          <ac:chgData name="Bobby Pounds" userId="bb6cafa9-2fc7-4d4d-b428-a7a8c02dd802" providerId="ADAL" clId="{789B92BC-3A9C-4904-901F-FF54F8C4AF1D}" dt="2022-07-14T01:33:29.886" v="1048" actId="26606"/>
          <ac:spMkLst>
            <pc:docMk/>
            <pc:sldMk cId="1415252647" sldId="272"/>
            <ac:spMk id="6" creationId="{00000000-0000-0000-0000-000000000000}"/>
          </ac:spMkLst>
        </pc:spChg>
        <pc:spChg chg="add">
          <ac:chgData name="Bobby Pounds" userId="bb6cafa9-2fc7-4d4d-b428-a7a8c02dd802" providerId="ADAL" clId="{789B92BC-3A9C-4904-901F-FF54F8C4AF1D}" dt="2022-07-14T01:33:29.886" v="1048" actId="26606"/>
          <ac:spMkLst>
            <pc:docMk/>
            <pc:sldMk cId="1415252647" sldId="272"/>
            <ac:spMk id="11" creationId="{E8A8EAB8-D2FF-444D-B34B-7D32F106AD0E}"/>
          </ac:spMkLst>
        </pc:spChg>
        <pc:cxnChg chg="add">
          <ac:chgData name="Bobby Pounds" userId="bb6cafa9-2fc7-4d4d-b428-a7a8c02dd802" providerId="ADAL" clId="{789B92BC-3A9C-4904-901F-FF54F8C4AF1D}" dt="2022-07-14T01:33:29.886" v="1048" actId="26606"/>
          <ac:cxnSpMkLst>
            <pc:docMk/>
            <pc:sldMk cId="1415252647" sldId="272"/>
            <ac:cxnSpMk id="13" creationId="{067633D1-6EE6-4118-B9F0-B363477BEE7A}"/>
          </ac:cxnSpMkLst>
        </pc:cxnChg>
        <pc:cxnChg chg="add">
          <ac:chgData name="Bobby Pounds" userId="bb6cafa9-2fc7-4d4d-b428-a7a8c02dd802" providerId="ADAL" clId="{789B92BC-3A9C-4904-901F-FF54F8C4AF1D}" dt="2022-07-14T01:33:29.886" v="1048" actId="26606"/>
          <ac:cxnSpMkLst>
            <pc:docMk/>
            <pc:sldMk cId="1415252647" sldId="272"/>
            <ac:cxnSpMk id="15" creationId="{4AD7FFC6-42A9-49CB-B5E9-B3F6B038331B}"/>
          </ac:cxnSpMkLst>
        </pc:cxnChg>
      </pc:sldChg>
      <pc:sldChg chg="addSp modSp mod setBg">
        <pc:chgData name="Bobby Pounds" userId="bb6cafa9-2fc7-4d4d-b428-a7a8c02dd802" providerId="ADAL" clId="{789B92BC-3A9C-4904-901F-FF54F8C4AF1D}" dt="2022-07-14T01:37:51.613" v="1067" actId="255"/>
        <pc:sldMkLst>
          <pc:docMk/>
          <pc:sldMk cId="1184556581" sldId="273"/>
        </pc:sldMkLst>
        <pc:spChg chg="mod">
          <ac:chgData name="Bobby Pounds" userId="bb6cafa9-2fc7-4d4d-b428-a7a8c02dd802" providerId="ADAL" clId="{789B92BC-3A9C-4904-901F-FF54F8C4AF1D}" dt="2022-07-14T01:33:47.770" v="1050" actId="26606"/>
          <ac:spMkLst>
            <pc:docMk/>
            <pc:sldMk cId="1184556581" sldId="273"/>
            <ac:spMk id="2" creationId="{00000000-0000-0000-0000-000000000000}"/>
          </ac:spMkLst>
        </pc:spChg>
        <pc:spChg chg="mod">
          <ac:chgData name="Bobby Pounds" userId="bb6cafa9-2fc7-4d4d-b428-a7a8c02dd802" providerId="ADAL" clId="{789B92BC-3A9C-4904-901F-FF54F8C4AF1D}" dt="2022-07-14T01:37:51.613" v="1067" actId="255"/>
          <ac:spMkLst>
            <pc:docMk/>
            <pc:sldMk cId="1184556581" sldId="273"/>
            <ac:spMk id="3" creationId="{00000000-0000-0000-0000-000000000000}"/>
          </ac:spMkLst>
        </pc:spChg>
        <pc:spChg chg="mod">
          <ac:chgData name="Bobby Pounds" userId="bb6cafa9-2fc7-4d4d-b428-a7a8c02dd802" providerId="ADAL" clId="{789B92BC-3A9C-4904-901F-FF54F8C4AF1D}" dt="2022-07-14T01:33:47.770" v="1050" actId="26606"/>
          <ac:spMkLst>
            <pc:docMk/>
            <pc:sldMk cId="1184556581" sldId="273"/>
            <ac:spMk id="6" creationId="{00000000-0000-0000-0000-000000000000}"/>
          </ac:spMkLst>
        </pc:spChg>
        <pc:spChg chg="add">
          <ac:chgData name="Bobby Pounds" userId="bb6cafa9-2fc7-4d4d-b428-a7a8c02dd802" providerId="ADAL" clId="{789B92BC-3A9C-4904-901F-FF54F8C4AF1D}" dt="2022-07-14T01:33:47.770" v="1050" actId="26606"/>
          <ac:spMkLst>
            <pc:docMk/>
            <pc:sldMk cId="1184556581" sldId="273"/>
            <ac:spMk id="11" creationId="{E8A8EAB8-D2FF-444D-B34B-7D32F106AD0E}"/>
          </ac:spMkLst>
        </pc:spChg>
        <pc:cxnChg chg="add">
          <ac:chgData name="Bobby Pounds" userId="bb6cafa9-2fc7-4d4d-b428-a7a8c02dd802" providerId="ADAL" clId="{789B92BC-3A9C-4904-901F-FF54F8C4AF1D}" dt="2022-07-14T01:33:47.770" v="1050" actId="26606"/>
          <ac:cxnSpMkLst>
            <pc:docMk/>
            <pc:sldMk cId="1184556581" sldId="273"/>
            <ac:cxnSpMk id="13" creationId="{067633D1-6EE6-4118-B9F0-B363477BEE7A}"/>
          </ac:cxnSpMkLst>
        </pc:cxnChg>
        <pc:cxnChg chg="add">
          <ac:chgData name="Bobby Pounds" userId="bb6cafa9-2fc7-4d4d-b428-a7a8c02dd802" providerId="ADAL" clId="{789B92BC-3A9C-4904-901F-FF54F8C4AF1D}" dt="2022-07-14T01:33:47.770" v="1050" actId="26606"/>
          <ac:cxnSpMkLst>
            <pc:docMk/>
            <pc:sldMk cId="1184556581" sldId="273"/>
            <ac:cxnSpMk id="15" creationId="{4AD7FFC6-42A9-49CB-B5E9-B3F6B038331B}"/>
          </ac:cxnSpMkLst>
        </pc:cxnChg>
      </pc:sldChg>
      <pc:sldChg chg="addSp modSp mod setBg">
        <pc:chgData name="Bobby Pounds" userId="bb6cafa9-2fc7-4d4d-b428-a7a8c02dd802" providerId="ADAL" clId="{789B92BC-3A9C-4904-901F-FF54F8C4AF1D}" dt="2022-07-14T01:33:04.806" v="1047" actId="14100"/>
        <pc:sldMkLst>
          <pc:docMk/>
          <pc:sldMk cId="2919527719" sldId="274"/>
        </pc:sldMkLst>
        <pc:spChg chg="mod">
          <ac:chgData name="Bobby Pounds" userId="bb6cafa9-2fc7-4d4d-b428-a7a8c02dd802" providerId="ADAL" clId="{789B92BC-3A9C-4904-901F-FF54F8C4AF1D}" dt="2022-07-14T01:32:42.049" v="1042" actId="26606"/>
          <ac:spMkLst>
            <pc:docMk/>
            <pc:sldMk cId="2919527719" sldId="274"/>
            <ac:spMk id="2" creationId="{00000000-0000-0000-0000-000000000000}"/>
          </ac:spMkLst>
        </pc:spChg>
        <pc:spChg chg="mod">
          <ac:chgData name="Bobby Pounds" userId="bb6cafa9-2fc7-4d4d-b428-a7a8c02dd802" providerId="ADAL" clId="{789B92BC-3A9C-4904-901F-FF54F8C4AF1D}" dt="2022-07-14T01:33:04.806" v="1047" actId="14100"/>
          <ac:spMkLst>
            <pc:docMk/>
            <pc:sldMk cId="2919527719" sldId="274"/>
            <ac:spMk id="3" creationId="{00000000-0000-0000-0000-000000000000}"/>
          </ac:spMkLst>
        </pc:spChg>
        <pc:spChg chg="mod">
          <ac:chgData name="Bobby Pounds" userId="bb6cafa9-2fc7-4d4d-b428-a7a8c02dd802" providerId="ADAL" clId="{789B92BC-3A9C-4904-901F-FF54F8C4AF1D}" dt="2022-07-14T01:32:42.049" v="1042" actId="26606"/>
          <ac:spMkLst>
            <pc:docMk/>
            <pc:sldMk cId="2919527719" sldId="274"/>
            <ac:spMk id="6" creationId="{00000000-0000-0000-0000-000000000000}"/>
          </ac:spMkLst>
        </pc:spChg>
        <pc:spChg chg="add">
          <ac:chgData name="Bobby Pounds" userId="bb6cafa9-2fc7-4d4d-b428-a7a8c02dd802" providerId="ADAL" clId="{789B92BC-3A9C-4904-901F-FF54F8C4AF1D}" dt="2022-07-14T01:32:42.049" v="1042" actId="26606"/>
          <ac:spMkLst>
            <pc:docMk/>
            <pc:sldMk cId="2919527719" sldId="274"/>
            <ac:spMk id="11" creationId="{E8A8EAB8-D2FF-444D-B34B-7D32F106AD0E}"/>
          </ac:spMkLst>
        </pc:spChg>
        <pc:cxnChg chg="add">
          <ac:chgData name="Bobby Pounds" userId="bb6cafa9-2fc7-4d4d-b428-a7a8c02dd802" providerId="ADAL" clId="{789B92BC-3A9C-4904-901F-FF54F8C4AF1D}" dt="2022-07-14T01:32:42.049" v="1042" actId="26606"/>
          <ac:cxnSpMkLst>
            <pc:docMk/>
            <pc:sldMk cId="2919527719" sldId="274"/>
            <ac:cxnSpMk id="13" creationId="{067633D1-6EE6-4118-B9F0-B363477BEE7A}"/>
          </ac:cxnSpMkLst>
        </pc:cxnChg>
        <pc:cxnChg chg="add">
          <ac:chgData name="Bobby Pounds" userId="bb6cafa9-2fc7-4d4d-b428-a7a8c02dd802" providerId="ADAL" clId="{789B92BC-3A9C-4904-901F-FF54F8C4AF1D}" dt="2022-07-14T01:32:42.049" v="1042" actId="26606"/>
          <ac:cxnSpMkLst>
            <pc:docMk/>
            <pc:sldMk cId="2919527719" sldId="274"/>
            <ac:cxnSpMk id="15" creationId="{4AD7FFC6-42A9-49CB-B5E9-B3F6B038331B}"/>
          </ac:cxnSpMkLst>
        </pc:cxnChg>
      </pc:sldChg>
      <pc:sldChg chg="del">
        <pc:chgData name="Bobby Pounds" userId="bb6cafa9-2fc7-4d4d-b428-a7a8c02dd802" providerId="ADAL" clId="{789B92BC-3A9C-4904-901F-FF54F8C4AF1D}" dt="2022-07-05T20:58:29.898" v="346" actId="2696"/>
        <pc:sldMkLst>
          <pc:docMk/>
          <pc:sldMk cId="588418937" sldId="275"/>
        </pc:sldMkLst>
      </pc:sldChg>
      <pc:sldChg chg="addSp modSp mod setBg">
        <pc:chgData name="Bobby Pounds" userId="bb6cafa9-2fc7-4d4d-b428-a7a8c02dd802" providerId="ADAL" clId="{789B92BC-3A9C-4904-901F-FF54F8C4AF1D}" dt="2022-07-14T01:34:24.882" v="1053" actId="255"/>
        <pc:sldMkLst>
          <pc:docMk/>
          <pc:sldMk cId="3893016016" sldId="276"/>
        </pc:sldMkLst>
        <pc:spChg chg="mod">
          <ac:chgData name="Bobby Pounds" userId="bb6cafa9-2fc7-4d4d-b428-a7a8c02dd802" providerId="ADAL" clId="{789B92BC-3A9C-4904-901F-FF54F8C4AF1D}" dt="2022-07-14T01:34:05.528" v="1052" actId="26606"/>
          <ac:spMkLst>
            <pc:docMk/>
            <pc:sldMk cId="3893016016" sldId="276"/>
            <ac:spMk id="2" creationId="{A8565A53-8AF5-4CB2-9A1C-8B1B4AC3F34C}"/>
          </ac:spMkLst>
        </pc:spChg>
        <pc:spChg chg="mod">
          <ac:chgData name="Bobby Pounds" userId="bb6cafa9-2fc7-4d4d-b428-a7a8c02dd802" providerId="ADAL" clId="{789B92BC-3A9C-4904-901F-FF54F8C4AF1D}" dt="2022-07-14T01:34:24.882" v="1053" actId="255"/>
          <ac:spMkLst>
            <pc:docMk/>
            <pc:sldMk cId="3893016016" sldId="276"/>
            <ac:spMk id="3" creationId="{5E6019A3-0ABF-4F54-ADDB-CD45934497DC}"/>
          </ac:spMkLst>
        </pc:spChg>
        <pc:spChg chg="mod">
          <ac:chgData name="Bobby Pounds" userId="bb6cafa9-2fc7-4d4d-b428-a7a8c02dd802" providerId="ADAL" clId="{789B92BC-3A9C-4904-901F-FF54F8C4AF1D}" dt="2022-07-14T01:34:05.528" v="1052" actId="26606"/>
          <ac:spMkLst>
            <pc:docMk/>
            <pc:sldMk cId="3893016016" sldId="276"/>
            <ac:spMk id="4" creationId="{DEE0B9F9-D3B1-4C51-99BA-78B9B290F932}"/>
          </ac:spMkLst>
        </pc:spChg>
        <pc:spChg chg="add">
          <ac:chgData name="Bobby Pounds" userId="bb6cafa9-2fc7-4d4d-b428-a7a8c02dd802" providerId="ADAL" clId="{789B92BC-3A9C-4904-901F-FF54F8C4AF1D}" dt="2022-07-14T01:34:05.528" v="1052" actId="26606"/>
          <ac:spMkLst>
            <pc:docMk/>
            <pc:sldMk cId="3893016016" sldId="276"/>
            <ac:spMk id="9" creationId="{E8A8EAB8-D2FF-444D-B34B-7D32F106AD0E}"/>
          </ac:spMkLst>
        </pc:spChg>
        <pc:cxnChg chg="add">
          <ac:chgData name="Bobby Pounds" userId="bb6cafa9-2fc7-4d4d-b428-a7a8c02dd802" providerId="ADAL" clId="{789B92BC-3A9C-4904-901F-FF54F8C4AF1D}" dt="2022-07-14T01:34:05.528" v="1052" actId="26606"/>
          <ac:cxnSpMkLst>
            <pc:docMk/>
            <pc:sldMk cId="3893016016" sldId="276"/>
            <ac:cxnSpMk id="11" creationId="{067633D1-6EE6-4118-B9F0-B363477BEE7A}"/>
          </ac:cxnSpMkLst>
        </pc:cxnChg>
        <pc:cxnChg chg="add">
          <ac:chgData name="Bobby Pounds" userId="bb6cafa9-2fc7-4d4d-b428-a7a8c02dd802" providerId="ADAL" clId="{789B92BC-3A9C-4904-901F-FF54F8C4AF1D}" dt="2022-07-14T01:34:05.528" v="1052" actId="26606"/>
          <ac:cxnSpMkLst>
            <pc:docMk/>
            <pc:sldMk cId="3893016016" sldId="276"/>
            <ac:cxnSpMk id="13" creationId="{4AD7FFC6-42A9-49CB-B5E9-B3F6B038331B}"/>
          </ac:cxnSpMkLst>
        </pc:cxnChg>
      </pc:sldChg>
      <pc:sldChg chg="addSp modSp mod setBg">
        <pc:chgData name="Bobby Pounds" userId="bb6cafa9-2fc7-4d4d-b428-a7a8c02dd802" providerId="ADAL" clId="{789B92BC-3A9C-4904-901F-FF54F8C4AF1D}" dt="2022-07-14T01:35:39.935" v="1060" actId="255"/>
        <pc:sldMkLst>
          <pc:docMk/>
          <pc:sldMk cId="3401391650" sldId="277"/>
        </pc:sldMkLst>
        <pc:spChg chg="mod">
          <ac:chgData name="Bobby Pounds" userId="bb6cafa9-2fc7-4d4d-b428-a7a8c02dd802" providerId="ADAL" clId="{789B92BC-3A9C-4904-901F-FF54F8C4AF1D}" dt="2022-07-14T01:35:27.522" v="1059" actId="26606"/>
          <ac:spMkLst>
            <pc:docMk/>
            <pc:sldMk cId="3401391650" sldId="277"/>
            <ac:spMk id="2" creationId="{68A0B335-0430-47E4-B474-80248DA9F58B}"/>
          </ac:spMkLst>
        </pc:spChg>
        <pc:spChg chg="mod">
          <ac:chgData name="Bobby Pounds" userId="bb6cafa9-2fc7-4d4d-b428-a7a8c02dd802" providerId="ADAL" clId="{789B92BC-3A9C-4904-901F-FF54F8C4AF1D}" dt="2022-07-14T01:35:39.935" v="1060" actId="255"/>
          <ac:spMkLst>
            <pc:docMk/>
            <pc:sldMk cId="3401391650" sldId="277"/>
            <ac:spMk id="3" creationId="{893E8932-1AE1-46B0-9CC4-9D124EAAF3F1}"/>
          </ac:spMkLst>
        </pc:spChg>
        <pc:spChg chg="mod">
          <ac:chgData name="Bobby Pounds" userId="bb6cafa9-2fc7-4d4d-b428-a7a8c02dd802" providerId="ADAL" clId="{789B92BC-3A9C-4904-901F-FF54F8C4AF1D}" dt="2022-07-14T01:35:27.522" v="1059" actId="26606"/>
          <ac:spMkLst>
            <pc:docMk/>
            <pc:sldMk cId="3401391650" sldId="277"/>
            <ac:spMk id="4" creationId="{40D3FB86-6775-49E6-A317-58AB594BC196}"/>
          </ac:spMkLst>
        </pc:spChg>
        <pc:spChg chg="add">
          <ac:chgData name="Bobby Pounds" userId="bb6cafa9-2fc7-4d4d-b428-a7a8c02dd802" providerId="ADAL" clId="{789B92BC-3A9C-4904-901F-FF54F8C4AF1D}" dt="2022-07-14T01:35:27.522" v="1059" actId="26606"/>
          <ac:spMkLst>
            <pc:docMk/>
            <pc:sldMk cId="3401391650" sldId="277"/>
            <ac:spMk id="9" creationId="{E8A8EAB8-D2FF-444D-B34B-7D32F106AD0E}"/>
          </ac:spMkLst>
        </pc:spChg>
        <pc:cxnChg chg="add">
          <ac:chgData name="Bobby Pounds" userId="bb6cafa9-2fc7-4d4d-b428-a7a8c02dd802" providerId="ADAL" clId="{789B92BC-3A9C-4904-901F-FF54F8C4AF1D}" dt="2022-07-14T01:35:27.522" v="1059" actId="26606"/>
          <ac:cxnSpMkLst>
            <pc:docMk/>
            <pc:sldMk cId="3401391650" sldId="277"/>
            <ac:cxnSpMk id="11" creationId="{067633D1-6EE6-4118-B9F0-B363477BEE7A}"/>
          </ac:cxnSpMkLst>
        </pc:cxnChg>
        <pc:cxnChg chg="add">
          <ac:chgData name="Bobby Pounds" userId="bb6cafa9-2fc7-4d4d-b428-a7a8c02dd802" providerId="ADAL" clId="{789B92BC-3A9C-4904-901F-FF54F8C4AF1D}" dt="2022-07-14T01:35:27.522" v="1059" actId="26606"/>
          <ac:cxnSpMkLst>
            <pc:docMk/>
            <pc:sldMk cId="3401391650" sldId="277"/>
            <ac:cxnSpMk id="13" creationId="{4AD7FFC6-42A9-49CB-B5E9-B3F6B038331B}"/>
          </ac:cxnSpMkLst>
        </pc:cxnChg>
      </pc:sldChg>
      <pc:sldChg chg="addSp modSp mod setBg">
        <pc:chgData name="Bobby Pounds" userId="bb6cafa9-2fc7-4d4d-b428-a7a8c02dd802" providerId="ADAL" clId="{789B92BC-3A9C-4904-901F-FF54F8C4AF1D}" dt="2022-07-14T01:35:58.526" v="1062" actId="255"/>
        <pc:sldMkLst>
          <pc:docMk/>
          <pc:sldMk cId="2781517834" sldId="278"/>
        </pc:sldMkLst>
        <pc:spChg chg="mod">
          <ac:chgData name="Bobby Pounds" userId="bb6cafa9-2fc7-4d4d-b428-a7a8c02dd802" providerId="ADAL" clId="{789B92BC-3A9C-4904-901F-FF54F8C4AF1D}" dt="2022-07-14T01:35:45.682" v="1061" actId="26606"/>
          <ac:spMkLst>
            <pc:docMk/>
            <pc:sldMk cId="2781517834" sldId="278"/>
            <ac:spMk id="2" creationId="{14A62056-B4EF-4CD7-8483-86F1CF8BB6D5}"/>
          </ac:spMkLst>
        </pc:spChg>
        <pc:spChg chg="mod">
          <ac:chgData name="Bobby Pounds" userId="bb6cafa9-2fc7-4d4d-b428-a7a8c02dd802" providerId="ADAL" clId="{789B92BC-3A9C-4904-901F-FF54F8C4AF1D}" dt="2022-07-14T01:35:58.526" v="1062" actId="255"/>
          <ac:spMkLst>
            <pc:docMk/>
            <pc:sldMk cId="2781517834" sldId="278"/>
            <ac:spMk id="3" creationId="{9933AB2A-4822-4954-A2CF-6EB3114F443B}"/>
          </ac:spMkLst>
        </pc:spChg>
        <pc:spChg chg="mod">
          <ac:chgData name="Bobby Pounds" userId="bb6cafa9-2fc7-4d4d-b428-a7a8c02dd802" providerId="ADAL" clId="{789B92BC-3A9C-4904-901F-FF54F8C4AF1D}" dt="2022-07-14T01:35:45.682" v="1061" actId="26606"/>
          <ac:spMkLst>
            <pc:docMk/>
            <pc:sldMk cId="2781517834" sldId="278"/>
            <ac:spMk id="4" creationId="{F1615173-FDE6-4D96-904C-1CACE63E3D07}"/>
          </ac:spMkLst>
        </pc:spChg>
        <pc:spChg chg="add">
          <ac:chgData name="Bobby Pounds" userId="bb6cafa9-2fc7-4d4d-b428-a7a8c02dd802" providerId="ADAL" clId="{789B92BC-3A9C-4904-901F-FF54F8C4AF1D}" dt="2022-07-14T01:35:45.682" v="1061" actId="26606"/>
          <ac:spMkLst>
            <pc:docMk/>
            <pc:sldMk cId="2781517834" sldId="278"/>
            <ac:spMk id="9" creationId="{E8A8EAB8-D2FF-444D-B34B-7D32F106AD0E}"/>
          </ac:spMkLst>
        </pc:spChg>
        <pc:cxnChg chg="add">
          <ac:chgData name="Bobby Pounds" userId="bb6cafa9-2fc7-4d4d-b428-a7a8c02dd802" providerId="ADAL" clId="{789B92BC-3A9C-4904-901F-FF54F8C4AF1D}" dt="2022-07-14T01:35:45.682" v="1061" actId="26606"/>
          <ac:cxnSpMkLst>
            <pc:docMk/>
            <pc:sldMk cId="2781517834" sldId="278"/>
            <ac:cxnSpMk id="11" creationId="{067633D1-6EE6-4118-B9F0-B363477BEE7A}"/>
          </ac:cxnSpMkLst>
        </pc:cxnChg>
        <pc:cxnChg chg="add">
          <ac:chgData name="Bobby Pounds" userId="bb6cafa9-2fc7-4d4d-b428-a7a8c02dd802" providerId="ADAL" clId="{789B92BC-3A9C-4904-901F-FF54F8C4AF1D}" dt="2022-07-14T01:35:45.682" v="1061" actId="26606"/>
          <ac:cxnSpMkLst>
            <pc:docMk/>
            <pc:sldMk cId="2781517834" sldId="278"/>
            <ac:cxnSpMk id="13" creationId="{4AD7FFC6-42A9-49CB-B5E9-B3F6B038331B}"/>
          </ac:cxnSpMkLst>
        </pc:cxnChg>
      </pc:sldChg>
      <pc:sldChg chg="addSp modSp mod setBg">
        <pc:chgData name="Bobby Pounds" userId="bb6cafa9-2fc7-4d4d-b428-a7a8c02dd802" providerId="ADAL" clId="{789B92BC-3A9C-4904-901F-FF54F8C4AF1D}" dt="2022-07-14T01:36:25.788" v="1064" actId="255"/>
        <pc:sldMkLst>
          <pc:docMk/>
          <pc:sldMk cId="815140681" sldId="279"/>
        </pc:sldMkLst>
        <pc:spChg chg="mod">
          <ac:chgData name="Bobby Pounds" userId="bb6cafa9-2fc7-4d4d-b428-a7a8c02dd802" providerId="ADAL" clId="{789B92BC-3A9C-4904-901F-FF54F8C4AF1D}" dt="2022-07-14T01:36:15.577" v="1063" actId="26606"/>
          <ac:spMkLst>
            <pc:docMk/>
            <pc:sldMk cId="815140681" sldId="279"/>
            <ac:spMk id="2" creationId="{3AF9BE09-8113-4B5A-9777-554D0BFC3F07}"/>
          </ac:spMkLst>
        </pc:spChg>
        <pc:spChg chg="mod">
          <ac:chgData name="Bobby Pounds" userId="bb6cafa9-2fc7-4d4d-b428-a7a8c02dd802" providerId="ADAL" clId="{789B92BC-3A9C-4904-901F-FF54F8C4AF1D}" dt="2022-07-14T01:36:25.788" v="1064" actId="255"/>
          <ac:spMkLst>
            <pc:docMk/>
            <pc:sldMk cId="815140681" sldId="279"/>
            <ac:spMk id="3" creationId="{0412D586-DA08-4877-8046-C53FA6E7D534}"/>
          </ac:spMkLst>
        </pc:spChg>
        <pc:spChg chg="mod">
          <ac:chgData name="Bobby Pounds" userId="bb6cafa9-2fc7-4d4d-b428-a7a8c02dd802" providerId="ADAL" clId="{789B92BC-3A9C-4904-901F-FF54F8C4AF1D}" dt="2022-07-14T01:36:15.577" v="1063" actId="26606"/>
          <ac:spMkLst>
            <pc:docMk/>
            <pc:sldMk cId="815140681" sldId="279"/>
            <ac:spMk id="4" creationId="{AD3330A6-61B4-4369-BD22-BD0E09EAE8D5}"/>
          </ac:spMkLst>
        </pc:spChg>
        <pc:spChg chg="add">
          <ac:chgData name="Bobby Pounds" userId="bb6cafa9-2fc7-4d4d-b428-a7a8c02dd802" providerId="ADAL" clId="{789B92BC-3A9C-4904-901F-FF54F8C4AF1D}" dt="2022-07-14T01:36:15.577" v="1063" actId="26606"/>
          <ac:spMkLst>
            <pc:docMk/>
            <pc:sldMk cId="815140681" sldId="279"/>
            <ac:spMk id="9" creationId="{E8A8EAB8-D2FF-444D-B34B-7D32F106AD0E}"/>
          </ac:spMkLst>
        </pc:spChg>
        <pc:cxnChg chg="add">
          <ac:chgData name="Bobby Pounds" userId="bb6cafa9-2fc7-4d4d-b428-a7a8c02dd802" providerId="ADAL" clId="{789B92BC-3A9C-4904-901F-FF54F8C4AF1D}" dt="2022-07-14T01:36:15.577" v="1063" actId="26606"/>
          <ac:cxnSpMkLst>
            <pc:docMk/>
            <pc:sldMk cId="815140681" sldId="279"/>
            <ac:cxnSpMk id="11" creationId="{067633D1-6EE6-4118-B9F0-B363477BEE7A}"/>
          </ac:cxnSpMkLst>
        </pc:cxnChg>
        <pc:cxnChg chg="add">
          <ac:chgData name="Bobby Pounds" userId="bb6cafa9-2fc7-4d4d-b428-a7a8c02dd802" providerId="ADAL" clId="{789B92BC-3A9C-4904-901F-FF54F8C4AF1D}" dt="2022-07-14T01:36:15.577" v="1063" actId="26606"/>
          <ac:cxnSpMkLst>
            <pc:docMk/>
            <pc:sldMk cId="815140681" sldId="279"/>
            <ac:cxnSpMk id="13" creationId="{4AD7FFC6-42A9-49CB-B5E9-B3F6B038331B}"/>
          </ac:cxnSpMkLst>
        </pc:cxnChg>
      </pc:sldChg>
      <pc:sldChg chg="addSp modSp mod setBg">
        <pc:chgData name="Bobby Pounds" userId="bb6cafa9-2fc7-4d4d-b428-a7a8c02dd802" providerId="ADAL" clId="{789B92BC-3A9C-4904-901F-FF54F8C4AF1D}" dt="2022-07-14T01:36:52.092" v="1066" actId="255"/>
        <pc:sldMkLst>
          <pc:docMk/>
          <pc:sldMk cId="814604957" sldId="280"/>
        </pc:sldMkLst>
        <pc:spChg chg="mod">
          <ac:chgData name="Bobby Pounds" userId="bb6cafa9-2fc7-4d4d-b428-a7a8c02dd802" providerId="ADAL" clId="{789B92BC-3A9C-4904-901F-FF54F8C4AF1D}" dt="2022-07-14T01:36:41.765" v="1065" actId="26606"/>
          <ac:spMkLst>
            <pc:docMk/>
            <pc:sldMk cId="814604957" sldId="280"/>
            <ac:spMk id="2" creationId="{EB40BE76-8D66-4D26-A1E5-D32048502FC6}"/>
          </ac:spMkLst>
        </pc:spChg>
        <pc:spChg chg="mod">
          <ac:chgData name="Bobby Pounds" userId="bb6cafa9-2fc7-4d4d-b428-a7a8c02dd802" providerId="ADAL" clId="{789B92BC-3A9C-4904-901F-FF54F8C4AF1D}" dt="2022-07-14T01:36:52.092" v="1066" actId="255"/>
          <ac:spMkLst>
            <pc:docMk/>
            <pc:sldMk cId="814604957" sldId="280"/>
            <ac:spMk id="3" creationId="{C50E96B6-F5F4-4F1C-A274-CA7AB4EE20C3}"/>
          </ac:spMkLst>
        </pc:spChg>
        <pc:spChg chg="mod">
          <ac:chgData name="Bobby Pounds" userId="bb6cafa9-2fc7-4d4d-b428-a7a8c02dd802" providerId="ADAL" clId="{789B92BC-3A9C-4904-901F-FF54F8C4AF1D}" dt="2022-07-14T01:36:41.765" v="1065" actId="26606"/>
          <ac:spMkLst>
            <pc:docMk/>
            <pc:sldMk cId="814604957" sldId="280"/>
            <ac:spMk id="4" creationId="{0790ED94-0DF2-4AE2-97AD-A4D71C02A0F8}"/>
          </ac:spMkLst>
        </pc:spChg>
        <pc:spChg chg="add">
          <ac:chgData name="Bobby Pounds" userId="bb6cafa9-2fc7-4d4d-b428-a7a8c02dd802" providerId="ADAL" clId="{789B92BC-3A9C-4904-901F-FF54F8C4AF1D}" dt="2022-07-14T01:36:41.765" v="1065" actId="26606"/>
          <ac:spMkLst>
            <pc:docMk/>
            <pc:sldMk cId="814604957" sldId="280"/>
            <ac:spMk id="9" creationId="{E8A8EAB8-D2FF-444D-B34B-7D32F106AD0E}"/>
          </ac:spMkLst>
        </pc:spChg>
        <pc:cxnChg chg="add">
          <ac:chgData name="Bobby Pounds" userId="bb6cafa9-2fc7-4d4d-b428-a7a8c02dd802" providerId="ADAL" clId="{789B92BC-3A9C-4904-901F-FF54F8C4AF1D}" dt="2022-07-14T01:36:41.765" v="1065" actId="26606"/>
          <ac:cxnSpMkLst>
            <pc:docMk/>
            <pc:sldMk cId="814604957" sldId="280"/>
            <ac:cxnSpMk id="11" creationId="{067633D1-6EE6-4118-B9F0-B363477BEE7A}"/>
          </ac:cxnSpMkLst>
        </pc:cxnChg>
        <pc:cxnChg chg="add">
          <ac:chgData name="Bobby Pounds" userId="bb6cafa9-2fc7-4d4d-b428-a7a8c02dd802" providerId="ADAL" clId="{789B92BC-3A9C-4904-901F-FF54F8C4AF1D}" dt="2022-07-14T01:36:41.765" v="1065" actId="26606"/>
          <ac:cxnSpMkLst>
            <pc:docMk/>
            <pc:sldMk cId="814604957" sldId="280"/>
            <ac:cxnSpMk id="13" creationId="{4AD7FFC6-42A9-49CB-B5E9-B3F6B038331B}"/>
          </ac:cxnSpMkLst>
        </pc:cxnChg>
      </pc:sldChg>
      <pc:sldChg chg="modSp mod">
        <pc:chgData name="Bobby Pounds" userId="bb6cafa9-2fc7-4d4d-b428-a7a8c02dd802" providerId="ADAL" clId="{789B92BC-3A9C-4904-901F-FF54F8C4AF1D}" dt="2022-07-14T01:55:37.223" v="1475" actId="27636"/>
        <pc:sldMkLst>
          <pc:docMk/>
          <pc:sldMk cId="3697891979" sldId="281"/>
        </pc:sldMkLst>
        <pc:spChg chg="mod">
          <ac:chgData name="Bobby Pounds" userId="bb6cafa9-2fc7-4d4d-b428-a7a8c02dd802" providerId="ADAL" clId="{789B92BC-3A9C-4904-901F-FF54F8C4AF1D}" dt="2022-07-14T01:55:37.223" v="1475" actId="27636"/>
          <ac:spMkLst>
            <pc:docMk/>
            <pc:sldMk cId="3697891979" sldId="281"/>
            <ac:spMk id="3" creationId="{F9FEAE0E-6D39-4048-BA09-E937D652A98C}"/>
          </ac:spMkLst>
        </pc:spChg>
      </pc:sldChg>
      <pc:sldChg chg="addSp modSp mod setBg">
        <pc:chgData name="Bobby Pounds" userId="bb6cafa9-2fc7-4d4d-b428-a7a8c02dd802" providerId="ADAL" clId="{789B92BC-3A9C-4904-901F-FF54F8C4AF1D}" dt="2022-07-14T01:35:12.724" v="1058" actId="255"/>
        <pc:sldMkLst>
          <pc:docMk/>
          <pc:sldMk cId="1160582059" sldId="283"/>
        </pc:sldMkLst>
        <pc:spChg chg="mod">
          <ac:chgData name="Bobby Pounds" userId="bb6cafa9-2fc7-4d4d-b428-a7a8c02dd802" providerId="ADAL" clId="{789B92BC-3A9C-4904-901F-FF54F8C4AF1D}" dt="2022-07-14T01:35:03.016" v="1057" actId="26606"/>
          <ac:spMkLst>
            <pc:docMk/>
            <pc:sldMk cId="1160582059" sldId="283"/>
            <ac:spMk id="2" creationId="{D9367030-4620-4149-9DF3-1AD8DEFC7506}"/>
          </ac:spMkLst>
        </pc:spChg>
        <pc:spChg chg="mod">
          <ac:chgData name="Bobby Pounds" userId="bb6cafa9-2fc7-4d4d-b428-a7a8c02dd802" providerId="ADAL" clId="{789B92BC-3A9C-4904-901F-FF54F8C4AF1D}" dt="2022-07-14T01:35:12.724" v="1058" actId="255"/>
          <ac:spMkLst>
            <pc:docMk/>
            <pc:sldMk cId="1160582059" sldId="283"/>
            <ac:spMk id="3" creationId="{9ED6B94B-AD99-4E05-B38B-40B36D3FD0E4}"/>
          </ac:spMkLst>
        </pc:spChg>
        <pc:spChg chg="mod">
          <ac:chgData name="Bobby Pounds" userId="bb6cafa9-2fc7-4d4d-b428-a7a8c02dd802" providerId="ADAL" clId="{789B92BC-3A9C-4904-901F-FF54F8C4AF1D}" dt="2022-07-14T01:35:03.016" v="1057" actId="26606"/>
          <ac:spMkLst>
            <pc:docMk/>
            <pc:sldMk cId="1160582059" sldId="283"/>
            <ac:spMk id="4" creationId="{965C9839-81C0-4190-ACAD-D714D9F6D0D2}"/>
          </ac:spMkLst>
        </pc:spChg>
        <pc:spChg chg="add">
          <ac:chgData name="Bobby Pounds" userId="bb6cafa9-2fc7-4d4d-b428-a7a8c02dd802" providerId="ADAL" clId="{789B92BC-3A9C-4904-901F-FF54F8C4AF1D}" dt="2022-07-14T01:35:03.016" v="1057" actId="26606"/>
          <ac:spMkLst>
            <pc:docMk/>
            <pc:sldMk cId="1160582059" sldId="283"/>
            <ac:spMk id="9" creationId="{E8A8EAB8-D2FF-444D-B34B-7D32F106AD0E}"/>
          </ac:spMkLst>
        </pc:spChg>
        <pc:cxnChg chg="add">
          <ac:chgData name="Bobby Pounds" userId="bb6cafa9-2fc7-4d4d-b428-a7a8c02dd802" providerId="ADAL" clId="{789B92BC-3A9C-4904-901F-FF54F8C4AF1D}" dt="2022-07-14T01:35:03.016" v="1057" actId="26606"/>
          <ac:cxnSpMkLst>
            <pc:docMk/>
            <pc:sldMk cId="1160582059" sldId="283"/>
            <ac:cxnSpMk id="11" creationId="{067633D1-6EE6-4118-B9F0-B363477BEE7A}"/>
          </ac:cxnSpMkLst>
        </pc:cxnChg>
        <pc:cxnChg chg="add">
          <ac:chgData name="Bobby Pounds" userId="bb6cafa9-2fc7-4d4d-b428-a7a8c02dd802" providerId="ADAL" clId="{789B92BC-3A9C-4904-901F-FF54F8C4AF1D}" dt="2022-07-14T01:35:03.016" v="1057" actId="26606"/>
          <ac:cxnSpMkLst>
            <pc:docMk/>
            <pc:sldMk cId="1160582059" sldId="283"/>
            <ac:cxnSpMk id="13" creationId="{4AD7FFC6-42A9-49CB-B5E9-B3F6B038331B}"/>
          </ac:cxnSpMkLst>
        </pc:cxnChg>
      </pc:sldChg>
      <pc:sldChg chg="addSp delSp modSp new mod setBg setClrOvrMap">
        <pc:chgData name="Bobby Pounds" userId="bb6cafa9-2fc7-4d4d-b428-a7a8c02dd802" providerId="ADAL" clId="{789B92BC-3A9C-4904-901F-FF54F8C4AF1D}" dt="2022-07-14T02:44:06.447" v="1946" actId="255"/>
        <pc:sldMkLst>
          <pc:docMk/>
          <pc:sldMk cId="534724093" sldId="284"/>
        </pc:sldMkLst>
        <pc:spChg chg="mod">
          <ac:chgData name="Bobby Pounds" userId="bb6cafa9-2fc7-4d4d-b428-a7a8c02dd802" providerId="ADAL" clId="{789B92BC-3A9C-4904-901F-FF54F8C4AF1D}" dt="2022-07-14T01:29:17.948" v="1027" actId="26606"/>
          <ac:spMkLst>
            <pc:docMk/>
            <pc:sldMk cId="534724093" sldId="284"/>
            <ac:spMk id="2" creationId="{0C9187D7-FD94-472A-B209-7E7950A3CEC6}"/>
          </ac:spMkLst>
        </pc:spChg>
        <pc:spChg chg="mod ord">
          <ac:chgData name="Bobby Pounds" userId="bb6cafa9-2fc7-4d4d-b428-a7a8c02dd802" providerId="ADAL" clId="{789B92BC-3A9C-4904-901F-FF54F8C4AF1D}" dt="2022-07-14T02:44:06.447" v="1946" actId="255"/>
          <ac:spMkLst>
            <pc:docMk/>
            <pc:sldMk cId="534724093" sldId="284"/>
            <ac:spMk id="3" creationId="{AC31F387-2532-4E65-92AD-524C73790C43}"/>
          </ac:spMkLst>
        </pc:spChg>
        <pc:spChg chg="mod">
          <ac:chgData name="Bobby Pounds" userId="bb6cafa9-2fc7-4d4d-b428-a7a8c02dd802" providerId="ADAL" clId="{789B92BC-3A9C-4904-901F-FF54F8C4AF1D}" dt="2022-07-14T01:29:17.948" v="1027" actId="26606"/>
          <ac:spMkLst>
            <pc:docMk/>
            <pc:sldMk cId="534724093" sldId="284"/>
            <ac:spMk id="4" creationId="{8EE0E608-B5F7-4C28-A157-85C1463814C1}"/>
          </ac:spMkLst>
        </pc:spChg>
        <pc:spChg chg="add del">
          <ac:chgData name="Bobby Pounds" userId="bb6cafa9-2fc7-4d4d-b428-a7a8c02dd802" providerId="ADAL" clId="{789B92BC-3A9C-4904-901F-FF54F8C4AF1D}" dt="2022-07-14T01:29:17.932" v="1026" actId="26606"/>
          <ac:spMkLst>
            <pc:docMk/>
            <pc:sldMk cId="534724093" sldId="284"/>
            <ac:spMk id="9" creationId="{EA67B5B4-3A24-436E-B663-1B2EBFF8A0CD}"/>
          </ac:spMkLst>
        </pc:spChg>
        <pc:spChg chg="add del">
          <ac:chgData name="Bobby Pounds" userId="bb6cafa9-2fc7-4d4d-b428-a7a8c02dd802" providerId="ADAL" clId="{789B92BC-3A9C-4904-901F-FF54F8C4AF1D}" dt="2022-07-14T01:29:17.932" v="1026" actId="26606"/>
          <ac:spMkLst>
            <pc:docMk/>
            <pc:sldMk cId="534724093" sldId="284"/>
            <ac:spMk id="11" creationId="{987FDF89-C993-41F4-A1B8-DBAFF16008A9}"/>
          </ac:spMkLst>
        </pc:spChg>
        <pc:spChg chg="add del">
          <ac:chgData name="Bobby Pounds" userId="bb6cafa9-2fc7-4d4d-b428-a7a8c02dd802" providerId="ADAL" clId="{789B92BC-3A9C-4904-901F-FF54F8C4AF1D}" dt="2022-07-14T01:29:17.932" v="1026" actId="26606"/>
          <ac:spMkLst>
            <pc:docMk/>
            <pc:sldMk cId="534724093" sldId="284"/>
            <ac:spMk id="13" creationId="{D1D7179B-FF7C-482F-B3D9-2BE9ED1139F9}"/>
          </ac:spMkLst>
        </pc:spChg>
        <pc:spChg chg="add">
          <ac:chgData name="Bobby Pounds" userId="bb6cafa9-2fc7-4d4d-b428-a7a8c02dd802" providerId="ADAL" clId="{789B92BC-3A9C-4904-901F-FF54F8C4AF1D}" dt="2022-07-14T01:29:17.948" v="1027" actId="26606"/>
          <ac:spMkLst>
            <pc:docMk/>
            <pc:sldMk cId="534724093" sldId="284"/>
            <ac:spMk id="32" creationId="{64F9BF67-14D7-4F9D-A8E4-4BB8DE3512EE}"/>
          </ac:spMkLst>
        </pc:spChg>
        <pc:grpChg chg="add">
          <ac:chgData name="Bobby Pounds" userId="bb6cafa9-2fc7-4d4d-b428-a7a8c02dd802" providerId="ADAL" clId="{789B92BC-3A9C-4904-901F-FF54F8C4AF1D}" dt="2022-07-14T01:29:17.948" v="1027" actId="26606"/>
          <ac:grpSpMkLst>
            <pc:docMk/>
            <pc:sldMk cId="534724093" sldId="284"/>
            <ac:grpSpMk id="31" creationId="{DDAE397D-2F47-480F-95CA-D5EDB24333CB}"/>
          </ac:grpSpMkLst>
        </pc:grpChg>
      </pc:sldChg>
      <pc:sldChg chg="new del">
        <pc:chgData name="Bobby Pounds" userId="bb6cafa9-2fc7-4d4d-b428-a7a8c02dd802" providerId="ADAL" clId="{789B92BC-3A9C-4904-901F-FF54F8C4AF1D}" dt="2022-07-05T21:02:26.962" v="350" actId="680"/>
        <pc:sldMkLst>
          <pc:docMk/>
          <pc:sldMk cId="1725191398" sldId="284"/>
        </pc:sldMkLst>
      </pc:sldChg>
      <pc:sldChg chg="add del">
        <pc:chgData name="Bobby Pounds" userId="bb6cafa9-2fc7-4d4d-b428-a7a8c02dd802" providerId="ADAL" clId="{789B92BC-3A9C-4904-901F-FF54F8C4AF1D}" dt="2022-07-05T20:58:21.175" v="345" actId="2696"/>
        <pc:sldMkLst>
          <pc:docMk/>
          <pc:sldMk cId="3368330980" sldId="284"/>
        </pc:sldMkLst>
      </pc:sldChg>
      <pc:sldChg chg="addSp modSp new mod setBg">
        <pc:chgData name="Bobby Pounds" userId="bb6cafa9-2fc7-4d4d-b428-a7a8c02dd802" providerId="ADAL" clId="{789B92BC-3A9C-4904-901F-FF54F8C4AF1D}" dt="2022-07-14T01:34:51.099" v="1056" actId="255"/>
        <pc:sldMkLst>
          <pc:docMk/>
          <pc:sldMk cId="1353473240" sldId="285"/>
        </pc:sldMkLst>
        <pc:spChg chg="mod">
          <ac:chgData name="Bobby Pounds" userId="bb6cafa9-2fc7-4d4d-b428-a7a8c02dd802" providerId="ADAL" clId="{789B92BC-3A9C-4904-901F-FF54F8C4AF1D}" dt="2022-07-14T01:34:36.449" v="1054" actId="26606"/>
          <ac:spMkLst>
            <pc:docMk/>
            <pc:sldMk cId="1353473240" sldId="285"/>
            <ac:spMk id="2" creationId="{2C1CFE04-F047-4366-89D1-EB2128D36F44}"/>
          </ac:spMkLst>
        </pc:spChg>
        <pc:spChg chg="mod">
          <ac:chgData name="Bobby Pounds" userId="bb6cafa9-2fc7-4d4d-b428-a7a8c02dd802" providerId="ADAL" clId="{789B92BC-3A9C-4904-901F-FF54F8C4AF1D}" dt="2022-07-14T01:34:51.099" v="1056" actId="255"/>
          <ac:spMkLst>
            <pc:docMk/>
            <pc:sldMk cId="1353473240" sldId="285"/>
            <ac:spMk id="3" creationId="{21050A18-E1B1-43F3-9AFD-B8A3D9959302}"/>
          </ac:spMkLst>
        </pc:spChg>
        <pc:spChg chg="mod">
          <ac:chgData name="Bobby Pounds" userId="bb6cafa9-2fc7-4d4d-b428-a7a8c02dd802" providerId="ADAL" clId="{789B92BC-3A9C-4904-901F-FF54F8C4AF1D}" dt="2022-07-14T01:34:36.449" v="1054" actId="26606"/>
          <ac:spMkLst>
            <pc:docMk/>
            <pc:sldMk cId="1353473240" sldId="285"/>
            <ac:spMk id="4" creationId="{CBF5FAE8-8A58-4296-B5DE-7464CDF8A070}"/>
          </ac:spMkLst>
        </pc:spChg>
        <pc:spChg chg="add">
          <ac:chgData name="Bobby Pounds" userId="bb6cafa9-2fc7-4d4d-b428-a7a8c02dd802" providerId="ADAL" clId="{789B92BC-3A9C-4904-901F-FF54F8C4AF1D}" dt="2022-07-14T01:34:36.449" v="1054" actId="26606"/>
          <ac:spMkLst>
            <pc:docMk/>
            <pc:sldMk cId="1353473240" sldId="285"/>
            <ac:spMk id="9" creationId="{E8A8EAB8-D2FF-444D-B34B-7D32F106AD0E}"/>
          </ac:spMkLst>
        </pc:spChg>
        <pc:cxnChg chg="add">
          <ac:chgData name="Bobby Pounds" userId="bb6cafa9-2fc7-4d4d-b428-a7a8c02dd802" providerId="ADAL" clId="{789B92BC-3A9C-4904-901F-FF54F8C4AF1D}" dt="2022-07-14T01:34:36.449" v="1054" actId="26606"/>
          <ac:cxnSpMkLst>
            <pc:docMk/>
            <pc:sldMk cId="1353473240" sldId="285"/>
            <ac:cxnSpMk id="11" creationId="{067633D1-6EE6-4118-B9F0-B363477BEE7A}"/>
          </ac:cxnSpMkLst>
        </pc:cxnChg>
        <pc:cxnChg chg="add">
          <ac:chgData name="Bobby Pounds" userId="bb6cafa9-2fc7-4d4d-b428-a7a8c02dd802" providerId="ADAL" clId="{789B92BC-3A9C-4904-901F-FF54F8C4AF1D}" dt="2022-07-14T01:34:36.449" v="1054" actId="26606"/>
          <ac:cxnSpMkLst>
            <pc:docMk/>
            <pc:sldMk cId="1353473240" sldId="285"/>
            <ac:cxnSpMk id="13" creationId="{4AD7FFC6-42A9-49CB-B5E9-B3F6B038331B}"/>
          </ac:cxnSpMkLst>
        </pc:cxnChg>
      </pc:sldChg>
      <pc:sldChg chg="addSp modSp new mod setBg">
        <pc:chgData name="Bobby Pounds" userId="bb6cafa9-2fc7-4d4d-b428-a7a8c02dd802" providerId="ADAL" clId="{789B92BC-3A9C-4904-901F-FF54F8C4AF1D}" dt="2022-07-14T01:44:35.853" v="1243" actId="20577"/>
        <pc:sldMkLst>
          <pc:docMk/>
          <pc:sldMk cId="613473693" sldId="286"/>
        </pc:sldMkLst>
        <pc:spChg chg="mod">
          <ac:chgData name="Bobby Pounds" userId="bb6cafa9-2fc7-4d4d-b428-a7a8c02dd802" providerId="ADAL" clId="{789B92BC-3A9C-4904-901F-FF54F8C4AF1D}" dt="2022-07-14T01:43:27.703" v="1221" actId="122"/>
          <ac:spMkLst>
            <pc:docMk/>
            <pc:sldMk cId="613473693" sldId="286"/>
            <ac:spMk id="2" creationId="{7BF8EB38-D06F-45BD-B632-C2C5D2591656}"/>
          </ac:spMkLst>
        </pc:spChg>
        <pc:spChg chg="mod">
          <ac:chgData name="Bobby Pounds" userId="bb6cafa9-2fc7-4d4d-b428-a7a8c02dd802" providerId="ADAL" clId="{789B92BC-3A9C-4904-901F-FF54F8C4AF1D}" dt="2022-07-14T01:44:35.853" v="1243" actId="20577"/>
          <ac:spMkLst>
            <pc:docMk/>
            <pc:sldMk cId="613473693" sldId="286"/>
            <ac:spMk id="3" creationId="{5C6B935F-0814-45DA-BBFC-9A4C74CB1E03}"/>
          </ac:spMkLst>
        </pc:spChg>
        <pc:spChg chg="mod">
          <ac:chgData name="Bobby Pounds" userId="bb6cafa9-2fc7-4d4d-b428-a7a8c02dd802" providerId="ADAL" clId="{789B92BC-3A9C-4904-901F-FF54F8C4AF1D}" dt="2022-07-14T01:41:57.761" v="1171" actId="26606"/>
          <ac:spMkLst>
            <pc:docMk/>
            <pc:sldMk cId="613473693" sldId="286"/>
            <ac:spMk id="4" creationId="{82B41492-9E12-4E8C-BCE0-26968D9FFA9D}"/>
          </ac:spMkLst>
        </pc:spChg>
        <pc:spChg chg="add">
          <ac:chgData name="Bobby Pounds" userId="bb6cafa9-2fc7-4d4d-b428-a7a8c02dd802" providerId="ADAL" clId="{789B92BC-3A9C-4904-901F-FF54F8C4AF1D}" dt="2022-07-14T01:41:57.761" v="1171" actId="26606"/>
          <ac:spMkLst>
            <pc:docMk/>
            <pc:sldMk cId="613473693" sldId="286"/>
            <ac:spMk id="9" creationId="{09588DA8-065E-4F6F-8EFD-43104AB2E0CF}"/>
          </ac:spMkLst>
        </pc:spChg>
        <pc:spChg chg="add">
          <ac:chgData name="Bobby Pounds" userId="bb6cafa9-2fc7-4d4d-b428-a7a8c02dd802" providerId="ADAL" clId="{789B92BC-3A9C-4904-901F-FF54F8C4AF1D}" dt="2022-07-14T01:41:57.761" v="1171" actId="26606"/>
          <ac:spMkLst>
            <pc:docMk/>
            <pc:sldMk cId="613473693" sldId="286"/>
            <ac:spMk id="11" creationId="{C4285719-470E-454C-AF62-8323075F1F5B}"/>
          </ac:spMkLst>
        </pc:spChg>
        <pc:spChg chg="add">
          <ac:chgData name="Bobby Pounds" userId="bb6cafa9-2fc7-4d4d-b428-a7a8c02dd802" providerId="ADAL" clId="{789B92BC-3A9C-4904-901F-FF54F8C4AF1D}" dt="2022-07-14T01:41:57.761" v="1171" actId="26606"/>
          <ac:spMkLst>
            <pc:docMk/>
            <pc:sldMk cId="613473693" sldId="286"/>
            <ac:spMk id="13" creationId="{CD9FE4EF-C4D8-49A0-B2FF-81D8DB7D8A24}"/>
          </ac:spMkLst>
        </pc:spChg>
        <pc:spChg chg="add">
          <ac:chgData name="Bobby Pounds" userId="bb6cafa9-2fc7-4d4d-b428-a7a8c02dd802" providerId="ADAL" clId="{789B92BC-3A9C-4904-901F-FF54F8C4AF1D}" dt="2022-07-14T01:41:57.761" v="1171" actId="26606"/>
          <ac:spMkLst>
            <pc:docMk/>
            <pc:sldMk cId="613473693" sldId="286"/>
            <ac:spMk id="15" creationId="{4300840D-0A0B-4512-BACA-B439D5B9C57C}"/>
          </ac:spMkLst>
        </pc:spChg>
        <pc:spChg chg="add">
          <ac:chgData name="Bobby Pounds" userId="bb6cafa9-2fc7-4d4d-b428-a7a8c02dd802" providerId="ADAL" clId="{789B92BC-3A9C-4904-901F-FF54F8C4AF1D}" dt="2022-07-14T01:41:57.761" v="1171" actId="26606"/>
          <ac:spMkLst>
            <pc:docMk/>
            <pc:sldMk cId="613473693" sldId="286"/>
            <ac:spMk id="17" creationId="{D2B78728-A580-49A7-84F9-6EF6F583ADE0}"/>
          </ac:spMkLst>
        </pc:spChg>
        <pc:spChg chg="add">
          <ac:chgData name="Bobby Pounds" userId="bb6cafa9-2fc7-4d4d-b428-a7a8c02dd802" providerId="ADAL" clId="{789B92BC-3A9C-4904-901F-FF54F8C4AF1D}" dt="2022-07-14T01:41:57.761" v="1171" actId="26606"/>
          <ac:spMkLst>
            <pc:docMk/>
            <pc:sldMk cId="613473693" sldId="286"/>
            <ac:spMk id="19" creationId="{38FAA1A1-D861-433F-88FA-1E9D6FD31D11}"/>
          </ac:spMkLst>
        </pc:spChg>
        <pc:spChg chg="add">
          <ac:chgData name="Bobby Pounds" userId="bb6cafa9-2fc7-4d4d-b428-a7a8c02dd802" providerId="ADAL" clId="{789B92BC-3A9C-4904-901F-FF54F8C4AF1D}" dt="2022-07-14T01:41:57.761" v="1171" actId="26606"/>
          <ac:spMkLst>
            <pc:docMk/>
            <pc:sldMk cId="613473693" sldId="286"/>
            <ac:spMk id="21" creationId="{8D71EDA1-87BF-4D5D-AB79-F346FD19278A}"/>
          </ac:spMkLst>
        </pc:spChg>
      </pc:sldChg>
      <pc:sldChg chg="addSp modSp new mod setBg">
        <pc:chgData name="Bobby Pounds" userId="bb6cafa9-2fc7-4d4d-b428-a7a8c02dd802" providerId="ADAL" clId="{789B92BC-3A9C-4904-901F-FF54F8C4AF1D}" dt="2022-07-14T01:52:24.975" v="1473" actId="20577"/>
        <pc:sldMkLst>
          <pc:docMk/>
          <pc:sldMk cId="1705295671" sldId="287"/>
        </pc:sldMkLst>
        <pc:spChg chg="mod">
          <ac:chgData name="Bobby Pounds" userId="bb6cafa9-2fc7-4d4d-b428-a7a8c02dd802" providerId="ADAL" clId="{789B92BC-3A9C-4904-901F-FF54F8C4AF1D}" dt="2022-07-14T01:49:10.406" v="1314" actId="122"/>
          <ac:spMkLst>
            <pc:docMk/>
            <pc:sldMk cId="1705295671" sldId="287"/>
            <ac:spMk id="2" creationId="{F3CEEF41-1B15-4025-B356-42F4B67C05C4}"/>
          </ac:spMkLst>
        </pc:spChg>
        <pc:spChg chg="mod">
          <ac:chgData name="Bobby Pounds" userId="bb6cafa9-2fc7-4d4d-b428-a7a8c02dd802" providerId="ADAL" clId="{789B92BC-3A9C-4904-901F-FF54F8C4AF1D}" dt="2022-07-14T01:52:24.975" v="1473" actId="20577"/>
          <ac:spMkLst>
            <pc:docMk/>
            <pc:sldMk cId="1705295671" sldId="287"/>
            <ac:spMk id="3" creationId="{9FCC4259-0B1F-4FD2-8E54-A89029EAAB31}"/>
          </ac:spMkLst>
        </pc:spChg>
        <pc:spChg chg="mod">
          <ac:chgData name="Bobby Pounds" userId="bb6cafa9-2fc7-4d4d-b428-a7a8c02dd802" providerId="ADAL" clId="{789B92BC-3A9C-4904-901F-FF54F8C4AF1D}" dt="2022-07-14T01:48:56.645" v="1311" actId="26606"/>
          <ac:spMkLst>
            <pc:docMk/>
            <pc:sldMk cId="1705295671" sldId="287"/>
            <ac:spMk id="4" creationId="{9503BBC3-292D-4393-9352-509A9DF880EF}"/>
          </ac:spMkLst>
        </pc:spChg>
        <pc:spChg chg="add">
          <ac:chgData name="Bobby Pounds" userId="bb6cafa9-2fc7-4d4d-b428-a7a8c02dd802" providerId="ADAL" clId="{789B92BC-3A9C-4904-901F-FF54F8C4AF1D}" dt="2022-07-14T01:48:56.645" v="1311" actId="26606"/>
          <ac:spMkLst>
            <pc:docMk/>
            <pc:sldMk cId="1705295671" sldId="287"/>
            <ac:spMk id="9" creationId="{09588DA8-065E-4F6F-8EFD-43104AB2E0CF}"/>
          </ac:spMkLst>
        </pc:spChg>
        <pc:spChg chg="add">
          <ac:chgData name="Bobby Pounds" userId="bb6cafa9-2fc7-4d4d-b428-a7a8c02dd802" providerId="ADAL" clId="{789B92BC-3A9C-4904-901F-FF54F8C4AF1D}" dt="2022-07-14T01:48:56.645" v="1311" actId="26606"/>
          <ac:spMkLst>
            <pc:docMk/>
            <pc:sldMk cId="1705295671" sldId="287"/>
            <ac:spMk id="11" creationId="{C4285719-470E-454C-AF62-8323075F1F5B}"/>
          </ac:spMkLst>
        </pc:spChg>
        <pc:spChg chg="add">
          <ac:chgData name="Bobby Pounds" userId="bb6cafa9-2fc7-4d4d-b428-a7a8c02dd802" providerId="ADAL" clId="{789B92BC-3A9C-4904-901F-FF54F8C4AF1D}" dt="2022-07-14T01:48:56.645" v="1311" actId="26606"/>
          <ac:spMkLst>
            <pc:docMk/>
            <pc:sldMk cId="1705295671" sldId="287"/>
            <ac:spMk id="13" creationId="{CD9FE4EF-C4D8-49A0-B2FF-81D8DB7D8A24}"/>
          </ac:spMkLst>
        </pc:spChg>
        <pc:spChg chg="add">
          <ac:chgData name="Bobby Pounds" userId="bb6cafa9-2fc7-4d4d-b428-a7a8c02dd802" providerId="ADAL" clId="{789B92BC-3A9C-4904-901F-FF54F8C4AF1D}" dt="2022-07-14T01:48:56.645" v="1311" actId="26606"/>
          <ac:spMkLst>
            <pc:docMk/>
            <pc:sldMk cId="1705295671" sldId="287"/>
            <ac:spMk id="15" creationId="{4300840D-0A0B-4512-BACA-B439D5B9C57C}"/>
          </ac:spMkLst>
        </pc:spChg>
        <pc:spChg chg="add">
          <ac:chgData name="Bobby Pounds" userId="bb6cafa9-2fc7-4d4d-b428-a7a8c02dd802" providerId="ADAL" clId="{789B92BC-3A9C-4904-901F-FF54F8C4AF1D}" dt="2022-07-14T01:48:56.645" v="1311" actId="26606"/>
          <ac:spMkLst>
            <pc:docMk/>
            <pc:sldMk cId="1705295671" sldId="287"/>
            <ac:spMk id="17" creationId="{D2B78728-A580-49A7-84F9-6EF6F583ADE0}"/>
          </ac:spMkLst>
        </pc:spChg>
        <pc:spChg chg="add">
          <ac:chgData name="Bobby Pounds" userId="bb6cafa9-2fc7-4d4d-b428-a7a8c02dd802" providerId="ADAL" clId="{789B92BC-3A9C-4904-901F-FF54F8C4AF1D}" dt="2022-07-14T01:48:56.645" v="1311" actId="26606"/>
          <ac:spMkLst>
            <pc:docMk/>
            <pc:sldMk cId="1705295671" sldId="287"/>
            <ac:spMk id="19" creationId="{38FAA1A1-D861-433F-88FA-1E9D6FD31D11}"/>
          </ac:spMkLst>
        </pc:spChg>
        <pc:spChg chg="add">
          <ac:chgData name="Bobby Pounds" userId="bb6cafa9-2fc7-4d4d-b428-a7a8c02dd802" providerId="ADAL" clId="{789B92BC-3A9C-4904-901F-FF54F8C4AF1D}" dt="2022-07-14T01:48:56.645" v="1311" actId="26606"/>
          <ac:spMkLst>
            <pc:docMk/>
            <pc:sldMk cId="1705295671" sldId="287"/>
            <ac:spMk id="21" creationId="{8D71EDA1-87BF-4D5D-AB79-F346FD19278A}"/>
          </ac:spMkLst>
        </pc:spChg>
      </pc:sldChg>
      <pc:sldChg chg="modSp new del mod">
        <pc:chgData name="Bobby Pounds" userId="bb6cafa9-2fc7-4d4d-b428-a7a8c02dd802" providerId="ADAL" clId="{789B92BC-3A9C-4904-901F-FF54F8C4AF1D}" dt="2022-07-14T01:48:06.861" v="1254" actId="680"/>
        <pc:sldMkLst>
          <pc:docMk/>
          <pc:sldMk cId="3027945412" sldId="287"/>
        </pc:sldMkLst>
        <pc:spChg chg="mod">
          <ac:chgData name="Bobby Pounds" userId="bb6cafa9-2fc7-4d4d-b428-a7a8c02dd802" providerId="ADAL" clId="{789B92BC-3A9C-4904-901F-FF54F8C4AF1D}" dt="2022-07-14T01:48:05.506" v="1253" actId="20577"/>
          <ac:spMkLst>
            <pc:docMk/>
            <pc:sldMk cId="3027945412" sldId="287"/>
            <ac:spMk id="2" creationId="{4FB8624A-413C-4B0C-95FD-7EADF9B3553F}"/>
          </ac:spMkLst>
        </pc:spChg>
      </pc:sldChg>
      <pc:sldChg chg="modSp new mod">
        <pc:chgData name="Bobby Pounds" userId="bb6cafa9-2fc7-4d4d-b428-a7a8c02dd802" providerId="ADAL" clId="{789B92BC-3A9C-4904-901F-FF54F8C4AF1D}" dt="2022-07-14T02:41:34.712" v="1944" actId="14100"/>
        <pc:sldMkLst>
          <pc:docMk/>
          <pc:sldMk cId="2444777172" sldId="288"/>
        </pc:sldMkLst>
        <pc:spChg chg="mod">
          <ac:chgData name="Bobby Pounds" userId="bb6cafa9-2fc7-4d4d-b428-a7a8c02dd802" providerId="ADAL" clId="{789B92BC-3A9C-4904-901F-FF54F8C4AF1D}" dt="2022-07-14T02:41:27.385" v="1943" actId="114"/>
          <ac:spMkLst>
            <pc:docMk/>
            <pc:sldMk cId="2444777172" sldId="288"/>
            <ac:spMk id="2" creationId="{C4C45572-4130-4F08-B3ED-258AE4D4B73A}"/>
          </ac:spMkLst>
        </pc:spChg>
        <pc:spChg chg="mod">
          <ac:chgData name="Bobby Pounds" userId="bb6cafa9-2fc7-4d4d-b428-a7a8c02dd802" providerId="ADAL" clId="{789B92BC-3A9C-4904-901F-FF54F8C4AF1D}" dt="2022-07-14T02:41:34.712" v="1944" actId="14100"/>
          <ac:spMkLst>
            <pc:docMk/>
            <pc:sldMk cId="2444777172" sldId="288"/>
            <ac:spMk id="3" creationId="{FF96C275-73DB-44E8-A6FB-49E88298E4D0}"/>
          </ac:spMkLst>
        </pc:spChg>
      </pc:sldChg>
      <pc:sldChg chg="addSp delSp add del setBg delDesignElem">
        <pc:chgData name="Bobby Pounds" userId="bb6cafa9-2fc7-4d4d-b428-a7a8c02dd802" providerId="ADAL" clId="{789B92BC-3A9C-4904-901F-FF54F8C4AF1D}" dt="2022-07-14T01:48:22.403" v="1258"/>
        <pc:sldMkLst>
          <pc:docMk/>
          <pc:sldMk cId="2707769407" sldId="288"/>
        </pc:sldMkLst>
        <pc:spChg chg="add del">
          <ac:chgData name="Bobby Pounds" userId="bb6cafa9-2fc7-4d4d-b428-a7a8c02dd802" providerId="ADAL" clId="{789B92BC-3A9C-4904-901F-FF54F8C4AF1D}" dt="2022-07-14T01:48:22.403" v="1258"/>
          <ac:spMkLst>
            <pc:docMk/>
            <pc:sldMk cId="2707769407" sldId="288"/>
            <ac:spMk id="9" creationId="{09588DA8-065E-4F6F-8EFD-43104AB2E0CF}"/>
          </ac:spMkLst>
        </pc:spChg>
        <pc:spChg chg="add del">
          <ac:chgData name="Bobby Pounds" userId="bb6cafa9-2fc7-4d4d-b428-a7a8c02dd802" providerId="ADAL" clId="{789B92BC-3A9C-4904-901F-FF54F8C4AF1D}" dt="2022-07-14T01:48:22.403" v="1258"/>
          <ac:spMkLst>
            <pc:docMk/>
            <pc:sldMk cId="2707769407" sldId="288"/>
            <ac:spMk id="11" creationId="{C4285719-470E-454C-AF62-8323075F1F5B}"/>
          </ac:spMkLst>
        </pc:spChg>
        <pc:spChg chg="add del">
          <ac:chgData name="Bobby Pounds" userId="bb6cafa9-2fc7-4d4d-b428-a7a8c02dd802" providerId="ADAL" clId="{789B92BC-3A9C-4904-901F-FF54F8C4AF1D}" dt="2022-07-14T01:48:22.403" v="1258"/>
          <ac:spMkLst>
            <pc:docMk/>
            <pc:sldMk cId="2707769407" sldId="288"/>
            <ac:spMk id="13" creationId="{CD9FE4EF-C4D8-49A0-B2FF-81D8DB7D8A24}"/>
          </ac:spMkLst>
        </pc:spChg>
        <pc:spChg chg="add del">
          <ac:chgData name="Bobby Pounds" userId="bb6cafa9-2fc7-4d4d-b428-a7a8c02dd802" providerId="ADAL" clId="{789B92BC-3A9C-4904-901F-FF54F8C4AF1D}" dt="2022-07-14T01:48:22.403" v="1258"/>
          <ac:spMkLst>
            <pc:docMk/>
            <pc:sldMk cId="2707769407" sldId="288"/>
            <ac:spMk id="15" creationId="{4300840D-0A0B-4512-BACA-B439D5B9C57C}"/>
          </ac:spMkLst>
        </pc:spChg>
        <pc:spChg chg="add del">
          <ac:chgData name="Bobby Pounds" userId="bb6cafa9-2fc7-4d4d-b428-a7a8c02dd802" providerId="ADAL" clId="{789B92BC-3A9C-4904-901F-FF54F8C4AF1D}" dt="2022-07-14T01:48:22.403" v="1258"/>
          <ac:spMkLst>
            <pc:docMk/>
            <pc:sldMk cId="2707769407" sldId="288"/>
            <ac:spMk id="17" creationId="{D2B78728-A580-49A7-84F9-6EF6F583ADE0}"/>
          </ac:spMkLst>
        </pc:spChg>
        <pc:spChg chg="add del">
          <ac:chgData name="Bobby Pounds" userId="bb6cafa9-2fc7-4d4d-b428-a7a8c02dd802" providerId="ADAL" clId="{789B92BC-3A9C-4904-901F-FF54F8C4AF1D}" dt="2022-07-14T01:48:22.403" v="1258"/>
          <ac:spMkLst>
            <pc:docMk/>
            <pc:sldMk cId="2707769407" sldId="288"/>
            <ac:spMk id="19" creationId="{38FAA1A1-D861-433F-88FA-1E9D6FD31D11}"/>
          </ac:spMkLst>
        </pc:spChg>
        <pc:spChg chg="add del">
          <ac:chgData name="Bobby Pounds" userId="bb6cafa9-2fc7-4d4d-b428-a7a8c02dd802" providerId="ADAL" clId="{789B92BC-3A9C-4904-901F-FF54F8C4AF1D}" dt="2022-07-14T01:48:22.403" v="1258"/>
          <ac:spMkLst>
            <pc:docMk/>
            <pc:sldMk cId="2707769407" sldId="288"/>
            <ac:spMk id="21" creationId="{8D71EDA1-87BF-4D5D-AB79-F346FD19278A}"/>
          </ac:spMkLst>
        </pc:spChg>
      </pc:sldChg>
      <pc:sldChg chg="new del">
        <pc:chgData name="Bobby Pounds" userId="bb6cafa9-2fc7-4d4d-b428-a7a8c02dd802" providerId="ADAL" clId="{789B92BC-3A9C-4904-901F-FF54F8C4AF1D}" dt="2022-07-14T02:04:15.202" v="1477" actId="680"/>
        <pc:sldMkLst>
          <pc:docMk/>
          <pc:sldMk cId="3902691086" sldId="288"/>
        </pc:sldMkLst>
      </pc:sldChg>
      <pc:sldChg chg="modSp new del mod">
        <pc:chgData name="Bobby Pounds" userId="bb6cafa9-2fc7-4d4d-b428-a7a8c02dd802" providerId="ADAL" clId="{789B92BC-3A9C-4904-901F-FF54F8C4AF1D}" dt="2022-07-14T17:31:15.077" v="1968" actId="2696"/>
        <pc:sldMkLst>
          <pc:docMk/>
          <pc:sldMk cId="3902974892" sldId="289"/>
        </pc:sldMkLst>
        <pc:spChg chg="mod">
          <ac:chgData name="Bobby Pounds" userId="bb6cafa9-2fc7-4d4d-b428-a7a8c02dd802" providerId="ADAL" clId="{789B92BC-3A9C-4904-901F-FF54F8C4AF1D}" dt="2022-07-14T17:12:55.300" v="1966" actId="255"/>
          <ac:spMkLst>
            <pc:docMk/>
            <pc:sldMk cId="3902974892" sldId="289"/>
            <ac:spMk id="2" creationId="{54E4022C-2A7C-4575-9B6C-D9F96B112125}"/>
          </ac:spMkLst>
        </pc:spChg>
      </pc:sldChg>
      <pc:sldChg chg="modSp add mod">
        <pc:chgData name="Bobby Pounds" userId="bb6cafa9-2fc7-4d4d-b428-a7a8c02dd802" providerId="ADAL" clId="{789B92BC-3A9C-4904-901F-FF54F8C4AF1D}" dt="2022-07-15T16:48:00.258" v="2229" actId="255"/>
        <pc:sldMkLst>
          <pc:docMk/>
          <pc:sldMk cId="1888440791" sldId="290"/>
        </pc:sldMkLst>
        <pc:spChg chg="mod">
          <ac:chgData name="Bobby Pounds" userId="bb6cafa9-2fc7-4d4d-b428-a7a8c02dd802" providerId="ADAL" clId="{789B92BC-3A9C-4904-901F-FF54F8C4AF1D}" dt="2022-07-15T16:48:00.258" v="2229" actId="255"/>
          <ac:spMkLst>
            <pc:docMk/>
            <pc:sldMk cId="1888440791" sldId="290"/>
            <ac:spMk id="3" creationId="{9FCC4259-0B1F-4FD2-8E54-A89029EAAB3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AA32ABC6-3FE8-1143-8027-DCB993957506}" type="datetimeFigureOut">
              <a:rPr lang="en-US" smtClean="0"/>
              <a:t>7/13/2022</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BB64B42-3254-E64B-B2DE-F5378E3BD292}" type="slidenum">
              <a:rPr lang="en-US" smtClean="0"/>
              <a:t>‹#›</a:t>
            </a:fld>
            <a:endParaRPr lang="en-US"/>
          </a:p>
        </p:txBody>
      </p:sp>
    </p:spTree>
    <p:extLst>
      <p:ext uri="{BB962C8B-B14F-4D97-AF65-F5344CB8AC3E}">
        <p14:creationId xmlns:p14="http://schemas.microsoft.com/office/powerpoint/2010/main" val="94197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64B42-3254-E64B-B2DE-F5378E3BD292}" type="slidenum">
              <a:rPr lang="en-US" smtClean="0"/>
              <a:t>1</a:t>
            </a:fld>
            <a:endParaRPr lang="en-US"/>
          </a:p>
        </p:txBody>
      </p:sp>
    </p:spTree>
    <p:extLst>
      <p:ext uri="{BB962C8B-B14F-4D97-AF65-F5344CB8AC3E}">
        <p14:creationId xmlns:p14="http://schemas.microsoft.com/office/powerpoint/2010/main" val="509000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64B42-3254-E64B-B2DE-F5378E3BD292}" type="slidenum">
              <a:rPr lang="en-US" smtClean="0"/>
              <a:t>3</a:t>
            </a:fld>
            <a:endParaRPr lang="en-US"/>
          </a:p>
        </p:txBody>
      </p:sp>
    </p:spTree>
    <p:extLst>
      <p:ext uri="{BB962C8B-B14F-4D97-AF65-F5344CB8AC3E}">
        <p14:creationId xmlns:p14="http://schemas.microsoft.com/office/powerpoint/2010/main" val="1382911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64B42-3254-E64B-B2DE-F5378E3BD292}" type="slidenum">
              <a:rPr lang="en-US" smtClean="0"/>
              <a:t>5</a:t>
            </a:fld>
            <a:endParaRPr lang="en-US"/>
          </a:p>
        </p:txBody>
      </p:sp>
    </p:spTree>
    <p:extLst>
      <p:ext uri="{BB962C8B-B14F-4D97-AF65-F5344CB8AC3E}">
        <p14:creationId xmlns:p14="http://schemas.microsoft.com/office/powerpoint/2010/main" val="513160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64B42-3254-E64B-B2DE-F5378E3BD292}" type="slidenum">
              <a:rPr lang="en-US" smtClean="0"/>
              <a:t>6</a:t>
            </a:fld>
            <a:endParaRPr lang="en-US"/>
          </a:p>
        </p:txBody>
      </p:sp>
    </p:spTree>
    <p:extLst>
      <p:ext uri="{BB962C8B-B14F-4D97-AF65-F5344CB8AC3E}">
        <p14:creationId xmlns:p14="http://schemas.microsoft.com/office/powerpoint/2010/main" val="236653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64B42-3254-E64B-B2DE-F5378E3BD292}" type="slidenum">
              <a:rPr lang="en-US" smtClean="0"/>
              <a:t>7</a:t>
            </a:fld>
            <a:endParaRPr lang="en-US"/>
          </a:p>
        </p:txBody>
      </p:sp>
    </p:spTree>
    <p:extLst>
      <p:ext uri="{BB962C8B-B14F-4D97-AF65-F5344CB8AC3E}">
        <p14:creationId xmlns:p14="http://schemas.microsoft.com/office/powerpoint/2010/main" val="1324009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64B42-3254-E64B-B2DE-F5378E3BD292}" type="slidenum">
              <a:rPr lang="en-US" smtClean="0"/>
              <a:t>25</a:t>
            </a:fld>
            <a:endParaRPr lang="en-US"/>
          </a:p>
        </p:txBody>
      </p:sp>
    </p:spTree>
    <p:extLst>
      <p:ext uri="{BB962C8B-B14F-4D97-AF65-F5344CB8AC3E}">
        <p14:creationId xmlns:p14="http://schemas.microsoft.com/office/powerpoint/2010/main" val="714893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D0740-9057-A440-83F0-D81A9D2B18CA}" type="slidenum">
              <a:rPr lang="en-US" smtClean="0"/>
              <a:t>‹#›</a:t>
            </a:fld>
            <a:endParaRPr lang="en-US"/>
          </a:p>
        </p:txBody>
      </p:sp>
    </p:spTree>
    <p:extLst>
      <p:ext uri="{BB962C8B-B14F-4D97-AF65-F5344CB8AC3E}">
        <p14:creationId xmlns:p14="http://schemas.microsoft.com/office/powerpoint/2010/main" val="3588823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D0740-9057-A440-83F0-D81A9D2B18CA}" type="slidenum">
              <a:rPr lang="en-US" smtClean="0"/>
              <a:t>‹#›</a:t>
            </a:fld>
            <a:endParaRPr lang="en-US"/>
          </a:p>
        </p:txBody>
      </p:sp>
    </p:spTree>
    <p:extLst>
      <p:ext uri="{BB962C8B-B14F-4D97-AF65-F5344CB8AC3E}">
        <p14:creationId xmlns:p14="http://schemas.microsoft.com/office/powerpoint/2010/main" val="1093811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D0740-9057-A440-83F0-D81A9D2B18CA}" type="slidenum">
              <a:rPr lang="en-US" smtClean="0"/>
              <a:t>‹#›</a:t>
            </a:fld>
            <a:endParaRPr lang="en-US"/>
          </a:p>
        </p:txBody>
      </p:sp>
    </p:spTree>
    <p:extLst>
      <p:ext uri="{BB962C8B-B14F-4D97-AF65-F5344CB8AC3E}">
        <p14:creationId xmlns:p14="http://schemas.microsoft.com/office/powerpoint/2010/main" val="329461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D0740-9057-A440-83F0-D81A9D2B18CA}" type="slidenum">
              <a:rPr lang="en-US" smtClean="0"/>
              <a:t>‹#›</a:t>
            </a:fld>
            <a:endParaRPr lang="en-US"/>
          </a:p>
        </p:txBody>
      </p:sp>
    </p:spTree>
    <p:extLst>
      <p:ext uri="{BB962C8B-B14F-4D97-AF65-F5344CB8AC3E}">
        <p14:creationId xmlns:p14="http://schemas.microsoft.com/office/powerpoint/2010/main" val="231283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327804"/>
            <a:ext cx="4038600" cy="37983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327804"/>
            <a:ext cx="4038600" cy="37983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D0740-9057-A440-83F0-D81A9D2B18CA}" type="slidenum">
              <a:rPr lang="en-US" smtClean="0"/>
              <a:t>‹#›</a:t>
            </a:fld>
            <a:endParaRPr lang="en-US"/>
          </a:p>
        </p:txBody>
      </p:sp>
    </p:spTree>
    <p:extLst>
      <p:ext uri="{BB962C8B-B14F-4D97-AF65-F5344CB8AC3E}">
        <p14:creationId xmlns:p14="http://schemas.microsoft.com/office/powerpoint/2010/main" val="2401649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174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814637"/>
            <a:ext cx="4040188" cy="3311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1748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814637"/>
            <a:ext cx="4041775" cy="3311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D0740-9057-A440-83F0-D81A9D2B18CA}" type="slidenum">
              <a:rPr lang="en-US" smtClean="0"/>
              <a:t>‹#›</a:t>
            </a:fld>
            <a:endParaRPr lang="en-US"/>
          </a:p>
        </p:txBody>
      </p:sp>
    </p:spTree>
    <p:extLst>
      <p:ext uri="{BB962C8B-B14F-4D97-AF65-F5344CB8AC3E}">
        <p14:creationId xmlns:p14="http://schemas.microsoft.com/office/powerpoint/2010/main" val="3162974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D0740-9057-A440-83F0-D81A9D2B18CA}" type="slidenum">
              <a:rPr lang="en-US" smtClean="0"/>
              <a:t>‹#›</a:t>
            </a:fld>
            <a:endParaRPr lang="en-US"/>
          </a:p>
        </p:txBody>
      </p:sp>
    </p:spTree>
    <p:extLst>
      <p:ext uri="{BB962C8B-B14F-4D97-AF65-F5344CB8AC3E}">
        <p14:creationId xmlns:p14="http://schemas.microsoft.com/office/powerpoint/2010/main" val="3839162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D0740-9057-A440-83F0-D81A9D2B18CA}" type="slidenum">
              <a:rPr lang="en-US" smtClean="0"/>
              <a:t>‹#›</a:t>
            </a:fld>
            <a:endParaRPr lang="en-US"/>
          </a:p>
        </p:txBody>
      </p:sp>
    </p:spTree>
    <p:extLst>
      <p:ext uri="{BB962C8B-B14F-4D97-AF65-F5344CB8AC3E}">
        <p14:creationId xmlns:p14="http://schemas.microsoft.com/office/powerpoint/2010/main" val="57407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5598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155981"/>
            <a:ext cx="5111750" cy="49701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318031"/>
            <a:ext cx="3008313" cy="38081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D0740-9057-A440-83F0-D81A9D2B18CA}" type="slidenum">
              <a:rPr lang="en-US" smtClean="0"/>
              <a:t>‹#›</a:t>
            </a:fld>
            <a:endParaRPr lang="en-US"/>
          </a:p>
        </p:txBody>
      </p:sp>
    </p:spTree>
    <p:extLst>
      <p:ext uri="{BB962C8B-B14F-4D97-AF65-F5344CB8AC3E}">
        <p14:creationId xmlns:p14="http://schemas.microsoft.com/office/powerpoint/2010/main" val="20040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68185"/>
            <a:ext cx="5486400" cy="35593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D0740-9057-A440-83F0-D81A9D2B18CA}" type="slidenum">
              <a:rPr lang="en-US" smtClean="0"/>
              <a:t>‹#›</a:t>
            </a:fld>
            <a:endParaRPr lang="en-US"/>
          </a:p>
        </p:txBody>
      </p:sp>
    </p:spTree>
    <p:extLst>
      <p:ext uri="{BB962C8B-B14F-4D97-AF65-F5344CB8AC3E}">
        <p14:creationId xmlns:p14="http://schemas.microsoft.com/office/powerpoint/2010/main" val="2877261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84804"/>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327804"/>
            <a:ext cx="8229600" cy="37983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D0740-9057-A440-83F0-D81A9D2B18CA}" type="slidenum">
              <a:rPr lang="en-US" smtClean="0"/>
              <a:t>‹#›</a:t>
            </a:fld>
            <a:endParaRPr lang="en-US"/>
          </a:p>
        </p:txBody>
      </p:sp>
      <p:grpSp>
        <p:nvGrpSpPr>
          <p:cNvPr id="16" name="Group 15"/>
          <p:cNvGrpSpPr/>
          <p:nvPr userDrawn="1"/>
        </p:nvGrpSpPr>
        <p:grpSpPr>
          <a:xfrm>
            <a:off x="0" y="0"/>
            <a:ext cx="9144000" cy="1158141"/>
            <a:chOff x="0" y="0"/>
            <a:chExt cx="9144000" cy="1158141"/>
          </a:xfrm>
        </p:grpSpPr>
        <p:sp>
          <p:nvSpPr>
            <p:cNvPr id="8" name="Rectangle 7"/>
            <p:cNvSpPr/>
            <p:nvPr userDrawn="1"/>
          </p:nvSpPr>
          <p:spPr>
            <a:xfrm>
              <a:off x="0" y="0"/>
              <a:ext cx="2146300" cy="823310"/>
            </a:xfrm>
            <a:prstGeom prst="rect">
              <a:avLst/>
            </a:prstGeom>
            <a:solidFill>
              <a:srgbClr val="104A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146300" y="0"/>
              <a:ext cx="6997700" cy="823310"/>
            </a:xfrm>
            <a:prstGeom prst="rect">
              <a:avLst/>
            </a:prstGeom>
            <a:solidFill>
              <a:srgbClr val="919FA3">
                <a:alpha val="6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12">
              <a:alphaModFix amt="50000"/>
              <a:extLst>
                <a:ext uri="{28A0092B-C50C-407E-A947-70E740481C1C}">
                  <a14:useLocalDpi xmlns:a14="http://schemas.microsoft.com/office/drawing/2010/main" val="0"/>
                </a:ext>
              </a:extLst>
            </a:blip>
            <a:srcRect t="16922" b="53994"/>
            <a:stretch/>
          </p:blipFill>
          <p:spPr>
            <a:xfrm>
              <a:off x="2252431" y="0"/>
              <a:ext cx="2959299" cy="834593"/>
            </a:xfrm>
            <a:prstGeom prst="rect">
              <a:avLst/>
            </a:prstGeom>
          </p:spPr>
        </p:pic>
        <p:pic>
          <p:nvPicPr>
            <p:cNvPr id="12" name="Picture 11"/>
            <p:cNvPicPr>
              <a:picLocks noChangeAspect="1"/>
            </p:cNvPicPr>
            <p:nvPr userDrawn="1"/>
          </p:nvPicPr>
          <p:blipFill>
            <a:blip r:embed="rId13"/>
            <a:stretch>
              <a:fillRect/>
            </a:stretch>
          </p:blipFill>
          <p:spPr>
            <a:xfrm>
              <a:off x="2260603" y="283099"/>
              <a:ext cx="2997197" cy="377425"/>
            </a:xfrm>
            <a:prstGeom prst="rect">
              <a:avLst/>
            </a:prstGeom>
          </p:spPr>
        </p:pic>
        <p:pic>
          <p:nvPicPr>
            <p:cNvPr id="14" name="Picture 13"/>
            <p:cNvPicPr>
              <a:picLocks noChangeAspect="1"/>
            </p:cNvPicPr>
            <p:nvPr userDrawn="1"/>
          </p:nvPicPr>
          <p:blipFill>
            <a:blip r:embed="rId14"/>
            <a:stretch>
              <a:fillRect/>
            </a:stretch>
          </p:blipFill>
          <p:spPr>
            <a:xfrm>
              <a:off x="156445" y="222458"/>
              <a:ext cx="2087919" cy="440783"/>
            </a:xfrm>
            <a:prstGeom prst="rect">
              <a:avLst/>
            </a:prstGeom>
          </p:spPr>
        </p:pic>
        <p:sp>
          <p:nvSpPr>
            <p:cNvPr id="15" name="Rectangle 14"/>
            <p:cNvSpPr/>
            <p:nvPr userDrawn="1"/>
          </p:nvSpPr>
          <p:spPr>
            <a:xfrm>
              <a:off x="0" y="823310"/>
              <a:ext cx="9144000" cy="334831"/>
            </a:xfrm>
            <a:prstGeom prst="rect">
              <a:avLst/>
            </a:prstGeom>
            <a:solidFill>
              <a:srgbClr val="CECCA8">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6780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526" y="1345324"/>
            <a:ext cx="7894674" cy="1986455"/>
          </a:xfrm>
        </p:spPr>
        <p:txBody>
          <a:bodyPr>
            <a:noAutofit/>
          </a:bodyPr>
          <a:lstStyle/>
          <a:p>
            <a:r>
              <a:rPr lang="en-US" sz="3200" b="1" dirty="0">
                <a:latin typeface="Baskerville Old Face" panose="02020602080505020303" pitchFamily="18" charset="0"/>
              </a:rPr>
              <a:t>Procurement and Contract Oversight</a:t>
            </a:r>
            <a:br>
              <a:rPr lang="en-US" sz="3200" b="1" dirty="0">
                <a:latin typeface="Baskerville Old Face" panose="02020602080505020303" pitchFamily="18" charset="0"/>
              </a:rPr>
            </a:br>
            <a:r>
              <a:rPr lang="en-US" sz="2400" b="1" i="1" dirty="0">
                <a:latin typeface="Baskerville Old Face" panose="02020602080505020303" pitchFamily="18" charset="0"/>
              </a:rPr>
              <a:t>An overview of Texas’ Chief </a:t>
            </a:r>
            <a:r>
              <a:rPr lang="en-US" sz="2400" b="1" i="1">
                <a:latin typeface="Baskerville Old Face" panose="02020602080505020303" pitchFamily="18" charset="0"/>
              </a:rPr>
              <a:t>Procurement Office</a:t>
            </a:r>
            <a:endParaRPr lang="en-US" sz="3200" b="1" dirty="0">
              <a:latin typeface="Baskerville Old Face" panose="02020602080505020303" pitchFamily="18" charset="0"/>
            </a:endParaRPr>
          </a:p>
        </p:txBody>
      </p:sp>
      <p:sp>
        <p:nvSpPr>
          <p:cNvPr id="3" name="Subtitle 2"/>
          <p:cNvSpPr>
            <a:spLocks noGrp="1"/>
          </p:cNvSpPr>
          <p:nvPr>
            <p:ph type="subTitle" idx="1"/>
          </p:nvPr>
        </p:nvSpPr>
        <p:spPr>
          <a:xfrm>
            <a:off x="1339702" y="3005959"/>
            <a:ext cx="6722630" cy="1986456"/>
          </a:xfrm>
        </p:spPr>
        <p:txBody>
          <a:bodyPr>
            <a:noAutofit/>
          </a:bodyPr>
          <a:lstStyle/>
          <a:p>
            <a:r>
              <a:rPr lang="en-US" sz="2800" b="1" dirty="0">
                <a:solidFill>
                  <a:schemeClr val="accent6">
                    <a:lumMod val="50000"/>
                  </a:schemeClr>
                </a:solidFill>
                <a:latin typeface="Baskerville Old Face" panose="02020602080505020303" pitchFamily="18" charset="0"/>
              </a:rPr>
              <a:t>Texas State Agency Business</a:t>
            </a:r>
          </a:p>
          <a:p>
            <a:r>
              <a:rPr lang="en-US" sz="2800" b="1" dirty="0">
                <a:solidFill>
                  <a:schemeClr val="accent6">
                    <a:lumMod val="50000"/>
                  </a:schemeClr>
                </a:solidFill>
                <a:latin typeface="Baskerville Old Face" panose="02020602080505020303" pitchFamily="18" charset="0"/>
              </a:rPr>
              <a:t>Administrators’ Association (TSABAA)</a:t>
            </a:r>
          </a:p>
          <a:p>
            <a:r>
              <a:rPr lang="en-US" sz="2800" b="1" dirty="0">
                <a:solidFill>
                  <a:schemeClr val="accent6">
                    <a:lumMod val="50000"/>
                  </a:schemeClr>
                </a:solidFill>
                <a:latin typeface="Baskerville Old Face" panose="02020602080505020303" pitchFamily="18" charset="0"/>
              </a:rPr>
              <a:t>July 21, 2022</a:t>
            </a:r>
          </a:p>
        </p:txBody>
      </p:sp>
      <p:sp>
        <p:nvSpPr>
          <p:cNvPr id="5" name="Rectangle 4"/>
          <p:cNvSpPr/>
          <p:nvPr/>
        </p:nvSpPr>
        <p:spPr>
          <a:xfrm flipH="1">
            <a:off x="1541721" y="4627272"/>
            <a:ext cx="6306682" cy="1200329"/>
          </a:xfrm>
          <a:prstGeom prst="rect">
            <a:avLst/>
          </a:prstGeom>
        </p:spPr>
        <p:txBody>
          <a:bodyPr wrap="square">
            <a:spAutoFit/>
          </a:bodyPr>
          <a:lstStyle/>
          <a:p>
            <a:pPr algn="ctr"/>
            <a:r>
              <a:rPr lang="en-US" dirty="0">
                <a:latin typeface="Baskerville Old Face" panose="02020602080505020303" pitchFamily="18" charset="0"/>
              </a:rPr>
              <a:t>Bobby Pounds</a:t>
            </a:r>
          </a:p>
          <a:p>
            <a:pPr algn="ctr"/>
            <a:r>
              <a:rPr lang="en-US" dirty="0">
                <a:latin typeface="Baskerville Old Face" panose="02020602080505020303" pitchFamily="18" charset="0"/>
              </a:rPr>
              <a:t>State Chief Procurement Officer</a:t>
            </a:r>
          </a:p>
          <a:p>
            <a:pPr algn="ctr"/>
            <a:r>
              <a:rPr lang="en-US" dirty="0">
                <a:latin typeface="Baskerville Old Face" panose="02020602080505020303" pitchFamily="18" charset="0"/>
              </a:rPr>
              <a:t>Director, Statewide Procurement Division (SPD)</a:t>
            </a:r>
          </a:p>
          <a:p>
            <a:pPr algn="ctr"/>
            <a:r>
              <a:rPr lang="en-US" dirty="0">
                <a:latin typeface="Baskerville Old Face" panose="02020602080505020303" pitchFamily="18" charset="0"/>
              </a:rPr>
              <a:t>Comptroller of Public Accounts</a:t>
            </a:r>
          </a:p>
        </p:txBody>
      </p:sp>
    </p:spTree>
    <p:extLst>
      <p:ext uri="{BB962C8B-B14F-4D97-AF65-F5344CB8AC3E}">
        <p14:creationId xmlns:p14="http://schemas.microsoft.com/office/powerpoint/2010/main" val="2428934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760605" y="1450655"/>
            <a:ext cx="2949023" cy="3956690"/>
          </a:xfrm>
        </p:spPr>
        <p:txBody>
          <a:bodyPr anchor="ctr">
            <a:normAutofit/>
          </a:bodyPr>
          <a:lstStyle/>
          <a:p>
            <a:r>
              <a:rPr lang="en-US" sz="7000">
                <a:solidFill>
                  <a:schemeClr val="bg1"/>
                </a:solidFill>
                <a:latin typeface="Baskerville Old Face" panose="02020602080505020303" pitchFamily="18" charset="0"/>
              </a:rPr>
              <a:t>SB799</a:t>
            </a:r>
          </a:p>
        </p:txBody>
      </p:sp>
      <p:cxnSp>
        <p:nvCxnSpPr>
          <p:cNvPr id="13" name="Straight Connector 12">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1450655"/>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5408571"/>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0" y="659224"/>
            <a:ext cx="3756675" cy="5697124"/>
          </a:xfrm>
        </p:spPr>
        <p:txBody>
          <a:bodyPr anchor="ctr">
            <a:normAutofit/>
          </a:bodyPr>
          <a:lstStyle/>
          <a:p>
            <a:pPr lvl="0"/>
            <a:r>
              <a:rPr lang="en-US" sz="2400" dirty="0">
                <a:solidFill>
                  <a:schemeClr val="bg1"/>
                </a:solidFill>
                <a:latin typeface="Baskerville Old Face" panose="02020602080505020303" pitchFamily="18" charset="0"/>
              </a:rPr>
              <a:t>Changed the threshold for LBB contract reporting requirements (from $14K to $50K @ 30 days)</a:t>
            </a:r>
          </a:p>
          <a:p>
            <a:pPr lvl="0"/>
            <a:r>
              <a:rPr lang="en-US" sz="2400" dirty="0">
                <a:solidFill>
                  <a:schemeClr val="bg1"/>
                </a:solidFill>
                <a:latin typeface="Baskerville Old Face" panose="02020602080505020303" pitchFamily="18" charset="0"/>
              </a:rPr>
              <a:t>Comptroller required to create a vendor communication model for agencies and vendors</a:t>
            </a:r>
          </a:p>
          <a:p>
            <a:pPr lvl="0"/>
            <a:r>
              <a:rPr lang="en-US" sz="2400" dirty="0">
                <a:solidFill>
                  <a:schemeClr val="bg1"/>
                </a:solidFill>
                <a:latin typeface="Baskerville Old Face" panose="02020602080505020303" pitchFamily="18" charset="0"/>
              </a:rPr>
              <a:t>Relevant updates to the Texas Procurement and Contract Management Guide</a:t>
            </a:r>
          </a:p>
          <a:p>
            <a:endParaRPr lang="en-US" sz="1700" dirty="0">
              <a:solidFill>
                <a:schemeClr val="bg1"/>
              </a:solidFill>
            </a:endParaRPr>
          </a:p>
        </p:txBody>
      </p:sp>
      <p:sp>
        <p:nvSpPr>
          <p:cNvPr id="6" name="Slide Number Placeholder 5"/>
          <p:cNvSpPr>
            <a:spLocks noGrp="1"/>
          </p:cNvSpPr>
          <p:nvPr>
            <p:ph type="sldNum" sz="quarter" idx="12"/>
          </p:nvPr>
        </p:nvSpPr>
        <p:spPr>
          <a:xfrm>
            <a:off x="6977269" y="6356350"/>
            <a:ext cx="1538081" cy="365125"/>
          </a:xfrm>
        </p:spPr>
        <p:txBody>
          <a:bodyPr>
            <a:normAutofit/>
          </a:bodyPr>
          <a:lstStyle/>
          <a:p>
            <a:pPr>
              <a:spcAft>
                <a:spcPts val="600"/>
              </a:spcAft>
            </a:pPr>
            <a:fld id="{4A9D0740-9057-A440-83F0-D81A9D2B18CA}" type="slidenum">
              <a:rPr lang="en-US">
                <a:solidFill>
                  <a:schemeClr val="bg1">
                    <a:lumMod val="50000"/>
                  </a:schemeClr>
                </a:solidFill>
              </a:rPr>
              <a:pPr>
                <a:spcAft>
                  <a:spcPts val="600"/>
                </a:spcAft>
              </a:pPr>
              <a:t>10</a:t>
            </a:fld>
            <a:endParaRPr lang="en-US">
              <a:solidFill>
                <a:schemeClr val="bg1">
                  <a:lumMod val="50000"/>
                </a:schemeClr>
              </a:solidFill>
            </a:endParaRPr>
          </a:p>
        </p:txBody>
      </p:sp>
    </p:spTree>
    <p:extLst>
      <p:ext uri="{BB962C8B-B14F-4D97-AF65-F5344CB8AC3E}">
        <p14:creationId xmlns:p14="http://schemas.microsoft.com/office/powerpoint/2010/main" val="2919527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760605" y="1450655"/>
            <a:ext cx="2949023" cy="3956690"/>
          </a:xfrm>
        </p:spPr>
        <p:txBody>
          <a:bodyPr anchor="ctr">
            <a:normAutofit/>
          </a:bodyPr>
          <a:lstStyle/>
          <a:p>
            <a:r>
              <a:rPr lang="en-US" sz="7000" dirty="0">
                <a:solidFill>
                  <a:schemeClr val="bg1"/>
                </a:solidFill>
                <a:latin typeface="Baskerville Old Face" panose="02020602080505020303" pitchFamily="18" charset="0"/>
              </a:rPr>
              <a:t>SB4</a:t>
            </a:r>
          </a:p>
        </p:txBody>
      </p:sp>
      <p:cxnSp>
        <p:nvCxnSpPr>
          <p:cNvPr id="13" name="Straight Connector 12">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1450655"/>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5408571"/>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0" y="1108061"/>
            <a:ext cx="3756675" cy="4571972"/>
          </a:xfrm>
        </p:spPr>
        <p:txBody>
          <a:bodyPr anchor="ctr">
            <a:normAutofit/>
          </a:bodyPr>
          <a:lstStyle/>
          <a:p>
            <a:pPr marL="0" lvl="0" indent="0">
              <a:buNone/>
            </a:pPr>
            <a:r>
              <a:rPr lang="en-US" sz="2800" b="0" i="0" u="none" strike="noStrike" dirty="0">
                <a:solidFill>
                  <a:schemeClr val="bg1"/>
                </a:solidFill>
                <a:effectLst/>
                <a:latin typeface="Baskerville Old Face" panose="02020602080505020303" pitchFamily="18" charset="0"/>
              </a:rPr>
              <a:t>Relating to provisions in agreements between governmental entities and professional sports teams requiring the United States national anthem to be played at team events.</a:t>
            </a:r>
            <a:r>
              <a:rPr lang="en-US" sz="2800" dirty="0">
                <a:solidFill>
                  <a:schemeClr val="bg1"/>
                </a:solidFill>
                <a:latin typeface="Baskerville Old Face" panose="02020602080505020303" pitchFamily="18" charset="0"/>
              </a:rPr>
              <a:t> </a:t>
            </a:r>
          </a:p>
        </p:txBody>
      </p:sp>
      <p:sp>
        <p:nvSpPr>
          <p:cNvPr id="6" name="Slide Number Placeholder 5"/>
          <p:cNvSpPr>
            <a:spLocks noGrp="1"/>
          </p:cNvSpPr>
          <p:nvPr>
            <p:ph type="sldNum" sz="quarter" idx="12"/>
          </p:nvPr>
        </p:nvSpPr>
        <p:spPr>
          <a:xfrm>
            <a:off x="6977269" y="6356350"/>
            <a:ext cx="1538081" cy="365125"/>
          </a:xfrm>
        </p:spPr>
        <p:txBody>
          <a:bodyPr>
            <a:normAutofit/>
          </a:bodyPr>
          <a:lstStyle/>
          <a:p>
            <a:pPr>
              <a:spcAft>
                <a:spcPts val="600"/>
              </a:spcAft>
            </a:pPr>
            <a:fld id="{4A9D0740-9057-A440-83F0-D81A9D2B18CA}" type="slidenum">
              <a:rPr lang="en-US">
                <a:solidFill>
                  <a:schemeClr val="bg1">
                    <a:lumMod val="50000"/>
                  </a:schemeClr>
                </a:solidFill>
              </a:rPr>
              <a:pPr>
                <a:spcAft>
                  <a:spcPts val="600"/>
                </a:spcAft>
              </a:pPr>
              <a:t>11</a:t>
            </a:fld>
            <a:endParaRPr lang="en-US">
              <a:solidFill>
                <a:schemeClr val="bg1">
                  <a:lumMod val="50000"/>
                </a:schemeClr>
              </a:solidFill>
            </a:endParaRPr>
          </a:p>
        </p:txBody>
      </p:sp>
    </p:spTree>
    <p:extLst>
      <p:ext uri="{BB962C8B-B14F-4D97-AF65-F5344CB8AC3E}">
        <p14:creationId xmlns:p14="http://schemas.microsoft.com/office/powerpoint/2010/main" val="1415252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760605" y="1450655"/>
            <a:ext cx="2949023" cy="3956690"/>
          </a:xfrm>
        </p:spPr>
        <p:txBody>
          <a:bodyPr anchor="ctr">
            <a:normAutofit/>
          </a:bodyPr>
          <a:lstStyle/>
          <a:p>
            <a:r>
              <a:rPr lang="en-US" sz="7000">
                <a:solidFill>
                  <a:schemeClr val="bg1"/>
                </a:solidFill>
                <a:latin typeface="Baskerville Old Face" panose="02020602080505020303" pitchFamily="18" charset="0"/>
              </a:rPr>
              <a:t>SB13</a:t>
            </a:r>
          </a:p>
        </p:txBody>
      </p:sp>
      <p:cxnSp>
        <p:nvCxnSpPr>
          <p:cNvPr id="13" name="Straight Connector 12">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1450655"/>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5408571"/>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0" y="1108061"/>
            <a:ext cx="3756675" cy="4571972"/>
          </a:xfrm>
        </p:spPr>
        <p:txBody>
          <a:bodyPr anchor="ctr">
            <a:normAutofit/>
          </a:bodyPr>
          <a:lstStyle/>
          <a:p>
            <a:pPr marL="0" lvl="0" indent="0">
              <a:buNone/>
            </a:pPr>
            <a:r>
              <a:rPr lang="en-US" b="0" i="0" u="none" strike="noStrike" dirty="0">
                <a:solidFill>
                  <a:schemeClr val="bg1"/>
                </a:solidFill>
                <a:effectLst/>
                <a:latin typeface="Baskerville Old Face" panose="02020602080505020303" pitchFamily="18" charset="0"/>
              </a:rPr>
              <a:t>Relating to state contracts with and investments in financial companies that boycott certain energy companies.</a:t>
            </a:r>
            <a:r>
              <a:rPr lang="en-US" dirty="0">
                <a:solidFill>
                  <a:schemeClr val="bg1"/>
                </a:solidFill>
                <a:latin typeface="Baskerville Old Face" panose="02020602080505020303" pitchFamily="18" charset="0"/>
              </a:rPr>
              <a:t> </a:t>
            </a:r>
          </a:p>
        </p:txBody>
      </p:sp>
      <p:sp>
        <p:nvSpPr>
          <p:cNvPr id="6" name="Slide Number Placeholder 5"/>
          <p:cNvSpPr>
            <a:spLocks noGrp="1"/>
          </p:cNvSpPr>
          <p:nvPr>
            <p:ph type="sldNum" sz="quarter" idx="12"/>
          </p:nvPr>
        </p:nvSpPr>
        <p:spPr>
          <a:xfrm>
            <a:off x="6977269" y="6356350"/>
            <a:ext cx="1538081" cy="365125"/>
          </a:xfrm>
        </p:spPr>
        <p:txBody>
          <a:bodyPr>
            <a:normAutofit/>
          </a:bodyPr>
          <a:lstStyle/>
          <a:p>
            <a:pPr>
              <a:spcAft>
                <a:spcPts val="600"/>
              </a:spcAft>
            </a:pPr>
            <a:fld id="{4A9D0740-9057-A440-83F0-D81A9D2B18CA}" type="slidenum">
              <a:rPr lang="en-US">
                <a:solidFill>
                  <a:schemeClr val="bg1">
                    <a:lumMod val="50000"/>
                  </a:schemeClr>
                </a:solidFill>
              </a:rPr>
              <a:pPr>
                <a:spcAft>
                  <a:spcPts val="600"/>
                </a:spcAft>
              </a:pPr>
              <a:t>12</a:t>
            </a:fld>
            <a:endParaRPr lang="en-US">
              <a:solidFill>
                <a:schemeClr val="bg1">
                  <a:lumMod val="50000"/>
                </a:schemeClr>
              </a:solidFill>
            </a:endParaRPr>
          </a:p>
        </p:txBody>
      </p:sp>
    </p:spTree>
    <p:extLst>
      <p:ext uri="{BB962C8B-B14F-4D97-AF65-F5344CB8AC3E}">
        <p14:creationId xmlns:p14="http://schemas.microsoft.com/office/powerpoint/2010/main" val="1184556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A8565A53-8AF5-4CB2-9A1C-8B1B4AC3F34C}"/>
              </a:ext>
            </a:extLst>
          </p:cNvPr>
          <p:cNvSpPr>
            <a:spLocks noGrp="1"/>
          </p:cNvSpPr>
          <p:nvPr>
            <p:ph type="title"/>
          </p:nvPr>
        </p:nvSpPr>
        <p:spPr>
          <a:xfrm>
            <a:off x="760605" y="1450655"/>
            <a:ext cx="2949023" cy="3956690"/>
          </a:xfrm>
        </p:spPr>
        <p:txBody>
          <a:bodyPr anchor="ctr">
            <a:normAutofit/>
          </a:bodyPr>
          <a:lstStyle/>
          <a:p>
            <a:r>
              <a:rPr lang="en-US" sz="7000">
                <a:solidFill>
                  <a:schemeClr val="bg1"/>
                </a:solidFill>
                <a:latin typeface="Baskerville Old Face" panose="02020602080505020303" pitchFamily="18" charset="0"/>
              </a:rPr>
              <a:t>SB19</a:t>
            </a:r>
          </a:p>
        </p:txBody>
      </p:sp>
      <p:cxnSp>
        <p:nvCxnSpPr>
          <p:cNvPr id="11" name="Straight Connector 10">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1450655"/>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5408571"/>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E6019A3-0ABF-4F54-ADDB-CD45934497DC}"/>
              </a:ext>
            </a:extLst>
          </p:cNvPr>
          <p:cNvSpPr>
            <a:spLocks noGrp="1"/>
          </p:cNvSpPr>
          <p:nvPr>
            <p:ph idx="1"/>
          </p:nvPr>
        </p:nvSpPr>
        <p:spPr>
          <a:xfrm>
            <a:off x="4572000" y="1108061"/>
            <a:ext cx="3756675" cy="4571972"/>
          </a:xfrm>
        </p:spPr>
        <p:txBody>
          <a:bodyPr anchor="ctr">
            <a:normAutofit/>
          </a:bodyPr>
          <a:lstStyle/>
          <a:p>
            <a:pPr marL="0" indent="0">
              <a:buNone/>
            </a:pPr>
            <a:r>
              <a:rPr lang="en-US" b="0" i="0" u="none" strike="noStrike" dirty="0">
                <a:solidFill>
                  <a:schemeClr val="bg1"/>
                </a:solidFill>
                <a:effectLst/>
                <a:latin typeface="Baskerville Old Face" panose="02020602080505020303" pitchFamily="18" charset="0"/>
              </a:rPr>
              <a:t>Relating to prohibited contracts with companies that discriminate against the firearm or ammunition industries.</a:t>
            </a:r>
            <a:r>
              <a:rPr lang="en-US" dirty="0">
                <a:solidFill>
                  <a:schemeClr val="bg1"/>
                </a:solidFill>
                <a:latin typeface="Baskerville Old Face" panose="02020602080505020303" pitchFamily="18" charset="0"/>
              </a:rPr>
              <a:t> </a:t>
            </a:r>
          </a:p>
        </p:txBody>
      </p:sp>
      <p:sp>
        <p:nvSpPr>
          <p:cNvPr id="4" name="Slide Number Placeholder 3">
            <a:extLst>
              <a:ext uri="{FF2B5EF4-FFF2-40B4-BE49-F238E27FC236}">
                <a16:creationId xmlns:a16="http://schemas.microsoft.com/office/drawing/2014/main" id="{DEE0B9F9-D3B1-4C51-99BA-78B9B290F932}"/>
              </a:ext>
            </a:extLst>
          </p:cNvPr>
          <p:cNvSpPr>
            <a:spLocks noGrp="1"/>
          </p:cNvSpPr>
          <p:nvPr>
            <p:ph type="sldNum" sz="quarter" idx="12"/>
          </p:nvPr>
        </p:nvSpPr>
        <p:spPr>
          <a:xfrm>
            <a:off x="6977269" y="6356350"/>
            <a:ext cx="1538081" cy="365125"/>
          </a:xfrm>
        </p:spPr>
        <p:txBody>
          <a:bodyPr>
            <a:normAutofit/>
          </a:bodyPr>
          <a:lstStyle/>
          <a:p>
            <a:pPr>
              <a:spcAft>
                <a:spcPts val="600"/>
              </a:spcAft>
            </a:pPr>
            <a:fld id="{4A9D0740-9057-A440-83F0-D81A9D2B18CA}" type="slidenum">
              <a:rPr lang="en-US">
                <a:solidFill>
                  <a:schemeClr val="bg1">
                    <a:lumMod val="50000"/>
                  </a:schemeClr>
                </a:solidFill>
              </a:rPr>
              <a:pPr>
                <a:spcAft>
                  <a:spcPts val="600"/>
                </a:spcAft>
              </a:pPr>
              <a:t>13</a:t>
            </a:fld>
            <a:endParaRPr lang="en-US">
              <a:solidFill>
                <a:schemeClr val="bg1">
                  <a:lumMod val="50000"/>
                </a:schemeClr>
              </a:solidFill>
            </a:endParaRPr>
          </a:p>
        </p:txBody>
      </p:sp>
    </p:spTree>
    <p:extLst>
      <p:ext uri="{BB962C8B-B14F-4D97-AF65-F5344CB8AC3E}">
        <p14:creationId xmlns:p14="http://schemas.microsoft.com/office/powerpoint/2010/main" val="3893016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2C1CFE04-F047-4366-89D1-EB2128D36F44}"/>
              </a:ext>
            </a:extLst>
          </p:cNvPr>
          <p:cNvSpPr>
            <a:spLocks noGrp="1"/>
          </p:cNvSpPr>
          <p:nvPr>
            <p:ph type="title"/>
          </p:nvPr>
        </p:nvSpPr>
        <p:spPr>
          <a:xfrm>
            <a:off x="760605" y="1450655"/>
            <a:ext cx="2949023" cy="3956690"/>
          </a:xfrm>
        </p:spPr>
        <p:txBody>
          <a:bodyPr anchor="ctr">
            <a:normAutofit/>
          </a:bodyPr>
          <a:lstStyle/>
          <a:p>
            <a:r>
              <a:rPr lang="en-US" sz="7000">
                <a:solidFill>
                  <a:schemeClr val="bg1"/>
                </a:solidFill>
                <a:latin typeface="Baskerville Old Face" panose="02020602080505020303" pitchFamily="18" charset="0"/>
              </a:rPr>
              <a:t>SB475</a:t>
            </a:r>
            <a:endParaRPr lang="en-US" sz="7000">
              <a:solidFill>
                <a:schemeClr val="bg1"/>
              </a:solidFill>
            </a:endParaRPr>
          </a:p>
        </p:txBody>
      </p:sp>
      <p:cxnSp>
        <p:nvCxnSpPr>
          <p:cNvPr id="11" name="Straight Connector 10">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1450655"/>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5408571"/>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050A18-E1B1-43F3-9AFD-B8A3D9959302}"/>
              </a:ext>
            </a:extLst>
          </p:cNvPr>
          <p:cNvSpPr>
            <a:spLocks noGrp="1"/>
          </p:cNvSpPr>
          <p:nvPr>
            <p:ph idx="1"/>
          </p:nvPr>
        </p:nvSpPr>
        <p:spPr>
          <a:xfrm>
            <a:off x="4572000" y="1108061"/>
            <a:ext cx="3756675" cy="4571972"/>
          </a:xfrm>
        </p:spPr>
        <p:txBody>
          <a:bodyPr anchor="ctr">
            <a:normAutofit/>
          </a:bodyPr>
          <a:lstStyle/>
          <a:p>
            <a:pPr marL="0" indent="0">
              <a:buNone/>
            </a:pPr>
            <a:r>
              <a:rPr lang="en-US" dirty="0">
                <a:solidFill>
                  <a:schemeClr val="bg1"/>
                </a:solidFill>
                <a:latin typeface="Baskerville Old Face" panose="02020602080505020303" pitchFamily="18" charset="0"/>
              </a:rPr>
              <a:t>Relating to state agency and local government information management and security, creating a data management officer at each agency.</a:t>
            </a:r>
          </a:p>
        </p:txBody>
      </p:sp>
      <p:sp>
        <p:nvSpPr>
          <p:cNvPr id="4" name="Slide Number Placeholder 3">
            <a:extLst>
              <a:ext uri="{FF2B5EF4-FFF2-40B4-BE49-F238E27FC236}">
                <a16:creationId xmlns:a16="http://schemas.microsoft.com/office/drawing/2014/main" id="{CBF5FAE8-8A58-4296-B5DE-7464CDF8A070}"/>
              </a:ext>
            </a:extLst>
          </p:cNvPr>
          <p:cNvSpPr>
            <a:spLocks noGrp="1"/>
          </p:cNvSpPr>
          <p:nvPr>
            <p:ph type="sldNum" sz="quarter" idx="12"/>
          </p:nvPr>
        </p:nvSpPr>
        <p:spPr>
          <a:xfrm>
            <a:off x="6977269" y="6356350"/>
            <a:ext cx="1538081" cy="365125"/>
          </a:xfrm>
        </p:spPr>
        <p:txBody>
          <a:bodyPr>
            <a:normAutofit/>
          </a:bodyPr>
          <a:lstStyle/>
          <a:p>
            <a:pPr>
              <a:spcAft>
                <a:spcPts val="600"/>
              </a:spcAft>
            </a:pPr>
            <a:fld id="{4A9D0740-9057-A440-83F0-D81A9D2B18CA}" type="slidenum">
              <a:rPr lang="en-US">
                <a:solidFill>
                  <a:schemeClr val="bg1">
                    <a:lumMod val="50000"/>
                  </a:schemeClr>
                </a:solidFill>
              </a:rPr>
              <a:pPr>
                <a:spcAft>
                  <a:spcPts val="600"/>
                </a:spcAft>
              </a:pPr>
              <a:t>14</a:t>
            </a:fld>
            <a:endParaRPr lang="en-US">
              <a:solidFill>
                <a:schemeClr val="bg1">
                  <a:lumMod val="50000"/>
                </a:schemeClr>
              </a:solidFill>
            </a:endParaRPr>
          </a:p>
        </p:txBody>
      </p:sp>
    </p:spTree>
    <p:extLst>
      <p:ext uri="{BB962C8B-B14F-4D97-AF65-F5344CB8AC3E}">
        <p14:creationId xmlns:p14="http://schemas.microsoft.com/office/powerpoint/2010/main" val="1353473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D9367030-4620-4149-9DF3-1AD8DEFC7506}"/>
              </a:ext>
            </a:extLst>
          </p:cNvPr>
          <p:cNvSpPr>
            <a:spLocks noGrp="1"/>
          </p:cNvSpPr>
          <p:nvPr>
            <p:ph type="title"/>
          </p:nvPr>
        </p:nvSpPr>
        <p:spPr>
          <a:xfrm>
            <a:off x="760605" y="1450655"/>
            <a:ext cx="2949023" cy="3956690"/>
          </a:xfrm>
        </p:spPr>
        <p:txBody>
          <a:bodyPr anchor="ctr">
            <a:normAutofit/>
          </a:bodyPr>
          <a:lstStyle/>
          <a:p>
            <a:r>
              <a:rPr lang="en-US" sz="7000">
                <a:solidFill>
                  <a:schemeClr val="bg1"/>
                </a:solidFill>
                <a:latin typeface="Baskerville Old Face" panose="02020602080505020303" pitchFamily="18" charset="0"/>
              </a:rPr>
              <a:t>SB538</a:t>
            </a:r>
          </a:p>
        </p:txBody>
      </p:sp>
      <p:cxnSp>
        <p:nvCxnSpPr>
          <p:cNvPr id="11" name="Straight Connector 10">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1450655"/>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5408571"/>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ED6B94B-AD99-4E05-B38B-40B36D3FD0E4}"/>
              </a:ext>
            </a:extLst>
          </p:cNvPr>
          <p:cNvSpPr>
            <a:spLocks noGrp="1"/>
          </p:cNvSpPr>
          <p:nvPr>
            <p:ph idx="1"/>
          </p:nvPr>
        </p:nvSpPr>
        <p:spPr>
          <a:xfrm>
            <a:off x="4572000" y="1108061"/>
            <a:ext cx="3756675" cy="4571972"/>
          </a:xfrm>
        </p:spPr>
        <p:txBody>
          <a:bodyPr anchor="ctr">
            <a:normAutofit/>
          </a:bodyPr>
          <a:lstStyle/>
          <a:p>
            <a:pPr marL="0" indent="0">
              <a:buNone/>
            </a:pPr>
            <a:r>
              <a:rPr lang="en-US" sz="2800" b="0" i="0" u="none" strike="noStrike" dirty="0">
                <a:solidFill>
                  <a:schemeClr val="bg1"/>
                </a:solidFill>
                <a:effectLst/>
                <a:latin typeface="Baskerville Old Face" panose="02020602080505020303" pitchFamily="18" charset="0"/>
              </a:rPr>
              <a:t>Relating to information technology purchased through the Department of Information Resources.</a:t>
            </a:r>
            <a:r>
              <a:rPr lang="en-US" sz="2800" dirty="0">
                <a:solidFill>
                  <a:schemeClr val="bg1"/>
                </a:solidFill>
                <a:latin typeface="Baskerville Old Face" panose="02020602080505020303" pitchFamily="18" charset="0"/>
              </a:rPr>
              <a:t> Adds political subdivisions and other governmental entities to the purchase of commodity items.</a:t>
            </a:r>
          </a:p>
        </p:txBody>
      </p:sp>
      <p:sp>
        <p:nvSpPr>
          <p:cNvPr id="4" name="Slide Number Placeholder 3">
            <a:extLst>
              <a:ext uri="{FF2B5EF4-FFF2-40B4-BE49-F238E27FC236}">
                <a16:creationId xmlns:a16="http://schemas.microsoft.com/office/drawing/2014/main" id="{965C9839-81C0-4190-ACAD-D714D9F6D0D2}"/>
              </a:ext>
            </a:extLst>
          </p:cNvPr>
          <p:cNvSpPr>
            <a:spLocks noGrp="1"/>
          </p:cNvSpPr>
          <p:nvPr>
            <p:ph type="sldNum" sz="quarter" idx="12"/>
          </p:nvPr>
        </p:nvSpPr>
        <p:spPr>
          <a:xfrm>
            <a:off x="6977269" y="6356350"/>
            <a:ext cx="1538081" cy="365125"/>
          </a:xfrm>
        </p:spPr>
        <p:txBody>
          <a:bodyPr>
            <a:normAutofit/>
          </a:bodyPr>
          <a:lstStyle/>
          <a:p>
            <a:pPr>
              <a:spcAft>
                <a:spcPts val="600"/>
              </a:spcAft>
            </a:pPr>
            <a:fld id="{4A9D0740-9057-A440-83F0-D81A9D2B18CA}" type="slidenum">
              <a:rPr lang="en-US">
                <a:solidFill>
                  <a:schemeClr val="bg1">
                    <a:lumMod val="50000"/>
                  </a:schemeClr>
                </a:solidFill>
              </a:rPr>
              <a:pPr>
                <a:spcAft>
                  <a:spcPts val="600"/>
                </a:spcAft>
              </a:pPr>
              <a:t>15</a:t>
            </a:fld>
            <a:endParaRPr lang="en-US">
              <a:solidFill>
                <a:schemeClr val="bg1">
                  <a:lumMod val="50000"/>
                </a:schemeClr>
              </a:solidFill>
            </a:endParaRPr>
          </a:p>
        </p:txBody>
      </p:sp>
    </p:spTree>
    <p:extLst>
      <p:ext uri="{BB962C8B-B14F-4D97-AF65-F5344CB8AC3E}">
        <p14:creationId xmlns:p14="http://schemas.microsoft.com/office/powerpoint/2010/main" val="1160582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68A0B335-0430-47E4-B474-80248DA9F58B}"/>
              </a:ext>
            </a:extLst>
          </p:cNvPr>
          <p:cNvSpPr>
            <a:spLocks noGrp="1"/>
          </p:cNvSpPr>
          <p:nvPr>
            <p:ph type="title"/>
          </p:nvPr>
        </p:nvSpPr>
        <p:spPr>
          <a:xfrm>
            <a:off x="760605" y="1450655"/>
            <a:ext cx="2949023" cy="3956690"/>
          </a:xfrm>
        </p:spPr>
        <p:txBody>
          <a:bodyPr anchor="ctr">
            <a:normAutofit/>
          </a:bodyPr>
          <a:lstStyle/>
          <a:p>
            <a:r>
              <a:rPr lang="en-US" sz="6500">
                <a:solidFill>
                  <a:schemeClr val="bg1"/>
                </a:solidFill>
                <a:latin typeface="Baskerville Old Face" panose="02020602080505020303" pitchFamily="18" charset="0"/>
              </a:rPr>
              <a:t>SB1122</a:t>
            </a:r>
          </a:p>
        </p:txBody>
      </p:sp>
      <p:cxnSp>
        <p:nvCxnSpPr>
          <p:cNvPr id="11" name="Straight Connector 10">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1450655"/>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5408571"/>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93E8932-1AE1-46B0-9CC4-9D124EAAF3F1}"/>
              </a:ext>
            </a:extLst>
          </p:cNvPr>
          <p:cNvSpPr>
            <a:spLocks noGrp="1"/>
          </p:cNvSpPr>
          <p:nvPr>
            <p:ph idx="1"/>
          </p:nvPr>
        </p:nvSpPr>
        <p:spPr>
          <a:xfrm>
            <a:off x="4572000" y="1108061"/>
            <a:ext cx="3756675" cy="4571972"/>
          </a:xfrm>
        </p:spPr>
        <p:txBody>
          <a:bodyPr anchor="ctr">
            <a:normAutofit/>
          </a:bodyPr>
          <a:lstStyle/>
          <a:p>
            <a:pPr marL="0" indent="0">
              <a:buNone/>
            </a:pPr>
            <a:r>
              <a:rPr lang="en-US" sz="2800" b="0" i="0" u="none" strike="noStrike" dirty="0">
                <a:solidFill>
                  <a:schemeClr val="bg1"/>
                </a:solidFill>
                <a:effectLst/>
                <a:latin typeface="Baskerville Old Face" panose="02020602080505020303" pitchFamily="18" charset="0"/>
              </a:rPr>
              <a:t>Relating to participation in the comptroller's contracts for travel services.</a:t>
            </a:r>
            <a:r>
              <a:rPr lang="en-US" sz="2800" dirty="0">
                <a:solidFill>
                  <a:schemeClr val="bg1"/>
                </a:solidFill>
                <a:latin typeface="Baskerville Old Face" panose="02020602080505020303" pitchFamily="18" charset="0"/>
              </a:rPr>
              <a:t> Expanded the use of these contracts to Local Workforce Development Boards and other previously excluded entities.</a:t>
            </a:r>
          </a:p>
        </p:txBody>
      </p:sp>
      <p:sp>
        <p:nvSpPr>
          <p:cNvPr id="4" name="Slide Number Placeholder 3">
            <a:extLst>
              <a:ext uri="{FF2B5EF4-FFF2-40B4-BE49-F238E27FC236}">
                <a16:creationId xmlns:a16="http://schemas.microsoft.com/office/drawing/2014/main" id="{40D3FB86-6775-49E6-A317-58AB594BC196}"/>
              </a:ext>
            </a:extLst>
          </p:cNvPr>
          <p:cNvSpPr>
            <a:spLocks noGrp="1"/>
          </p:cNvSpPr>
          <p:nvPr>
            <p:ph type="sldNum" sz="quarter" idx="12"/>
          </p:nvPr>
        </p:nvSpPr>
        <p:spPr>
          <a:xfrm>
            <a:off x="6977269" y="6356350"/>
            <a:ext cx="1538081" cy="365125"/>
          </a:xfrm>
        </p:spPr>
        <p:txBody>
          <a:bodyPr>
            <a:normAutofit/>
          </a:bodyPr>
          <a:lstStyle/>
          <a:p>
            <a:pPr>
              <a:spcAft>
                <a:spcPts val="600"/>
              </a:spcAft>
            </a:pPr>
            <a:fld id="{4A9D0740-9057-A440-83F0-D81A9D2B18CA}" type="slidenum">
              <a:rPr lang="en-US">
                <a:solidFill>
                  <a:schemeClr val="bg1">
                    <a:lumMod val="50000"/>
                  </a:schemeClr>
                </a:solidFill>
              </a:rPr>
              <a:pPr>
                <a:spcAft>
                  <a:spcPts val="600"/>
                </a:spcAft>
              </a:pPr>
              <a:t>16</a:t>
            </a:fld>
            <a:endParaRPr lang="en-US">
              <a:solidFill>
                <a:schemeClr val="bg1">
                  <a:lumMod val="50000"/>
                </a:schemeClr>
              </a:solidFill>
            </a:endParaRPr>
          </a:p>
        </p:txBody>
      </p:sp>
    </p:spTree>
    <p:extLst>
      <p:ext uri="{BB962C8B-B14F-4D97-AF65-F5344CB8AC3E}">
        <p14:creationId xmlns:p14="http://schemas.microsoft.com/office/powerpoint/2010/main" val="3401391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4A62056-B4EF-4CD7-8483-86F1CF8BB6D5}"/>
              </a:ext>
            </a:extLst>
          </p:cNvPr>
          <p:cNvSpPr>
            <a:spLocks noGrp="1"/>
          </p:cNvSpPr>
          <p:nvPr>
            <p:ph type="title"/>
          </p:nvPr>
        </p:nvSpPr>
        <p:spPr>
          <a:xfrm>
            <a:off x="760605" y="1450655"/>
            <a:ext cx="2949023" cy="3956690"/>
          </a:xfrm>
        </p:spPr>
        <p:txBody>
          <a:bodyPr anchor="ctr">
            <a:normAutofit/>
          </a:bodyPr>
          <a:lstStyle/>
          <a:p>
            <a:r>
              <a:rPr lang="en-US" sz="6500">
                <a:solidFill>
                  <a:schemeClr val="bg1"/>
                </a:solidFill>
                <a:latin typeface="Baskerville Old Face" panose="02020602080505020303" pitchFamily="18" charset="0"/>
              </a:rPr>
              <a:t>SB2116</a:t>
            </a:r>
          </a:p>
        </p:txBody>
      </p:sp>
      <p:cxnSp>
        <p:nvCxnSpPr>
          <p:cNvPr id="11" name="Straight Connector 10">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1450655"/>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5408571"/>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933AB2A-4822-4954-A2CF-6EB3114F443B}"/>
              </a:ext>
            </a:extLst>
          </p:cNvPr>
          <p:cNvSpPr>
            <a:spLocks noGrp="1"/>
          </p:cNvSpPr>
          <p:nvPr>
            <p:ph idx="1"/>
          </p:nvPr>
        </p:nvSpPr>
        <p:spPr>
          <a:xfrm>
            <a:off x="4572000" y="1108061"/>
            <a:ext cx="3756675" cy="4571972"/>
          </a:xfrm>
        </p:spPr>
        <p:txBody>
          <a:bodyPr anchor="ctr">
            <a:noAutofit/>
          </a:bodyPr>
          <a:lstStyle/>
          <a:p>
            <a:pPr marL="0" indent="0">
              <a:buNone/>
            </a:pPr>
            <a:r>
              <a:rPr lang="en-US" sz="2400" b="0" i="0" u="none" strike="noStrike" dirty="0">
                <a:solidFill>
                  <a:schemeClr val="bg1"/>
                </a:solidFill>
                <a:effectLst/>
                <a:latin typeface="Baskerville Old Face" panose="02020602080505020303" pitchFamily="18" charset="0"/>
              </a:rPr>
              <a:t>Relating to prohibiting contracts or other agreements with certain foreign-owned companies in connection with critical infrastructure in this state.</a:t>
            </a:r>
          </a:p>
          <a:p>
            <a:r>
              <a:rPr lang="en-US" sz="2400" dirty="0">
                <a:solidFill>
                  <a:schemeClr val="bg1"/>
                </a:solidFill>
                <a:latin typeface="Baskerville Old Face" panose="02020602080505020303" pitchFamily="18" charset="0"/>
              </a:rPr>
              <a:t>Communication infrastructure</a:t>
            </a:r>
          </a:p>
          <a:p>
            <a:r>
              <a:rPr lang="en-US" sz="2400" dirty="0">
                <a:solidFill>
                  <a:schemeClr val="bg1"/>
                </a:solidFill>
                <a:latin typeface="Baskerville Old Face" panose="02020602080505020303" pitchFamily="18" charset="0"/>
              </a:rPr>
              <a:t>Electric grids</a:t>
            </a:r>
          </a:p>
          <a:p>
            <a:r>
              <a:rPr lang="en-US" sz="2400" dirty="0">
                <a:solidFill>
                  <a:schemeClr val="bg1"/>
                </a:solidFill>
                <a:latin typeface="Baskerville Old Face" panose="02020602080505020303" pitchFamily="18" charset="0"/>
              </a:rPr>
              <a:t>Hazardous waste treatment</a:t>
            </a:r>
          </a:p>
          <a:p>
            <a:r>
              <a:rPr lang="en-US" sz="2400" dirty="0">
                <a:solidFill>
                  <a:schemeClr val="bg1"/>
                </a:solidFill>
                <a:latin typeface="Baskerville Old Face" panose="02020602080505020303" pitchFamily="18" charset="0"/>
              </a:rPr>
              <a:t>Water treatment facility </a:t>
            </a:r>
          </a:p>
        </p:txBody>
      </p:sp>
      <p:sp>
        <p:nvSpPr>
          <p:cNvPr id="4" name="Slide Number Placeholder 3">
            <a:extLst>
              <a:ext uri="{FF2B5EF4-FFF2-40B4-BE49-F238E27FC236}">
                <a16:creationId xmlns:a16="http://schemas.microsoft.com/office/drawing/2014/main" id="{F1615173-FDE6-4D96-904C-1CACE63E3D07}"/>
              </a:ext>
            </a:extLst>
          </p:cNvPr>
          <p:cNvSpPr>
            <a:spLocks noGrp="1"/>
          </p:cNvSpPr>
          <p:nvPr>
            <p:ph type="sldNum" sz="quarter" idx="12"/>
          </p:nvPr>
        </p:nvSpPr>
        <p:spPr>
          <a:xfrm>
            <a:off x="6977269" y="6356350"/>
            <a:ext cx="1538081" cy="365125"/>
          </a:xfrm>
        </p:spPr>
        <p:txBody>
          <a:bodyPr>
            <a:normAutofit/>
          </a:bodyPr>
          <a:lstStyle/>
          <a:p>
            <a:pPr>
              <a:spcAft>
                <a:spcPts val="600"/>
              </a:spcAft>
            </a:pPr>
            <a:fld id="{4A9D0740-9057-A440-83F0-D81A9D2B18CA}" type="slidenum">
              <a:rPr lang="en-US">
                <a:solidFill>
                  <a:schemeClr val="bg1">
                    <a:lumMod val="50000"/>
                  </a:schemeClr>
                </a:solidFill>
              </a:rPr>
              <a:pPr>
                <a:spcAft>
                  <a:spcPts val="600"/>
                </a:spcAft>
              </a:pPr>
              <a:t>17</a:t>
            </a:fld>
            <a:endParaRPr lang="en-US">
              <a:solidFill>
                <a:schemeClr val="bg1">
                  <a:lumMod val="50000"/>
                </a:schemeClr>
              </a:solidFill>
            </a:endParaRPr>
          </a:p>
        </p:txBody>
      </p:sp>
    </p:spTree>
    <p:extLst>
      <p:ext uri="{BB962C8B-B14F-4D97-AF65-F5344CB8AC3E}">
        <p14:creationId xmlns:p14="http://schemas.microsoft.com/office/powerpoint/2010/main" val="2781517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AF9BE09-8113-4B5A-9777-554D0BFC3F07}"/>
              </a:ext>
            </a:extLst>
          </p:cNvPr>
          <p:cNvSpPr>
            <a:spLocks noGrp="1"/>
          </p:cNvSpPr>
          <p:nvPr>
            <p:ph type="title"/>
          </p:nvPr>
        </p:nvSpPr>
        <p:spPr>
          <a:xfrm>
            <a:off x="760605" y="1450655"/>
            <a:ext cx="2949023" cy="3956690"/>
          </a:xfrm>
        </p:spPr>
        <p:txBody>
          <a:bodyPr anchor="ctr">
            <a:normAutofit/>
          </a:bodyPr>
          <a:lstStyle/>
          <a:p>
            <a:r>
              <a:rPr lang="en-US" sz="6000">
                <a:solidFill>
                  <a:schemeClr val="bg1"/>
                </a:solidFill>
                <a:latin typeface="Baskerville Old Face" panose="02020602080505020303" pitchFamily="18" charset="0"/>
              </a:rPr>
              <a:t>HB1476</a:t>
            </a:r>
          </a:p>
        </p:txBody>
      </p:sp>
      <p:cxnSp>
        <p:nvCxnSpPr>
          <p:cNvPr id="11" name="Straight Connector 10">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1450655"/>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5408571"/>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412D586-DA08-4877-8046-C53FA6E7D534}"/>
              </a:ext>
            </a:extLst>
          </p:cNvPr>
          <p:cNvSpPr>
            <a:spLocks noGrp="1"/>
          </p:cNvSpPr>
          <p:nvPr>
            <p:ph idx="1"/>
          </p:nvPr>
        </p:nvSpPr>
        <p:spPr>
          <a:xfrm>
            <a:off x="4572000" y="1108061"/>
            <a:ext cx="3756675" cy="4571972"/>
          </a:xfrm>
        </p:spPr>
        <p:txBody>
          <a:bodyPr anchor="ctr">
            <a:normAutofit/>
          </a:bodyPr>
          <a:lstStyle/>
          <a:p>
            <a:pPr marL="0" indent="0">
              <a:buNone/>
            </a:pPr>
            <a:r>
              <a:rPr lang="en-US" sz="2800" b="0" i="0" u="none" strike="noStrike" dirty="0">
                <a:solidFill>
                  <a:schemeClr val="bg1"/>
                </a:solidFill>
                <a:effectLst/>
                <a:latin typeface="Baskerville Old Face" panose="02020602080505020303" pitchFamily="18" charset="0"/>
              </a:rPr>
              <a:t>Relating to a vendor's remedies for nonpayment of a contract with this state or a political subdivision of this state.</a:t>
            </a:r>
            <a:r>
              <a:rPr lang="en-US" sz="2800" dirty="0">
                <a:solidFill>
                  <a:schemeClr val="bg1"/>
                </a:solidFill>
                <a:latin typeface="Baskerville Old Face" panose="02020602080505020303" pitchFamily="18" charset="0"/>
              </a:rPr>
              <a:t> </a:t>
            </a:r>
          </a:p>
          <a:p>
            <a:r>
              <a:rPr lang="en-US" sz="2800" dirty="0">
                <a:solidFill>
                  <a:schemeClr val="bg1"/>
                </a:solidFill>
                <a:latin typeface="Baskerville Old Face" panose="02020602080505020303" pitchFamily="18" charset="0"/>
              </a:rPr>
              <a:t>Invoice disputes</a:t>
            </a:r>
          </a:p>
          <a:p>
            <a:r>
              <a:rPr lang="en-US" sz="2800" dirty="0">
                <a:solidFill>
                  <a:schemeClr val="bg1"/>
                </a:solidFill>
                <a:latin typeface="Baskerville Old Face" panose="02020602080505020303" pitchFamily="18" charset="0"/>
              </a:rPr>
              <a:t>Can withhold up to 110%</a:t>
            </a:r>
          </a:p>
        </p:txBody>
      </p:sp>
      <p:sp>
        <p:nvSpPr>
          <p:cNvPr id="4" name="Slide Number Placeholder 3">
            <a:extLst>
              <a:ext uri="{FF2B5EF4-FFF2-40B4-BE49-F238E27FC236}">
                <a16:creationId xmlns:a16="http://schemas.microsoft.com/office/drawing/2014/main" id="{AD3330A6-61B4-4369-BD22-BD0E09EAE8D5}"/>
              </a:ext>
            </a:extLst>
          </p:cNvPr>
          <p:cNvSpPr>
            <a:spLocks noGrp="1"/>
          </p:cNvSpPr>
          <p:nvPr>
            <p:ph type="sldNum" sz="quarter" idx="12"/>
          </p:nvPr>
        </p:nvSpPr>
        <p:spPr>
          <a:xfrm>
            <a:off x="6977269" y="6356350"/>
            <a:ext cx="1538081" cy="365125"/>
          </a:xfrm>
        </p:spPr>
        <p:txBody>
          <a:bodyPr>
            <a:normAutofit/>
          </a:bodyPr>
          <a:lstStyle/>
          <a:p>
            <a:pPr>
              <a:spcAft>
                <a:spcPts val="600"/>
              </a:spcAft>
            </a:pPr>
            <a:fld id="{4A9D0740-9057-A440-83F0-D81A9D2B18CA}" type="slidenum">
              <a:rPr lang="en-US">
                <a:solidFill>
                  <a:schemeClr val="bg1">
                    <a:lumMod val="50000"/>
                  </a:schemeClr>
                </a:solidFill>
              </a:rPr>
              <a:pPr>
                <a:spcAft>
                  <a:spcPts val="600"/>
                </a:spcAft>
              </a:pPr>
              <a:t>18</a:t>
            </a:fld>
            <a:endParaRPr lang="en-US">
              <a:solidFill>
                <a:schemeClr val="bg1">
                  <a:lumMod val="50000"/>
                </a:schemeClr>
              </a:solidFill>
            </a:endParaRPr>
          </a:p>
        </p:txBody>
      </p:sp>
    </p:spTree>
    <p:extLst>
      <p:ext uri="{BB962C8B-B14F-4D97-AF65-F5344CB8AC3E}">
        <p14:creationId xmlns:p14="http://schemas.microsoft.com/office/powerpoint/2010/main" val="815140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EB40BE76-8D66-4D26-A1E5-D32048502FC6}"/>
              </a:ext>
            </a:extLst>
          </p:cNvPr>
          <p:cNvSpPr>
            <a:spLocks noGrp="1"/>
          </p:cNvSpPr>
          <p:nvPr>
            <p:ph type="title"/>
          </p:nvPr>
        </p:nvSpPr>
        <p:spPr>
          <a:xfrm>
            <a:off x="760605" y="1450655"/>
            <a:ext cx="2949023" cy="3956690"/>
          </a:xfrm>
        </p:spPr>
        <p:txBody>
          <a:bodyPr anchor="ctr">
            <a:normAutofit/>
          </a:bodyPr>
          <a:lstStyle/>
          <a:p>
            <a:r>
              <a:rPr lang="en-US" sz="6000">
                <a:solidFill>
                  <a:schemeClr val="bg1"/>
                </a:solidFill>
                <a:latin typeface="Baskerville Old Face" panose="02020602080505020303" pitchFamily="18" charset="0"/>
              </a:rPr>
              <a:t>HB1925</a:t>
            </a:r>
          </a:p>
        </p:txBody>
      </p:sp>
      <p:cxnSp>
        <p:nvCxnSpPr>
          <p:cNvPr id="11" name="Straight Connector 10">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1450655"/>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5408571"/>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0E96B6-F5F4-4F1C-A274-CA7AB4EE20C3}"/>
              </a:ext>
            </a:extLst>
          </p:cNvPr>
          <p:cNvSpPr>
            <a:spLocks noGrp="1"/>
          </p:cNvSpPr>
          <p:nvPr>
            <p:ph idx="1"/>
          </p:nvPr>
        </p:nvSpPr>
        <p:spPr>
          <a:xfrm>
            <a:off x="4572000" y="1108061"/>
            <a:ext cx="3756675" cy="4571972"/>
          </a:xfrm>
        </p:spPr>
        <p:txBody>
          <a:bodyPr anchor="ctr">
            <a:normAutofit/>
          </a:bodyPr>
          <a:lstStyle/>
          <a:p>
            <a:pPr marL="0" indent="0">
              <a:buNone/>
            </a:pPr>
            <a:r>
              <a:rPr lang="en-US" b="0" i="0" u="none" strike="noStrike" dirty="0">
                <a:solidFill>
                  <a:schemeClr val="bg1"/>
                </a:solidFill>
                <a:effectLst/>
                <a:latin typeface="Baskerville Old Face" panose="02020602080505020303" pitchFamily="18" charset="0"/>
              </a:rPr>
              <a:t>Relating to prohibitions on camping in a public place.</a:t>
            </a:r>
            <a:r>
              <a:rPr lang="en-US" dirty="0">
                <a:solidFill>
                  <a:schemeClr val="bg1"/>
                </a:solidFill>
                <a:latin typeface="Baskerville Old Face" panose="02020602080505020303" pitchFamily="18" charset="0"/>
              </a:rPr>
              <a:t> Affects the receipt of or denial of grants. Comptroller rule.</a:t>
            </a:r>
          </a:p>
        </p:txBody>
      </p:sp>
      <p:sp>
        <p:nvSpPr>
          <p:cNvPr id="4" name="Slide Number Placeholder 3">
            <a:extLst>
              <a:ext uri="{FF2B5EF4-FFF2-40B4-BE49-F238E27FC236}">
                <a16:creationId xmlns:a16="http://schemas.microsoft.com/office/drawing/2014/main" id="{0790ED94-0DF2-4AE2-97AD-A4D71C02A0F8}"/>
              </a:ext>
            </a:extLst>
          </p:cNvPr>
          <p:cNvSpPr>
            <a:spLocks noGrp="1"/>
          </p:cNvSpPr>
          <p:nvPr>
            <p:ph type="sldNum" sz="quarter" idx="12"/>
          </p:nvPr>
        </p:nvSpPr>
        <p:spPr>
          <a:xfrm>
            <a:off x="6977269" y="6356350"/>
            <a:ext cx="1538081" cy="365125"/>
          </a:xfrm>
        </p:spPr>
        <p:txBody>
          <a:bodyPr>
            <a:normAutofit/>
          </a:bodyPr>
          <a:lstStyle/>
          <a:p>
            <a:pPr>
              <a:spcAft>
                <a:spcPts val="600"/>
              </a:spcAft>
            </a:pPr>
            <a:fld id="{4A9D0740-9057-A440-83F0-D81A9D2B18CA}" type="slidenum">
              <a:rPr lang="en-US">
                <a:solidFill>
                  <a:schemeClr val="bg1">
                    <a:lumMod val="50000"/>
                  </a:schemeClr>
                </a:solidFill>
              </a:rPr>
              <a:pPr>
                <a:spcAft>
                  <a:spcPts val="600"/>
                </a:spcAft>
              </a:pPr>
              <a:t>19</a:t>
            </a:fld>
            <a:endParaRPr lang="en-US">
              <a:solidFill>
                <a:schemeClr val="bg1">
                  <a:lumMod val="50000"/>
                </a:schemeClr>
              </a:solidFill>
            </a:endParaRPr>
          </a:p>
        </p:txBody>
      </p:sp>
    </p:spTree>
    <p:extLst>
      <p:ext uri="{BB962C8B-B14F-4D97-AF65-F5344CB8AC3E}">
        <p14:creationId xmlns:p14="http://schemas.microsoft.com/office/powerpoint/2010/main" val="81460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45572-4130-4F08-B3ED-258AE4D4B73A}"/>
              </a:ext>
            </a:extLst>
          </p:cNvPr>
          <p:cNvSpPr>
            <a:spLocks noGrp="1"/>
          </p:cNvSpPr>
          <p:nvPr>
            <p:ph type="title"/>
          </p:nvPr>
        </p:nvSpPr>
        <p:spPr>
          <a:xfrm>
            <a:off x="457200" y="1392866"/>
            <a:ext cx="8229600" cy="1945757"/>
          </a:xfrm>
        </p:spPr>
        <p:txBody>
          <a:bodyPr>
            <a:noAutofit/>
          </a:bodyPr>
          <a:lstStyle/>
          <a:p>
            <a:br>
              <a:rPr lang="en-US" sz="2000" dirty="0">
                <a:latin typeface="Baskerville Old Face" panose="02020602080505020303" pitchFamily="18" charset="0"/>
              </a:rPr>
            </a:br>
            <a:br>
              <a:rPr lang="en-US" sz="2000" dirty="0">
                <a:latin typeface="Baskerville Old Face" panose="02020602080505020303" pitchFamily="18" charset="0"/>
              </a:rPr>
            </a:br>
            <a:br>
              <a:rPr lang="en-US" sz="2000" dirty="0">
                <a:latin typeface="Baskerville Old Face" panose="02020602080505020303" pitchFamily="18" charset="0"/>
              </a:rPr>
            </a:br>
            <a:br>
              <a:rPr lang="en-US" sz="2000" dirty="0">
                <a:latin typeface="Baskerville Old Face" panose="02020602080505020303" pitchFamily="18" charset="0"/>
              </a:rPr>
            </a:br>
            <a:br>
              <a:rPr lang="en-US" sz="2400" dirty="0">
                <a:latin typeface="Baskerville Old Face" panose="02020602080505020303" pitchFamily="18" charset="0"/>
              </a:rPr>
            </a:br>
            <a:r>
              <a:rPr lang="en-US" sz="2400" dirty="0">
                <a:latin typeface="Baskerville Old Face" panose="02020602080505020303" pitchFamily="18" charset="0"/>
              </a:rPr>
              <a:t>SB533 (85-R) recognized the Comptroller, through the Statewide Procurement Division (SPD), as the state’s central procurement office and authorized the Comptroller to employ a Chief Procurement Officer</a:t>
            </a:r>
            <a:br>
              <a:rPr lang="en-US" sz="2400" dirty="0">
                <a:latin typeface="Baskerville Old Face" panose="02020602080505020303" pitchFamily="18" charset="0"/>
              </a:rPr>
            </a:br>
            <a:r>
              <a:rPr lang="en-US" sz="2000" i="1" dirty="0">
                <a:latin typeface="Baskerville Old Face" panose="02020602080505020303" pitchFamily="18" charset="0"/>
              </a:rPr>
              <a:t>(Texas Gov’t Code 2155.091)</a:t>
            </a:r>
            <a:br>
              <a:rPr lang="en-US" sz="2000" i="1" dirty="0">
                <a:latin typeface="Baskerville Old Face" panose="02020602080505020303" pitchFamily="18" charset="0"/>
              </a:rPr>
            </a:br>
            <a:br>
              <a:rPr lang="en-US" sz="1600" dirty="0">
                <a:latin typeface="Baskerville Old Face" panose="02020602080505020303" pitchFamily="18" charset="0"/>
              </a:rPr>
            </a:br>
            <a:br>
              <a:rPr lang="en-US" sz="1600" dirty="0">
                <a:latin typeface="Baskerville Old Face" panose="02020602080505020303" pitchFamily="18" charset="0"/>
              </a:rPr>
            </a:br>
            <a:r>
              <a:rPr lang="en-US" sz="1600" dirty="0">
                <a:latin typeface="Baskerville Old Face" panose="02020602080505020303" pitchFamily="18" charset="0"/>
              </a:rPr>
              <a:t>		</a:t>
            </a:r>
            <a:br>
              <a:rPr lang="en-US" sz="1600" dirty="0">
                <a:latin typeface="Baskerville Old Face" panose="02020602080505020303" pitchFamily="18" charset="0"/>
              </a:rPr>
            </a:br>
            <a:br>
              <a:rPr lang="en-US" sz="1600" dirty="0">
                <a:latin typeface="Baskerville Old Face" panose="02020602080505020303" pitchFamily="18" charset="0"/>
              </a:rPr>
            </a:br>
            <a:br>
              <a:rPr lang="en-US" sz="1600" dirty="0">
                <a:latin typeface="Baskerville Old Face" panose="02020602080505020303" pitchFamily="18" charset="0"/>
              </a:rPr>
            </a:br>
            <a:br>
              <a:rPr lang="en-US" sz="1600" dirty="0">
                <a:latin typeface="Baskerville Old Face" panose="02020602080505020303" pitchFamily="18" charset="0"/>
              </a:rPr>
            </a:br>
            <a:br>
              <a:rPr lang="en-US" sz="1600" dirty="0">
                <a:latin typeface="Baskerville Old Face" panose="02020602080505020303" pitchFamily="18" charset="0"/>
              </a:rPr>
            </a:br>
            <a:endParaRPr lang="en-US" sz="1600"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FF96C275-73DB-44E8-A6FB-49E88298E4D0}"/>
              </a:ext>
            </a:extLst>
          </p:cNvPr>
          <p:cNvSpPr>
            <a:spLocks noGrp="1"/>
          </p:cNvSpPr>
          <p:nvPr>
            <p:ph idx="1"/>
          </p:nvPr>
        </p:nvSpPr>
        <p:spPr>
          <a:xfrm>
            <a:off x="457200" y="3338623"/>
            <a:ext cx="8229600" cy="3382851"/>
          </a:xfrm>
        </p:spPr>
        <p:txBody>
          <a:bodyPr>
            <a:normAutofit/>
          </a:bodyPr>
          <a:lstStyle/>
          <a:p>
            <a:r>
              <a:rPr lang="en-US" sz="2400" dirty="0">
                <a:latin typeface="Baskerville Old Face" panose="02020602080505020303" pitchFamily="18" charset="0"/>
              </a:rPr>
              <a:t>Duties include (in part):</a:t>
            </a:r>
          </a:p>
          <a:p>
            <a:pPr lvl="1"/>
            <a:r>
              <a:rPr lang="en-US" sz="2400" dirty="0">
                <a:latin typeface="Baskerville Old Face" panose="02020602080505020303" pitchFamily="18" charset="0"/>
              </a:rPr>
              <a:t>Analyze state purchasing data to leverage state purchasing power</a:t>
            </a:r>
          </a:p>
          <a:p>
            <a:pPr lvl="1"/>
            <a:r>
              <a:rPr lang="en-US" sz="2400" dirty="0">
                <a:latin typeface="Baskerville Old Face" panose="02020602080505020303" pitchFamily="18" charset="0"/>
              </a:rPr>
              <a:t>Provide functional support to state agencies</a:t>
            </a:r>
          </a:p>
          <a:p>
            <a:pPr lvl="1"/>
            <a:r>
              <a:rPr lang="en-US" sz="2400" dirty="0">
                <a:latin typeface="Baskerville Old Face" panose="02020602080505020303" pitchFamily="18" charset="0"/>
              </a:rPr>
              <a:t>Provide training on state purchasing and contract management</a:t>
            </a:r>
          </a:p>
          <a:p>
            <a:pPr lvl="1"/>
            <a:r>
              <a:rPr lang="en-US" sz="2400" dirty="0">
                <a:latin typeface="Baskerville Old Face" panose="02020602080505020303" pitchFamily="18" charset="0"/>
              </a:rPr>
              <a:t>Provide leadership on procurement issues</a:t>
            </a:r>
          </a:p>
        </p:txBody>
      </p:sp>
      <p:sp>
        <p:nvSpPr>
          <p:cNvPr id="4" name="Slide Number Placeholder 3">
            <a:extLst>
              <a:ext uri="{FF2B5EF4-FFF2-40B4-BE49-F238E27FC236}">
                <a16:creationId xmlns:a16="http://schemas.microsoft.com/office/drawing/2014/main" id="{88A3C8B7-7773-4ABF-BFF6-3D2D06354FAA}"/>
              </a:ext>
            </a:extLst>
          </p:cNvPr>
          <p:cNvSpPr>
            <a:spLocks noGrp="1"/>
          </p:cNvSpPr>
          <p:nvPr>
            <p:ph type="sldNum" sz="quarter" idx="12"/>
          </p:nvPr>
        </p:nvSpPr>
        <p:spPr/>
        <p:txBody>
          <a:bodyPr/>
          <a:lstStyle/>
          <a:p>
            <a:fld id="{4A9D0740-9057-A440-83F0-D81A9D2B18CA}" type="slidenum">
              <a:rPr lang="en-US" smtClean="0"/>
              <a:t>2</a:t>
            </a:fld>
            <a:endParaRPr lang="en-US"/>
          </a:p>
        </p:txBody>
      </p:sp>
    </p:spTree>
    <p:extLst>
      <p:ext uri="{BB962C8B-B14F-4D97-AF65-F5344CB8AC3E}">
        <p14:creationId xmlns:p14="http://schemas.microsoft.com/office/powerpoint/2010/main" val="2444777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8EB38-D06F-45BD-B632-C2C5D2591656}"/>
              </a:ext>
            </a:extLst>
          </p:cNvPr>
          <p:cNvSpPr>
            <a:spLocks noGrp="1"/>
          </p:cNvSpPr>
          <p:nvPr>
            <p:ph type="title"/>
          </p:nvPr>
        </p:nvSpPr>
        <p:spPr>
          <a:xfrm>
            <a:off x="350041" y="586855"/>
            <a:ext cx="2401025" cy="3387497"/>
          </a:xfrm>
        </p:spPr>
        <p:txBody>
          <a:bodyPr anchor="b">
            <a:normAutofit/>
          </a:bodyPr>
          <a:lstStyle/>
          <a:p>
            <a:r>
              <a:rPr lang="en-US" sz="4000" dirty="0">
                <a:solidFill>
                  <a:srgbClr val="FFFFFF"/>
                </a:solidFill>
                <a:latin typeface="Baskerville Old Face" panose="02020602080505020303" pitchFamily="18" charset="0"/>
              </a:rPr>
              <a:t>Common Issues</a:t>
            </a:r>
          </a:p>
        </p:txBody>
      </p:sp>
      <p:sp>
        <p:nvSpPr>
          <p:cNvPr id="3" name="Content Placeholder 2">
            <a:extLst>
              <a:ext uri="{FF2B5EF4-FFF2-40B4-BE49-F238E27FC236}">
                <a16:creationId xmlns:a16="http://schemas.microsoft.com/office/drawing/2014/main" id="{5C6B935F-0814-45DA-BBFC-9A4C74CB1E03}"/>
              </a:ext>
            </a:extLst>
          </p:cNvPr>
          <p:cNvSpPr>
            <a:spLocks noGrp="1"/>
          </p:cNvSpPr>
          <p:nvPr>
            <p:ph idx="1"/>
          </p:nvPr>
        </p:nvSpPr>
        <p:spPr>
          <a:xfrm>
            <a:off x="3101107" y="649480"/>
            <a:ext cx="5883405" cy="5546047"/>
          </a:xfrm>
        </p:spPr>
        <p:txBody>
          <a:bodyPr anchor="ctr">
            <a:normAutofit/>
          </a:bodyPr>
          <a:lstStyle/>
          <a:p>
            <a:r>
              <a:rPr lang="en-US" sz="2800" dirty="0">
                <a:latin typeface="Baskerville Old Face" panose="02020602080505020303" pitchFamily="18" charset="0"/>
              </a:rPr>
              <a:t>Underestimating contract value</a:t>
            </a:r>
          </a:p>
          <a:p>
            <a:pPr lvl="1"/>
            <a:r>
              <a:rPr lang="en-US" dirty="0">
                <a:latin typeface="Baskerville Old Face" panose="02020602080505020303" pitchFamily="18" charset="0"/>
              </a:rPr>
              <a:t>Affects delegation authority ($50K/$100K)</a:t>
            </a:r>
          </a:p>
          <a:p>
            <a:pPr lvl="1"/>
            <a:r>
              <a:rPr lang="en-US" dirty="0">
                <a:latin typeface="Baskerville Old Face" panose="02020602080505020303" pitchFamily="18" charset="0"/>
              </a:rPr>
              <a:t>CAT Review ($5MM)</a:t>
            </a:r>
          </a:p>
          <a:p>
            <a:pPr lvl="1"/>
            <a:r>
              <a:rPr lang="en-US" dirty="0">
                <a:latin typeface="Baskerville Old Face" panose="02020602080505020303" pitchFamily="18" charset="0"/>
              </a:rPr>
              <a:t>Must make good faith estimate (document)</a:t>
            </a:r>
          </a:p>
        </p:txBody>
      </p:sp>
      <p:sp>
        <p:nvSpPr>
          <p:cNvPr id="4" name="Slide Number Placeholder 3">
            <a:extLst>
              <a:ext uri="{FF2B5EF4-FFF2-40B4-BE49-F238E27FC236}">
                <a16:creationId xmlns:a16="http://schemas.microsoft.com/office/drawing/2014/main" id="{82B41492-9E12-4E8C-BCE0-26968D9FFA9D}"/>
              </a:ext>
            </a:extLst>
          </p:cNvPr>
          <p:cNvSpPr>
            <a:spLocks noGrp="1"/>
          </p:cNvSpPr>
          <p:nvPr>
            <p:ph type="sldNum" sz="quarter" idx="12"/>
          </p:nvPr>
        </p:nvSpPr>
        <p:spPr>
          <a:xfrm>
            <a:off x="8778240" y="6455664"/>
            <a:ext cx="336042" cy="365125"/>
          </a:xfrm>
        </p:spPr>
        <p:txBody>
          <a:bodyPr>
            <a:normAutofit/>
          </a:bodyPr>
          <a:lstStyle/>
          <a:p>
            <a:pPr>
              <a:spcAft>
                <a:spcPts val="600"/>
              </a:spcAft>
            </a:pPr>
            <a:fld id="{4A9D0740-9057-A440-83F0-D81A9D2B18CA}" type="slidenum">
              <a:rPr lang="en-US" sz="1000">
                <a:solidFill>
                  <a:schemeClr val="tx1">
                    <a:lumMod val="50000"/>
                    <a:lumOff val="50000"/>
                  </a:schemeClr>
                </a:solidFill>
              </a:rPr>
              <a:pPr>
                <a:spcAft>
                  <a:spcPts val="600"/>
                </a:spcAft>
              </a:pPr>
              <a:t>20</a:t>
            </a:fld>
            <a:endParaRPr lang="en-US" sz="1000">
              <a:solidFill>
                <a:schemeClr val="tx1">
                  <a:lumMod val="50000"/>
                  <a:lumOff val="50000"/>
                </a:schemeClr>
              </a:solidFill>
            </a:endParaRPr>
          </a:p>
        </p:txBody>
      </p:sp>
    </p:spTree>
    <p:extLst>
      <p:ext uri="{BB962C8B-B14F-4D97-AF65-F5344CB8AC3E}">
        <p14:creationId xmlns:p14="http://schemas.microsoft.com/office/powerpoint/2010/main" val="613473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EEF41-1B15-4025-B356-42F4B67C05C4}"/>
              </a:ext>
            </a:extLst>
          </p:cNvPr>
          <p:cNvSpPr>
            <a:spLocks noGrp="1"/>
          </p:cNvSpPr>
          <p:nvPr>
            <p:ph type="title"/>
          </p:nvPr>
        </p:nvSpPr>
        <p:spPr>
          <a:xfrm>
            <a:off x="350041" y="586855"/>
            <a:ext cx="2401025" cy="3387497"/>
          </a:xfrm>
        </p:spPr>
        <p:txBody>
          <a:bodyPr anchor="b">
            <a:normAutofit/>
          </a:bodyPr>
          <a:lstStyle/>
          <a:p>
            <a:r>
              <a:rPr lang="en-US" dirty="0">
                <a:solidFill>
                  <a:srgbClr val="FFFFFF"/>
                </a:solidFill>
                <a:latin typeface="Baskerville Old Face" panose="02020602080505020303" pitchFamily="18" charset="0"/>
              </a:rPr>
              <a:t>Common Issues</a:t>
            </a:r>
          </a:p>
        </p:txBody>
      </p:sp>
      <p:sp>
        <p:nvSpPr>
          <p:cNvPr id="3" name="Content Placeholder 2">
            <a:extLst>
              <a:ext uri="{FF2B5EF4-FFF2-40B4-BE49-F238E27FC236}">
                <a16:creationId xmlns:a16="http://schemas.microsoft.com/office/drawing/2014/main" id="{9FCC4259-0B1F-4FD2-8E54-A89029EAAB31}"/>
              </a:ext>
            </a:extLst>
          </p:cNvPr>
          <p:cNvSpPr>
            <a:spLocks noGrp="1"/>
          </p:cNvSpPr>
          <p:nvPr>
            <p:ph idx="1"/>
          </p:nvPr>
        </p:nvSpPr>
        <p:spPr>
          <a:xfrm>
            <a:off x="3189767" y="649480"/>
            <a:ext cx="5334437" cy="5546047"/>
          </a:xfrm>
        </p:spPr>
        <p:txBody>
          <a:bodyPr anchor="ctr">
            <a:normAutofit/>
          </a:bodyPr>
          <a:lstStyle/>
          <a:p>
            <a:r>
              <a:rPr lang="en-US" sz="2400" dirty="0">
                <a:latin typeface="Baskerville Old Face" panose="02020602080505020303" pitchFamily="18" charset="0"/>
              </a:rPr>
              <a:t>Electronic State Busines Daily (ESBD)</a:t>
            </a:r>
          </a:p>
          <a:p>
            <a:pPr lvl="1"/>
            <a:r>
              <a:rPr lang="en-US" sz="2000" dirty="0">
                <a:latin typeface="Baskerville Old Face" panose="02020602080505020303" pitchFamily="18" charset="0"/>
              </a:rPr>
              <a:t>Changing postings</a:t>
            </a:r>
          </a:p>
          <a:p>
            <a:pPr lvl="1"/>
            <a:r>
              <a:rPr lang="en-US" sz="2000" dirty="0">
                <a:latin typeface="Baskerville Old Face" panose="02020602080505020303" pitchFamily="18" charset="0"/>
              </a:rPr>
              <a:t>Deleting documents</a:t>
            </a:r>
          </a:p>
          <a:p>
            <a:pPr lvl="1"/>
            <a:r>
              <a:rPr lang="en-US" sz="2000" dirty="0">
                <a:latin typeface="Baskerville Old Face" panose="02020602080505020303" pitchFamily="18" charset="0"/>
              </a:rPr>
              <a:t>Re-opening closed postings</a:t>
            </a:r>
          </a:p>
          <a:p>
            <a:pPr lvl="1"/>
            <a:endParaRPr lang="en-US" sz="2000" dirty="0">
              <a:latin typeface="Baskerville Old Face" panose="02020602080505020303" pitchFamily="18" charset="0"/>
            </a:endParaRPr>
          </a:p>
          <a:p>
            <a:pPr marL="457200" lvl="1" indent="0">
              <a:buNone/>
            </a:pPr>
            <a:r>
              <a:rPr lang="en-US" sz="1800" dirty="0">
                <a:effectLst/>
                <a:latin typeface="Baskerville Old Face" panose="02020602080505020303" pitchFamily="18" charset="0"/>
                <a:ea typeface="Calibri" panose="020F0502020204030204" pitchFamily="34" charset="0"/>
                <a:cs typeface="Times New Roman" panose="02020603050405020304" pitchFamily="18" charset="0"/>
              </a:rPr>
              <a:t>Any changes </a:t>
            </a:r>
            <a:r>
              <a:rPr lang="en-US" sz="1800" dirty="0">
                <a:latin typeface="Baskerville Old Face" panose="02020602080505020303" pitchFamily="18" charset="0"/>
                <a:ea typeface="Calibri" panose="020F0502020204030204" pitchFamily="34" charset="0"/>
                <a:cs typeface="Times New Roman" panose="02020603050405020304" pitchFamily="18" charset="0"/>
              </a:rPr>
              <a:t>to a posting should be issued as an addendum to the solicitation. </a:t>
            </a:r>
            <a:r>
              <a:rPr lang="en-US" sz="1800" dirty="0">
                <a:effectLst/>
                <a:latin typeface="Baskerville Old Face" panose="02020602080505020303" pitchFamily="18" charset="0"/>
                <a:ea typeface="Calibri" panose="020F0502020204030204" pitchFamily="34" charset="0"/>
                <a:cs typeface="Times New Roman" panose="02020603050405020304" pitchFamily="18" charset="0"/>
              </a:rPr>
              <a:t>Closed postings are generally not reopened. If a posting has closed and no bids are received, a new posting should be created. If no changes are made and a POD or CAT review was required due to the value, create the new posting and contact the SPD POD team to request an accelerated review. </a:t>
            </a:r>
            <a:endParaRPr lang="en-US" sz="2000" dirty="0">
              <a:latin typeface="Baskerville Old Face" panose="02020602080505020303" pitchFamily="18" charset="0"/>
            </a:endParaRPr>
          </a:p>
        </p:txBody>
      </p:sp>
      <p:sp>
        <p:nvSpPr>
          <p:cNvPr id="4" name="Slide Number Placeholder 3">
            <a:extLst>
              <a:ext uri="{FF2B5EF4-FFF2-40B4-BE49-F238E27FC236}">
                <a16:creationId xmlns:a16="http://schemas.microsoft.com/office/drawing/2014/main" id="{9503BBC3-292D-4393-9352-509A9DF880EF}"/>
              </a:ext>
            </a:extLst>
          </p:cNvPr>
          <p:cNvSpPr>
            <a:spLocks noGrp="1"/>
          </p:cNvSpPr>
          <p:nvPr>
            <p:ph type="sldNum" sz="quarter" idx="12"/>
          </p:nvPr>
        </p:nvSpPr>
        <p:spPr>
          <a:xfrm>
            <a:off x="8778240" y="6455664"/>
            <a:ext cx="336042" cy="365125"/>
          </a:xfrm>
        </p:spPr>
        <p:txBody>
          <a:bodyPr>
            <a:normAutofit/>
          </a:bodyPr>
          <a:lstStyle/>
          <a:p>
            <a:pPr>
              <a:spcAft>
                <a:spcPts val="600"/>
              </a:spcAft>
            </a:pPr>
            <a:fld id="{4A9D0740-9057-A440-83F0-D81A9D2B18CA}" type="slidenum">
              <a:rPr lang="en-US" sz="1000">
                <a:solidFill>
                  <a:schemeClr val="tx1">
                    <a:lumMod val="50000"/>
                    <a:lumOff val="50000"/>
                  </a:schemeClr>
                </a:solidFill>
              </a:rPr>
              <a:pPr>
                <a:spcAft>
                  <a:spcPts val="600"/>
                </a:spcAft>
              </a:pPr>
              <a:t>21</a:t>
            </a:fld>
            <a:endParaRPr lang="en-US" sz="1000">
              <a:solidFill>
                <a:schemeClr val="tx1">
                  <a:lumMod val="50000"/>
                  <a:lumOff val="50000"/>
                </a:schemeClr>
              </a:solidFill>
            </a:endParaRPr>
          </a:p>
        </p:txBody>
      </p:sp>
    </p:spTree>
    <p:extLst>
      <p:ext uri="{BB962C8B-B14F-4D97-AF65-F5344CB8AC3E}">
        <p14:creationId xmlns:p14="http://schemas.microsoft.com/office/powerpoint/2010/main" val="1705295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EEF41-1B15-4025-B356-42F4B67C05C4}"/>
              </a:ext>
            </a:extLst>
          </p:cNvPr>
          <p:cNvSpPr>
            <a:spLocks noGrp="1"/>
          </p:cNvSpPr>
          <p:nvPr>
            <p:ph type="title"/>
          </p:nvPr>
        </p:nvSpPr>
        <p:spPr>
          <a:xfrm>
            <a:off x="350041" y="586855"/>
            <a:ext cx="2401025" cy="3387497"/>
          </a:xfrm>
        </p:spPr>
        <p:txBody>
          <a:bodyPr anchor="b">
            <a:normAutofit/>
          </a:bodyPr>
          <a:lstStyle/>
          <a:p>
            <a:r>
              <a:rPr lang="en-US" dirty="0">
                <a:solidFill>
                  <a:srgbClr val="FFFFFF"/>
                </a:solidFill>
                <a:latin typeface="Baskerville Old Face" panose="02020602080505020303" pitchFamily="18" charset="0"/>
              </a:rPr>
              <a:t>Common Issues</a:t>
            </a:r>
          </a:p>
        </p:txBody>
      </p:sp>
      <p:sp>
        <p:nvSpPr>
          <p:cNvPr id="3" name="Content Placeholder 2">
            <a:extLst>
              <a:ext uri="{FF2B5EF4-FFF2-40B4-BE49-F238E27FC236}">
                <a16:creationId xmlns:a16="http://schemas.microsoft.com/office/drawing/2014/main" id="{9FCC4259-0B1F-4FD2-8E54-A89029EAAB31}"/>
              </a:ext>
            </a:extLst>
          </p:cNvPr>
          <p:cNvSpPr>
            <a:spLocks noGrp="1"/>
          </p:cNvSpPr>
          <p:nvPr>
            <p:ph idx="1"/>
          </p:nvPr>
        </p:nvSpPr>
        <p:spPr>
          <a:xfrm>
            <a:off x="3189767" y="649480"/>
            <a:ext cx="5334437" cy="5546047"/>
          </a:xfrm>
        </p:spPr>
        <p:txBody>
          <a:bodyPr anchor="ctr">
            <a:normAutofit/>
          </a:bodyPr>
          <a:lstStyle/>
          <a:p>
            <a:pPr marL="0" indent="0">
              <a:buNone/>
            </a:pPr>
            <a:r>
              <a:rPr lang="en-US" sz="2400" dirty="0">
                <a:latin typeface="Baskerville Old Face" panose="02020602080505020303" pitchFamily="18" charset="0"/>
              </a:rPr>
              <a:t>	HUB Reporting</a:t>
            </a:r>
          </a:p>
          <a:p>
            <a:pPr marL="457200" lvl="1" indent="0">
              <a:buNone/>
            </a:pPr>
            <a:endParaRPr lang="en-US" sz="2000" dirty="0">
              <a:latin typeface="Baskerville Old Face" panose="02020602080505020303" pitchFamily="18" charset="0"/>
            </a:endParaRPr>
          </a:p>
          <a:p>
            <a:pPr marL="457200" marR="0">
              <a:spcBef>
                <a:spcPts val="430"/>
              </a:spcBef>
              <a:spcAft>
                <a:spcPts val="0"/>
              </a:spcAft>
            </a:pPr>
            <a:r>
              <a:rPr lang="en-US" sz="2400" dirty="0">
                <a:solidFill>
                  <a:srgbClr val="000000"/>
                </a:solidFill>
                <a:effectLst/>
                <a:latin typeface="Baskerville Old Face" panose="02020602080505020303" pitchFamily="18" charset="0"/>
                <a:ea typeface="Calibri" panose="020F0502020204030204" pitchFamily="34" charset="0"/>
              </a:rPr>
              <a:t>It is important for PCC and the Comp Object Codes to be correct on purchases. Incorrect codes can </a:t>
            </a:r>
            <a:r>
              <a:rPr lang="en-US" sz="2400" dirty="0">
                <a:effectLst/>
                <a:latin typeface="Baskerville Old Face" panose="02020602080505020303" pitchFamily="18" charset="0"/>
                <a:ea typeface="Calibri" panose="020F0502020204030204" pitchFamily="34" charset="0"/>
              </a:rPr>
              <a:t>lower your HUB report percentages</a:t>
            </a:r>
            <a:r>
              <a:rPr lang="en-US" sz="2400" dirty="0">
                <a:solidFill>
                  <a:srgbClr val="000000"/>
                </a:solidFill>
                <a:effectLst/>
                <a:latin typeface="Baskerville Old Face" panose="02020602080505020303" pitchFamily="18" charset="0"/>
                <a:ea typeface="Calibri" panose="020F0502020204030204" pitchFamily="34" charset="0"/>
              </a:rPr>
              <a:t> </a:t>
            </a:r>
            <a:r>
              <a:rPr lang="en-US" sz="2400" dirty="0">
                <a:effectLst/>
                <a:latin typeface="Baskerville Old Face" panose="02020602080505020303" pitchFamily="18" charset="0"/>
                <a:ea typeface="Calibri" panose="020F0502020204030204" pitchFamily="34" charset="0"/>
              </a:rPr>
              <a:t>when that</a:t>
            </a:r>
            <a:r>
              <a:rPr lang="en-US" sz="2400" dirty="0">
                <a:solidFill>
                  <a:srgbClr val="000000"/>
                </a:solidFill>
                <a:effectLst/>
                <a:latin typeface="Baskerville Old Face" panose="02020602080505020303" pitchFamily="18" charset="0"/>
                <a:ea typeface="Calibri" panose="020F0502020204030204" pitchFamily="34" charset="0"/>
              </a:rPr>
              <a:t> is spend that is </a:t>
            </a:r>
            <a:r>
              <a:rPr lang="en-US" sz="2400" dirty="0">
                <a:effectLst/>
                <a:latin typeface="Baskerville Old Face" panose="02020602080505020303" pitchFamily="18" charset="0"/>
                <a:ea typeface="Calibri" panose="020F0502020204030204" pitchFamily="34" charset="0"/>
              </a:rPr>
              <a:t>really </a:t>
            </a:r>
            <a:r>
              <a:rPr lang="en-US" sz="2400" dirty="0">
                <a:solidFill>
                  <a:srgbClr val="000000"/>
                </a:solidFill>
                <a:effectLst/>
                <a:latin typeface="Baskerville Old Face" panose="02020602080505020303" pitchFamily="18" charset="0"/>
                <a:ea typeface="Calibri" panose="020F0502020204030204" pitchFamily="34" charset="0"/>
              </a:rPr>
              <a:t>not HUB eligible (</a:t>
            </a:r>
            <a:r>
              <a:rPr lang="en-US" sz="2400" dirty="0">
                <a:effectLst/>
                <a:latin typeface="Baskerville Old Face" panose="02020602080505020303" pitchFamily="18" charset="0"/>
                <a:ea typeface="Calibri" panose="020F0502020204030204" pitchFamily="34" charset="0"/>
              </a:rPr>
              <a:t>for example, </a:t>
            </a:r>
            <a:r>
              <a:rPr lang="en-US" sz="2400" dirty="0">
                <a:solidFill>
                  <a:srgbClr val="000000"/>
                </a:solidFill>
                <a:effectLst/>
                <a:latin typeface="Baskerville Old Face" panose="02020602080505020303" pitchFamily="18" charset="0"/>
                <a:ea typeface="Calibri" panose="020F0502020204030204" pitchFamily="34" charset="0"/>
              </a:rPr>
              <a:t>Fuel Card</a:t>
            </a:r>
            <a:r>
              <a:rPr lang="en-US" sz="2400" dirty="0">
                <a:effectLst/>
                <a:latin typeface="Baskerville Old Face" panose="02020602080505020303" pitchFamily="18" charset="0"/>
                <a:ea typeface="Calibri" panose="020F0502020204030204" pitchFamily="34" charset="0"/>
              </a:rPr>
              <a:t> use should be marked PCC B which is automatically backed out of the HUB-eligible spend during reporting.</a:t>
            </a:r>
            <a:r>
              <a:rPr lang="en-US" sz="2400" dirty="0">
                <a:solidFill>
                  <a:srgbClr val="000000"/>
                </a:solidFill>
                <a:effectLst/>
                <a:latin typeface="Baskerville Old Face" panose="02020602080505020303" pitchFamily="18" charset="0"/>
                <a:ea typeface="Calibri" panose="020F0502020204030204" pitchFamily="34" charset="0"/>
              </a:rPr>
              <a:t>)</a:t>
            </a:r>
            <a:endParaRPr lang="en-US" sz="24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9503BBC3-292D-4393-9352-509A9DF880EF}"/>
              </a:ext>
            </a:extLst>
          </p:cNvPr>
          <p:cNvSpPr>
            <a:spLocks noGrp="1"/>
          </p:cNvSpPr>
          <p:nvPr>
            <p:ph type="sldNum" sz="quarter" idx="12"/>
          </p:nvPr>
        </p:nvSpPr>
        <p:spPr>
          <a:xfrm>
            <a:off x="8778240" y="6455664"/>
            <a:ext cx="336042" cy="365125"/>
          </a:xfrm>
        </p:spPr>
        <p:txBody>
          <a:bodyPr>
            <a:normAutofit/>
          </a:bodyPr>
          <a:lstStyle/>
          <a:p>
            <a:pPr>
              <a:spcAft>
                <a:spcPts val="600"/>
              </a:spcAft>
            </a:pPr>
            <a:fld id="{4A9D0740-9057-A440-83F0-D81A9D2B18CA}" type="slidenum">
              <a:rPr lang="en-US" sz="1000">
                <a:solidFill>
                  <a:schemeClr val="tx1">
                    <a:lumMod val="50000"/>
                    <a:lumOff val="50000"/>
                  </a:schemeClr>
                </a:solidFill>
              </a:rPr>
              <a:pPr>
                <a:spcAft>
                  <a:spcPts val="600"/>
                </a:spcAft>
              </a:pPr>
              <a:t>22</a:t>
            </a:fld>
            <a:endParaRPr lang="en-US" sz="1000">
              <a:solidFill>
                <a:schemeClr val="tx1">
                  <a:lumMod val="50000"/>
                  <a:lumOff val="50000"/>
                </a:schemeClr>
              </a:solidFill>
            </a:endParaRPr>
          </a:p>
        </p:txBody>
      </p:sp>
    </p:spTree>
    <p:extLst>
      <p:ext uri="{BB962C8B-B14F-4D97-AF65-F5344CB8AC3E}">
        <p14:creationId xmlns:p14="http://schemas.microsoft.com/office/powerpoint/2010/main" val="1888440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F314C-FD4E-4AA9-A5C4-177BADEB41D7}"/>
              </a:ext>
            </a:extLst>
          </p:cNvPr>
          <p:cNvSpPr>
            <a:spLocks noGrp="1"/>
          </p:cNvSpPr>
          <p:nvPr>
            <p:ph type="title"/>
          </p:nvPr>
        </p:nvSpPr>
        <p:spPr/>
        <p:txBody>
          <a:bodyPr/>
          <a:lstStyle/>
          <a:p>
            <a:r>
              <a:rPr lang="en-US" dirty="0">
                <a:latin typeface="Baskerville Old Face" panose="02020602080505020303" pitchFamily="18" charset="0"/>
              </a:rPr>
              <a:t>Resources</a:t>
            </a:r>
          </a:p>
        </p:txBody>
      </p:sp>
      <p:sp>
        <p:nvSpPr>
          <p:cNvPr id="3" name="Content Placeholder 2">
            <a:extLst>
              <a:ext uri="{FF2B5EF4-FFF2-40B4-BE49-F238E27FC236}">
                <a16:creationId xmlns:a16="http://schemas.microsoft.com/office/drawing/2014/main" id="{F9FEAE0E-6D39-4048-BA09-E937D652A98C}"/>
              </a:ext>
            </a:extLst>
          </p:cNvPr>
          <p:cNvSpPr>
            <a:spLocks noGrp="1"/>
          </p:cNvSpPr>
          <p:nvPr>
            <p:ph idx="1"/>
          </p:nvPr>
        </p:nvSpPr>
        <p:spPr/>
        <p:txBody>
          <a:bodyPr>
            <a:normAutofit lnSpcReduction="10000"/>
          </a:bodyPr>
          <a:lstStyle/>
          <a:p>
            <a:pPr marL="0" indent="0" algn="ctr">
              <a:buNone/>
            </a:pPr>
            <a:r>
              <a:rPr lang="en-US" sz="2800" dirty="0">
                <a:latin typeface="Baskerville Old Face" panose="02020602080505020303" pitchFamily="18" charset="0"/>
                <a:ea typeface="Calibri" charset="0"/>
                <a:cs typeface="Calibri" charset="0"/>
              </a:rPr>
              <a:t>Texas Procurement &amp; Contract Management Guide</a:t>
            </a:r>
          </a:p>
          <a:p>
            <a:pPr marL="0" indent="0">
              <a:buNone/>
            </a:pPr>
            <a:r>
              <a:rPr lang="en-US" sz="2800" dirty="0">
                <a:latin typeface="Baskerville Old Face" panose="02020602080505020303" pitchFamily="18" charset="0"/>
                <a:hlinkClick r:id="rId2"/>
              </a:rPr>
              <a:t>https://comptroller.texas.gov/purchasing/publications/procurement-contract.php</a:t>
            </a:r>
            <a:endParaRPr lang="en-US" sz="2800" dirty="0">
              <a:latin typeface="Baskerville Old Face" panose="02020602080505020303" pitchFamily="18" charset="0"/>
            </a:endParaRPr>
          </a:p>
          <a:p>
            <a:pPr marL="0" indent="0" algn="ctr">
              <a:buNone/>
            </a:pPr>
            <a:endParaRPr lang="en-US" sz="2800" dirty="0">
              <a:latin typeface="Baskerville Old Face" panose="02020602080505020303" pitchFamily="18" charset="0"/>
            </a:endParaRPr>
          </a:p>
          <a:p>
            <a:pPr marL="0" indent="0" algn="ctr">
              <a:buNone/>
            </a:pPr>
            <a:r>
              <a:rPr lang="en-US" sz="2800" dirty="0">
                <a:latin typeface="Baskerville Old Face" panose="02020602080505020303" pitchFamily="18" charset="0"/>
              </a:rPr>
              <a:t>Texas Grant Management Standards</a:t>
            </a:r>
          </a:p>
          <a:p>
            <a:pPr marL="0" indent="0" algn="ctr">
              <a:buNone/>
            </a:pPr>
            <a:r>
              <a:rPr lang="en-US" sz="2800" dirty="0">
                <a:latin typeface="Baskerville Old Face" panose="02020602080505020303" pitchFamily="18" charset="0"/>
                <a:hlinkClick r:id="rId3"/>
              </a:rPr>
              <a:t>https://comptroller.texas.gov/purchasing/grant-management/</a:t>
            </a:r>
            <a:endParaRPr lang="en-US" sz="2800" dirty="0">
              <a:latin typeface="Baskerville Old Face" panose="02020602080505020303" pitchFamily="18" charset="0"/>
            </a:endParaRPr>
          </a:p>
          <a:p>
            <a:pPr marL="0" indent="0" algn="ctr">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Questions relating to the Texas Grant Management Standards may be emailed to SPD at </a:t>
            </a:r>
            <a:r>
              <a:rPr lang="en-US"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txgms@cpa.texas.gov</a:t>
            </a:r>
            <a:endParaRPr lang="en-US" sz="2800" dirty="0">
              <a:latin typeface="Baskerville Old Face" panose="02020602080505020303" pitchFamily="18" charset="0"/>
            </a:endParaRPr>
          </a:p>
        </p:txBody>
      </p:sp>
      <p:sp>
        <p:nvSpPr>
          <p:cNvPr id="4" name="Slide Number Placeholder 3">
            <a:extLst>
              <a:ext uri="{FF2B5EF4-FFF2-40B4-BE49-F238E27FC236}">
                <a16:creationId xmlns:a16="http://schemas.microsoft.com/office/drawing/2014/main" id="{6440A311-4E5C-4210-889E-3395347F561E}"/>
              </a:ext>
            </a:extLst>
          </p:cNvPr>
          <p:cNvSpPr>
            <a:spLocks noGrp="1"/>
          </p:cNvSpPr>
          <p:nvPr>
            <p:ph type="sldNum" sz="quarter" idx="12"/>
          </p:nvPr>
        </p:nvSpPr>
        <p:spPr/>
        <p:txBody>
          <a:bodyPr/>
          <a:lstStyle/>
          <a:p>
            <a:fld id="{4A9D0740-9057-A440-83F0-D81A9D2B18CA}" type="slidenum">
              <a:rPr lang="en-US" smtClean="0"/>
              <a:t>23</a:t>
            </a:fld>
            <a:endParaRPr lang="en-US"/>
          </a:p>
        </p:txBody>
      </p:sp>
    </p:spTree>
    <p:extLst>
      <p:ext uri="{BB962C8B-B14F-4D97-AF65-F5344CB8AC3E}">
        <p14:creationId xmlns:p14="http://schemas.microsoft.com/office/powerpoint/2010/main" val="3697891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A6D12-D184-4C4B-820E-19FF7BE5B42B}"/>
              </a:ext>
            </a:extLst>
          </p:cNvPr>
          <p:cNvSpPr>
            <a:spLocks noGrp="1"/>
          </p:cNvSpPr>
          <p:nvPr>
            <p:ph type="title"/>
          </p:nvPr>
        </p:nvSpPr>
        <p:spPr/>
        <p:txBody>
          <a:bodyPr/>
          <a:lstStyle/>
          <a:p>
            <a:r>
              <a:rPr lang="en-US" dirty="0">
                <a:latin typeface="Baskerville Old Face" panose="02020602080505020303" pitchFamily="18" charset="0"/>
              </a:rPr>
              <a:t>General Questions</a:t>
            </a:r>
          </a:p>
        </p:txBody>
      </p:sp>
      <p:sp>
        <p:nvSpPr>
          <p:cNvPr id="3" name="Content Placeholder 2">
            <a:extLst>
              <a:ext uri="{FF2B5EF4-FFF2-40B4-BE49-F238E27FC236}">
                <a16:creationId xmlns:a16="http://schemas.microsoft.com/office/drawing/2014/main" id="{6AFB1896-DC8B-41F7-9872-64CECA9D83EB}"/>
              </a:ext>
            </a:extLst>
          </p:cNvPr>
          <p:cNvSpPr>
            <a:spLocks noGrp="1"/>
          </p:cNvSpPr>
          <p:nvPr>
            <p:ph idx="1"/>
          </p:nvPr>
        </p:nvSpPr>
        <p:spPr/>
        <p:txBody>
          <a:bodyPr/>
          <a:lstStyle/>
          <a:p>
            <a:pPr marL="0" indent="0" algn="ctr">
              <a:buNone/>
            </a:pPr>
            <a:endParaRPr lang="en-US" dirty="0">
              <a:latin typeface="Baskerville Old Face" panose="02020602080505020303" pitchFamily="18" charset="0"/>
            </a:endParaRPr>
          </a:p>
          <a:p>
            <a:pPr marL="0" indent="0" algn="ctr">
              <a:buNone/>
            </a:pPr>
            <a:r>
              <a:rPr lang="en-US" dirty="0">
                <a:latin typeface="Baskerville Old Face" panose="02020602080505020303" pitchFamily="18" charset="0"/>
              </a:rPr>
              <a:t>Statewide Procurement Policy Section</a:t>
            </a:r>
          </a:p>
          <a:p>
            <a:pPr marL="0" indent="0" algn="ctr">
              <a:buNone/>
            </a:pPr>
            <a:r>
              <a:rPr lang="en-US" dirty="0">
                <a:latin typeface="Baskerville Old Face" panose="02020602080505020303" pitchFamily="18" charset="0"/>
                <a:hlinkClick r:id="rId2"/>
              </a:rPr>
              <a:t>spd.policy@cpa.texas.gov</a:t>
            </a:r>
            <a:endParaRPr lang="en-US" dirty="0">
              <a:latin typeface="Baskerville Old Face" panose="02020602080505020303" pitchFamily="18" charset="0"/>
            </a:endParaRPr>
          </a:p>
          <a:p>
            <a:pPr marL="0" indent="0">
              <a:buNone/>
            </a:pPr>
            <a:endParaRPr lang="en-US" dirty="0">
              <a:latin typeface="Baskerville Old Face" panose="02020602080505020303" pitchFamily="18" charset="0"/>
            </a:endParaRPr>
          </a:p>
        </p:txBody>
      </p:sp>
      <p:sp>
        <p:nvSpPr>
          <p:cNvPr id="4" name="Slide Number Placeholder 3">
            <a:extLst>
              <a:ext uri="{FF2B5EF4-FFF2-40B4-BE49-F238E27FC236}">
                <a16:creationId xmlns:a16="http://schemas.microsoft.com/office/drawing/2014/main" id="{019ADFBF-EB78-4E9A-ABEF-E9BDB2629E89}"/>
              </a:ext>
            </a:extLst>
          </p:cNvPr>
          <p:cNvSpPr>
            <a:spLocks noGrp="1"/>
          </p:cNvSpPr>
          <p:nvPr>
            <p:ph type="sldNum" sz="quarter" idx="12"/>
          </p:nvPr>
        </p:nvSpPr>
        <p:spPr/>
        <p:txBody>
          <a:bodyPr/>
          <a:lstStyle/>
          <a:p>
            <a:fld id="{4A9D0740-9057-A440-83F0-D81A9D2B18CA}" type="slidenum">
              <a:rPr lang="en-US" smtClean="0"/>
              <a:t>24</a:t>
            </a:fld>
            <a:endParaRPr lang="en-US"/>
          </a:p>
        </p:txBody>
      </p:sp>
    </p:spTree>
    <p:extLst>
      <p:ext uri="{BB962C8B-B14F-4D97-AF65-F5344CB8AC3E}">
        <p14:creationId xmlns:p14="http://schemas.microsoft.com/office/powerpoint/2010/main" val="3766005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59556" y="1608667"/>
            <a:ext cx="7182555" cy="4154984"/>
          </a:xfrm>
          <a:prstGeom prst="rect">
            <a:avLst/>
          </a:prstGeom>
          <a:noFill/>
        </p:spPr>
        <p:txBody>
          <a:bodyPr wrap="square" rtlCol="0">
            <a:spAutoFit/>
          </a:bodyPr>
          <a:lstStyle/>
          <a:p>
            <a:pPr algn="ctr"/>
            <a:endParaRPr lang="en-US" sz="3200" dirty="0">
              <a:latin typeface="Baskerville Old Face" panose="02020602080505020303" pitchFamily="18" charset="0"/>
              <a:ea typeface="Calibri" charset="0"/>
              <a:cs typeface="Calibri" charset="0"/>
            </a:endParaRPr>
          </a:p>
          <a:p>
            <a:pPr algn="ctr"/>
            <a:r>
              <a:rPr lang="en-US" sz="3200" dirty="0">
                <a:latin typeface="Baskerville Old Face" panose="02020602080505020303" pitchFamily="18" charset="0"/>
                <a:ea typeface="Calibri" charset="0"/>
                <a:cs typeface="Calibri" charset="0"/>
              </a:rPr>
              <a:t>Bobby Pounds</a:t>
            </a:r>
          </a:p>
          <a:p>
            <a:pPr algn="ctr"/>
            <a:r>
              <a:rPr lang="en-US" sz="2800" dirty="0">
                <a:latin typeface="Baskerville Old Face" panose="02020602080505020303" pitchFamily="18" charset="0"/>
                <a:ea typeface="Calibri" charset="0"/>
                <a:cs typeface="Calibri" charset="0"/>
              </a:rPr>
              <a:t>State Chief Procurement Officer</a:t>
            </a:r>
          </a:p>
          <a:p>
            <a:pPr algn="ctr"/>
            <a:r>
              <a:rPr lang="en-US" sz="2800" dirty="0">
                <a:latin typeface="Baskerville Old Face" panose="02020602080505020303" pitchFamily="18" charset="0"/>
                <a:ea typeface="Calibri" charset="0"/>
                <a:cs typeface="Calibri" charset="0"/>
              </a:rPr>
              <a:t>Director</a:t>
            </a:r>
          </a:p>
          <a:p>
            <a:pPr algn="ctr"/>
            <a:r>
              <a:rPr lang="en-US" sz="2800" dirty="0">
                <a:latin typeface="Baskerville Old Face" panose="02020602080505020303" pitchFamily="18" charset="0"/>
                <a:ea typeface="Calibri" charset="0"/>
                <a:cs typeface="Calibri" charset="0"/>
              </a:rPr>
              <a:t>Statewide Procurement Division</a:t>
            </a:r>
          </a:p>
          <a:p>
            <a:pPr algn="ctr"/>
            <a:r>
              <a:rPr lang="en-US" sz="2800" dirty="0">
                <a:latin typeface="Baskerville Old Face" panose="02020602080505020303" pitchFamily="18" charset="0"/>
                <a:ea typeface="Calibri" charset="0"/>
                <a:cs typeface="Calibri" charset="0"/>
              </a:rPr>
              <a:t>Comptroller of Public Accounts</a:t>
            </a:r>
          </a:p>
          <a:p>
            <a:pPr algn="ctr"/>
            <a:r>
              <a:rPr lang="en-US" sz="2800" dirty="0">
                <a:latin typeface="Baskerville Old Face" panose="02020602080505020303" pitchFamily="18" charset="0"/>
                <a:ea typeface="Calibri" charset="0"/>
                <a:cs typeface="Calibri" charset="0"/>
              </a:rPr>
              <a:t>512.463.4941</a:t>
            </a:r>
          </a:p>
          <a:p>
            <a:pPr algn="ctr"/>
            <a:r>
              <a:rPr lang="en-US" sz="2800" dirty="0">
                <a:latin typeface="Baskerville Old Face" panose="02020602080505020303" pitchFamily="18" charset="0"/>
                <a:ea typeface="Calibri" charset="0"/>
                <a:cs typeface="Calibri" charset="0"/>
                <a:hlinkClick r:id="rId3"/>
              </a:rPr>
              <a:t>bobby.pounds@cpa.texas.gov</a:t>
            </a:r>
            <a:endParaRPr lang="en-US" sz="2800" dirty="0">
              <a:latin typeface="Baskerville Old Face" panose="02020602080505020303" pitchFamily="18" charset="0"/>
              <a:ea typeface="Calibri" charset="0"/>
              <a:cs typeface="Calibri" charset="0"/>
            </a:endParaRPr>
          </a:p>
          <a:p>
            <a:pPr algn="ctr"/>
            <a:endParaRPr lang="en-US" sz="3200" dirty="0">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4A9D0740-9057-A440-83F0-D81A9D2B18CA}" type="slidenum">
              <a:rPr lang="en-US" smtClean="0"/>
              <a:t>25</a:t>
            </a:fld>
            <a:endParaRPr lang="en-US"/>
          </a:p>
        </p:txBody>
      </p:sp>
    </p:spTree>
    <p:extLst>
      <p:ext uri="{BB962C8B-B14F-4D97-AF65-F5344CB8AC3E}">
        <p14:creationId xmlns:p14="http://schemas.microsoft.com/office/powerpoint/2010/main" val="260955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665226" y="1472184"/>
            <a:ext cx="3307892" cy="4581144"/>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sz="4700" kern="1200" dirty="0">
                <a:solidFill>
                  <a:schemeClr val="tx1"/>
                </a:solidFill>
                <a:latin typeface="Baskerville Old Face" panose="02020602080505020303" pitchFamily="18" charset="0"/>
              </a:rPr>
              <a:t>Statewide Procurement Division (SPD)</a:t>
            </a:r>
          </a:p>
        </p:txBody>
      </p:sp>
      <p:sp>
        <p:nvSpPr>
          <p:cNvPr id="8" name="Slide Number Placeholder 7"/>
          <p:cNvSpPr>
            <a:spLocks noGrp="1"/>
          </p:cNvSpPr>
          <p:nvPr>
            <p:ph type="sldNum" sz="quarter" idx="12"/>
          </p:nvPr>
        </p:nvSpPr>
        <p:spPr>
          <a:xfrm>
            <a:off x="7852410" y="320040"/>
            <a:ext cx="685800" cy="320040"/>
          </a:xfrm>
        </p:spPr>
        <p:txBody>
          <a:bodyPr vert="horz" lIns="91440" tIns="45720" rIns="91440" bIns="45720" rtlCol="0" anchor="ctr">
            <a:normAutofit/>
          </a:bodyPr>
          <a:lstStyle/>
          <a:p>
            <a:pPr defTabSz="914400">
              <a:spcAft>
                <a:spcPts val="600"/>
              </a:spcAft>
            </a:pPr>
            <a:fld id="{4A9D0740-9057-A440-83F0-D81A9D2B18CA}" type="slidenum">
              <a:rPr lang="en-US" smtClean="0"/>
              <a:pPr defTabSz="914400">
                <a:spcAft>
                  <a:spcPts val="600"/>
                </a:spcAft>
              </a:pPr>
              <a:t>3</a:t>
            </a:fld>
            <a:endParaRPr lang="en-US"/>
          </a:p>
        </p:txBody>
      </p:sp>
      <p:sp>
        <p:nvSpPr>
          <p:cNvPr id="6" name="Subtitle 2"/>
          <p:cNvSpPr txBox="1">
            <a:spLocks/>
          </p:cNvSpPr>
          <p:nvPr/>
        </p:nvSpPr>
        <p:spPr>
          <a:xfrm>
            <a:off x="3936492" y="1331697"/>
            <a:ext cx="5011054" cy="472163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28600" defTabSz="914400">
              <a:lnSpc>
                <a:spcPct val="90000"/>
              </a:lnSpc>
              <a:buFont typeface="Arial" panose="020B0604020202020204" pitchFamily="34" charset="0"/>
              <a:buChar char="•"/>
            </a:pPr>
            <a:r>
              <a:rPr lang="en-US" sz="1600" dirty="0">
                <a:latin typeface="Baskerville Old Face" panose="02020602080505020303" pitchFamily="18" charset="0"/>
              </a:rPr>
              <a:t>SPD procures common goods and services for over 200 state agencies and 1,700 local entities such as cities, counties, schools districts, and higher education institutions. These items are offered to our customers through our online portal, TxSmartBuy.com and a few offline (managed) contracts</a:t>
            </a:r>
          </a:p>
          <a:p>
            <a:pPr indent="-228600" defTabSz="914400">
              <a:lnSpc>
                <a:spcPct val="90000"/>
              </a:lnSpc>
              <a:buFont typeface="Arial" panose="020B0604020202020204" pitchFamily="34" charset="0"/>
              <a:buChar char="•"/>
            </a:pPr>
            <a:endParaRPr lang="en-US" sz="1600" dirty="0">
              <a:latin typeface="Baskerville Old Face" panose="02020602080505020303" pitchFamily="18" charset="0"/>
            </a:endParaRPr>
          </a:p>
          <a:p>
            <a:pPr indent="-228600" defTabSz="914400">
              <a:lnSpc>
                <a:spcPct val="90000"/>
              </a:lnSpc>
              <a:buFont typeface="Arial" panose="020B0604020202020204" pitchFamily="34" charset="0"/>
              <a:buChar char="•"/>
            </a:pPr>
            <a:r>
              <a:rPr lang="en-US" sz="1600" dirty="0">
                <a:latin typeface="Baskerville Old Face" panose="02020602080505020303" pitchFamily="18" charset="0"/>
              </a:rPr>
              <a:t>SPD houses:</a:t>
            </a:r>
          </a:p>
          <a:p>
            <a:pPr lvl="1" indent="-228600" defTabSz="914400">
              <a:lnSpc>
                <a:spcPct val="90000"/>
              </a:lnSpc>
              <a:buFont typeface="Arial" panose="020B0604020202020204" pitchFamily="34" charset="0"/>
              <a:buChar char="•"/>
            </a:pPr>
            <a:r>
              <a:rPr lang="en-US" sz="1600" dirty="0">
                <a:latin typeface="Baskerville Old Face" panose="02020602080505020303" pitchFamily="18" charset="0"/>
              </a:rPr>
              <a:t>Statewide HUB program</a:t>
            </a:r>
          </a:p>
          <a:p>
            <a:pPr lvl="1" indent="-228600" defTabSz="914400">
              <a:lnSpc>
                <a:spcPct val="90000"/>
              </a:lnSpc>
              <a:buFont typeface="Arial" panose="020B0604020202020204" pitchFamily="34" charset="0"/>
              <a:buChar char="•"/>
            </a:pPr>
            <a:r>
              <a:rPr lang="en-US" sz="1600" dirty="0">
                <a:latin typeface="Baskerville Old Face" panose="02020602080505020303" pitchFamily="18" charset="0"/>
              </a:rPr>
              <a:t>Centralized Master Bidders List (CMBL)</a:t>
            </a:r>
          </a:p>
          <a:p>
            <a:pPr lvl="1" indent="-228600" defTabSz="914400">
              <a:lnSpc>
                <a:spcPct val="90000"/>
              </a:lnSpc>
              <a:buFont typeface="Arial" panose="020B0604020202020204" pitchFamily="34" charset="0"/>
              <a:buChar char="•"/>
            </a:pPr>
            <a:r>
              <a:rPr lang="en-US" sz="1600" dirty="0">
                <a:latin typeface="Baskerville Old Face" panose="02020602080505020303" pitchFamily="18" charset="0"/>
              </a:rPr>
              <a:t>Training &amp; Certification for over 5,000 professionals statewide</a:t>
            </a:r>
          </a:p>
          <a:p>
            <a:pPr lvl="1" indent="-228600" defTabSz="914400">
              <a:lnSpc>
                <a:spcPct val="90000"/>
              </a:lnSpc>
              <a:buFont typeface="Arial" panose="020B0604020202020204" pitchFamily="34" charset="0"/>
              <a:buChar char="•"/>
            </a:pPr>
            <a:r>
              <a:rPr lang="en-US" sz="1600" dirty="0">
                <a:latin typeface="Baskerville Old Face" panose="02020602080505020303" pitchFamily="18" charset="0"/>
              </a:rPr>
              <a:t>TXMAS</a:t>
            </a:r>
          </a:p>
          <a:p>
            <a:pPr lvl="1" indent="-228600" defTabSz="914400">
              <a:lnSpc>
                <a:spcPct val="90000"/>
              </a:lnSpc>
              <a:buFont typeface="Arial" panose="020B0604020202020204" pitchFamily="34" charset="0"/>
              <a:buChar char="•"/>
            </a:pPr>
            <a:r>
              <a:rPr lang="en-US" sz="1600" dirty="0">
                <a:latin typeface="Baskerville Old Face" panose="02020602080505020303" pitchFamily="18" charset="0"/>
              </a:rPr>
              <a:t>Statewide Mail Operations</a:t>
            </a:r>
          </a:p>
          <a:p>
            <a:pPr lvl="1" indent="-228600" defTabSz="914400">
              <a:lnSpc>
                <a:spcPct val="90000"/>
              </a:lnSpc>
              <a:buFont typeface="Arial" panose="020B0604020202020204" pitchFamily="34" charset="0"/>
              <a:buChar char="•"/>
            </a:pPr>
            <a:r>
              <a:rPr lang="en-US" sz="1600" dirty="0">
                <a:latin typeface="Baskerville Old Face" panose="02020602080505020303" pitchFamily="18" charset="0"/>
              </a:rPr>
              <a:t>Procurement Oversight &amp; Delegation (POD)</a:t>
            </a:r>
          </a:p>
          <a:p>
            <a:pPr lvl="1" indent="-228600" defTabSz="914400">
              <a:lnSpc>
                <a:spcPct val="90000"/>
              </a:lnSpc>
              <a:buFont typeface="Arial" panose="020B0604020202020204" pitchFamily="34" charset="0"/>
              <a:buChar char="•"/>
            </a:pPr>
            <a:r>
              <a:rPr lang="en-US" sz="1600" dirty="0">
                <a:latin typeface="Baskerville Old Face" panose="02020602080505020303" pitchFamily="18" charset="0"/>
              </a:rPr>
              <a:t>Statewide Travel and Fleet Management Programs</a:t>
            </a:r>
          </a:p>
          <a:p>
            <a:pPr marL="457200" lvl="1" indent="-228600" defTabSz="914400">
              <a:lnSpc>
                <a:spcPct val="90000"/>
              </a:lnSpc>
              <a:buFont typeface="Arial" panose="020B0604020202020204" pitchFamily="34" charset="0"/>
              <a:buChar char="•"/>
            </a:pPr>
            <a:endParaRPr lang="en-US" sz="1600" dirty="0">
              <a:latin typeface="Baskerville Old Face" panose="02020602080505020303" pitchFamily="18" charset="0"/>
            </a:endParaRPr>
          </a:p>
          <a:p>
            <a:pPr marL="457200" lvl="1" indent="-228600" defTabSz="914400">
              <a:lnSpc>
                <a:spcPct val="90000"/>
              </a:lnSpc>
              <a:buFont typeface="Arial" panose="020B0604020202020204" pitchFamily="34" charset="0"/>
              <a:buChar char="•"/>
            </a:pPr>
            <a:r>
              <a:rPr lang="en-US" sz="1600" dirty="0">
                <a:latin typeface="Baskerville Old Face" panose="02020602080505020303" pitchFamily="18" charset="0"/>
              </a:rPr>
              <a:t>SPD also markets its contracts through the SPD Texas </a:t>
            </a:r>
            <a:r>
              <a:rPr lang="en-US" sz="1600" dirty="0" err="1">
                <a:latin typeface="Baskerville Old Face" panose="02020602080505020303" pitchFamily="18" charset="0"/>
              </a:rPr>
              <a:t>SmartBuy</a:t>
            </a:r>
            <a:r>
              <a:rPr lang="en-US" sz="1600" dirty="0">
                <a:latin typeface="Baskerville Old Face" panose="02020602080505020303" pitchFamily="18" charset="0"/>
              </a:rPr>
              <a:t> Membership program, and owns and maintains the state-mandated Vendor Performance Tracking System</a:t>
            </a:r>
          </a:p>
        </p:txBody>
      </p:sp>
      <p:grpSp>
        <p:nvGrpSpPr>
          <p:cNvPr id="10" name="Group 12">
            <a:extLst>
              <a:ext uri="{FF2B5EF4-FFF2-40B4-BE49-F238E27FC236}">
                <a16:creationId xmlns:a16="http://schemas.microsoft.com/office/drawing/2014/main" id="{DDAE397D-2F47-480F-95CA-D5EDB24333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id="{BD66E0D2-4D47-45F5-9F6C-04DF950CB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 name="Freeform 6">
              <a:extLst>
                <a:ext uri="{FF2B5EF4-FFF2-40B4-BE49-F238E27FC236}">
                  <a16:creationId xmlns:a16="http://schemas.microsoft.com/office/drawing/2014/main" id="{C36CD79E-81FA-41B2-9A38-E0E26BCBE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58CF2E87-8DCB-4A21-A926-1879E39DE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E8EBCED8-09A7-4078-908F-87C5C9094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881B8E24-1A3B-4288-834C-5C75EE61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CE6C6947-62CC-47B5-8006-0DBB11057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5A3EA873-FF38-49B1-AA18-6CAA8278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2B74FB34-BB05-4313-9474-A4F9B27A5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3673863D-063E-49A6-9856-52014BB4D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59E7384A-6379-482C-8070-680EA33AF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C6A49E1B-06B5-467F-97A5-EE77945A7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C67D60A3-4CE7-453B-97D1-08DD83271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1333C1DC-BC77-4584-B472-AE19C4A09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30CC34F2-2D02-4DC8-8951-5E29E0866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C77A3E1B-1C72-4437-A8A1-FC659C9E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4EE3E561-115A-4994-832B-FB79E4498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D389D14E-E715-4844-8E58-ED5A66AB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4208B28A-82FB-48D4-9087-806354C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1330334B-C28B-49CB-8643-6EF946230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4">
              <a:extLst>
                <a:ext uri="{FF2B5EF4-FFF2-40B4-BE49-F238E27FC236}">
                  <a16:creationId xmlns:a16="http://schemas.microsoft.com/office/drawing/2014/main" id="{F221AA9B-1DD9-4FC4-947F-90C0582F7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5">
              <a:extLst>
                <a:ext uri="{FF2B5EF4-FFF2-40B4-BE49-F238E27FC236}">
                  <a16:creationId xmlns:a16="http://schemas.microsoft.com/office/drawing/2014/main" id="{9214B596-B3CC-43CB-A72A-2ADABBE5B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2" name="Isosceles Triangle 35">
            <a:extLst>
              <a:ext uri="{FF2B5EF4-FFF2-40B4-BE49-F238E27FC236}">
                <a16:creationId xmlns:a16="http://schemas.microsoft.com/office/drawing/2014/main" id="{64F9BF67-14D7-4F9D-A8E4-4BB8DE351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31418" y="1331697"/>
            <a:ext cx="144937"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dirty="0"/>
          </a:p>
        </p:txBody>
      </p:sp>
    </p:spTree>
    <p:extLst>
      <p:ext uri="{BB962C8B-B14F-4D97-AF65-F5344CB8AC3E}">
        <p14:creationId xmlns:p14="http://schemas.microsoft.com/office/powerpoint/2010/main" val="202759443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187D7-FD94-472A-B209-7E7950A3CEC6}"/>
              </a:ext>
            </a:extLst>
          </p:cNvPr>
          <p:cNvSpPr>
            <a:spLocks noGrp="1"/>
          </p:cNvSpPr>
          <p:nvPr>
            <p:ph type="title"/>
          </p:nvPr>
        </p:nvSpPr>
        <p:spPr>
          <a:xfrm>
            <a:off x="665226" y="1472184"/>
            <a:ext cx="2825496" cy="4581144"/>
          </a:xfrm>
        </p:spPr>
        <p:txBody>
          <a:bodyPr anchor="t">
            <a:normAutofit/>
          </a:bodyPr>
          <a:lstStyle/>
          <a:p>
            <a:br>
              <a:rPr lang="en-US" sz="4000" dirty="0">
                <a:latin typeface="Baskerville Old Face" panose="02020602080505020303" pitchFamily="18" charset="0"/>
              </a:rPr>
            </a:br>
            <a:r>
              <a:rPr lang="en-US" sz="4000" dirty="0">
                <a:latin typeface="Baskerville Old Face" panose="02020602080505020303" pitchFamily="18" charset="0"/>
              </a:rPr>
              <a:t>Statewide Procurement Division (SPD)</a:t>
            </a:r>
            <a:br>
              <a:rPr lang="en-US" sz="4000" dirty="0">
                <a:latin typeface="Baskerville Old Face" panose="02020602080505020303" pitchFamily="18" charset="0"/>
              </a:rPr>
            </a:br>
            <a:endParaRPr lang="en-US" sz="4000" dirty="0"/>
          </a:p>
        </p:txBody>
      </p:sp>
      <p:sp>
        <p:nvSpPr>
          <p:cNvPr id="4" name="Slide Number Placeholder 3">
            <a:extLst>
              <a:ext uri="{FF2B5EF4-FFF2-40B4-BE49-F238E27FC236}">
                <a16:creationId xmlns:a16="http://schemas.microsoft.com/office/drawing/2014/main" id="{8EE0E608-B5F7-4C28-A157-85C1463814C1}"/>
              </a:ext>
            </a:extLst>
          </p:cNvPr>
          <p:cNvSpPr>
            <a:spLocks noGrp="1"/>
          </p:cNvSpPr>
          <p:nvPr>
            <p:ph type="sldNum" sz="quarter" idx="12"/>
          </p:nvPr>
        </p:nvSpPr>
        <p:spPr>
          <a:xfrm>
            <a:off x="7852410" y="320040"/>
            <a:ext cx="685800" cy="320040"/>
          </a:xfrm>
        </p:spPr>
        <p:txBody>
          <a:bodyPr>
            <a:normAutofit/>
          </a:bodyPr>
          <a:lstStyle/>
          <a:p>
            <a:pPr>
              <a:spcAft>
                <a:spcPts val="600"/>
              </a:spcAft>
            </a:pPr>
            <a:fld id="{4A9D0740-9057-A440-83F0-D81A9D2B18CA}" type="slidenum">
              <a:rPr lang="en-US" smtClean="0"/>
              <a:pPr>
                <a:spcAft>
                  <a:spcPts val="600"/>
                </a:spcAft>
              </a:pPr>
              <a:t>4</a:t>
            </a:fld>
            <a:endParaRPr lang="en-US"/>
          </a:p>
        </p:txBody>
      </p:sp>
      <p:sp>
        <p:nvSpPr>
          <p:cNvPr id="3" name="Content Placeholder 2">
            <a:extLst>
              <a:ext uri="{FF2B5EF4-FFF2-40B4-BE49-F238E27FC236}">
                <a16:creationId xmlns:a16="http://schemas.microsoft.com/office/drawing/2014/main" id="{AC31F387-2532-4E65-92AD-524C73790C43}"/>
              </a:ext>
            </a:extLst>
          </p:cNvPr>
          <p:cNvSpPr>
            <a:spLocks noGrp="1"/>
          </p:cNvSpPr>
          <p:nvPr>
            <p:ph idx="1"/>
          </p:nvPr>
        </p:nvSpPr>
        <p:spPr>
          <a:xfrm>
            <a:off x="3936492" y="1472184"/>
            <a:ext cx="4615434" cy="5065776"/>
          </a:xfrm>
        </p:spPr>
        <p:txBody>
          <a:bodyPr>
            <a:normAutofit/>
          </a:bodyPr>
          <a:lstStyle/>
          <a:p>
            <a:pPr>
              <a:lnSpc>
                <a:spcPct val="90000"/>
              </a:lnSpc>
            </a:pPr>
            <a:r>
              <a:rPr lang="en-US" sz="2000" dirty="0">
                <a:latin typeface="Baskerville Old Face" panose="02020602080505020303" pitchFamily="18" charset="0"/>
              </a:rPr>
              <a:t>SPD:</a:t>
            </a:r>
          </a:p>
          <a:p>
            <a:pPr lvl="1">
              <a:lnSpc>
                <a:spcPct val="90000"/>
              </a:lnSpc>
            </a:pPr>
            <a:r>
              <a:rPr lang="en-US" sz="2000" dirty="0">
                <a:latin typeface="Baskerville Old Face" panose="02020602080505020303" pitchFamily="18" charset="0"/>
              </a:rPr>
              <a:t>Publishes and distributes the Texas Procurement and Contract Management Guide (TPCMG) and the Texas Grant Management Standards (</a:t>
            </a:r>
            <a:r>
              <a:rPr lang="en-US" sz="2000" dirty="0" err="1">
                <a:latin typeface="Baskerville Old Face" panose="02020602080505020303" pitchFamily="18" charset="0"/>
              </a:rPr>
              <a:t>TxGMS</a:t>
            </a:r>
            <a:r>
              <a:rPr lang="en-US" sz="2000" dirty="0">
                <a:latin typeface="Baskerville Old Face" panose="02020602080505020303" pitchFamily="18" charset="0"/>
              </a:rPr>
              <a:t>)</a:t>
            </a:r>
          </a:p>
          <a:p>
            <a:pPr lvl="1">
              <a:lnSpc>
                <a:spcPct val="90000"/>
              </a:lnSpc>
            </a:pPr>
            <a:r>
              <a:rPr lang="en-US" sz="2000" dirty="0">
                <a:latin typeface="Baskerville Old Face" panose="02020602080505020303" pitchFamily="18" charset="0"/>
              </a:rPr>
              <a:t>Chairs the Contract Advisory Team (contracts &gt; $5MM)</a:t>
            </a:r>
          </a:p>
          <a:p>
            <a:pPr lvl="1">
              <a:lnSpc>
                <a:spcPct val="90000"/>
              </a:lnSpc>
            </a:pPr>
            <a:r>
              <a:rPr lang="en-US" sz="2000" dirty="0">
                <a:latin typeface="Baskerville Old Face" panose="02020602080505020303" pitchFamily="18" charset="0"/>
              </a:rPr>
              <a:t>Is a member of the Quality Assurance Team (MIRPs)</a:t>
            </a:r>
          </a:p>
          <a:p>
            <a:pPr lvl="1">
              <a:lnSpc>
                <a:spcPct val="90000"/>
              </a:lnSpc>
            </a:pPr>
            <a:r>
              <a:rPr lang="en-US" sz="2000" dirty="0">
                <a:latin typeface="Baskerville Old Face" panose="02020602080505020303" pitchFamily="18" charset="0"/>
              </a:rPr>
              <a:t>Created a secondary CAT team for SB52(87-3) for IHE projects</a:t>
            </a:r>
          </a:p>
          <a:p>
            <a:pPr lvl="1">
              <a:lnSpc>
                <a:spcPct val="90000"/>
              </a:lnSpc>
            </a:pPr>
            <a:r>
              <a:rPr lang="en-US" sz="2000" dirty="0">
                <a:latin typeface="Baskerville Old Face" panose="02020602080505020303" pitchFamily="18" charset="0"/>
              </a:rPr>
              <a:t>Consistently works with SAO and customer agencies regarding content included in the TPCMG</a:t>
            </a:r>
          </a:p>
          <a:p>
            <a:pPr marL="0" indent="0">
              <a:lnSpc>
                <a:spcPct val="90000"/>
              </a:lnSpc>
              <a:buNone/>
            </a:pPr>
            <a:endParaRPr lang="en-US" sz="1900" dirty="0"/>
          </a:p>
        </p:txBody>
      </p:sp>
      <p:grpSp>
        <p:nvGrpSpPr>
          <p:cNvPr id="31" name="Group 8">
            <a:extLst>
              <a:ext uri="{FF2B5EF4-FFF2-40B4-BE49-F238E27FC236}">
                <a16:creationId xmlns:a16="http://schemas.microsoft.com/office/drawing/2014/main" id="{DDAE397D-2F47-480F-95CA-D5EDB24333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0" name="Freeform 5">
              <a:extLst>
                <a:ext uri="{FF2B5EF4-FFF2-40B4-BE49-F238E27FC236}">
                  <a16:creationId xmlns:a16="http://schemas.microsoft.com/office/drawing/2014/main" id="{BD66E0D2-4D47-45F5-9F6C-04DF950CB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3" name="Freeform 6">
              <a:extLst>
                <a:ext uri="{FF2B5EF4-FFF2-40B4-BE49-F238E27FC236}">
                  <a16:creationId xmlns:a16="http://schemas.microsoft.com/office/drawing/2014/main" id="{C36CD79E-81FA-41B2-9A38-E0E26BCBE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58CF2E87-8DCB-4A21-A926-1879E39DE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8">
              <a:extLst>
                <a:ext uri="{FF2B5EF4-FFF2-40B4-BE49-F238E27FC236}">
                  <a16:creationId xmlns:a16="http://schemas.microsoft.com/office/drawing/2014/main" id="{E8EBCED8-09A7-4078-908F-87C5C9094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881B8E24-1A3B-4288-834C-5C75EE61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CE6C6947-62CC-47B5-8006-0DBB11057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5A3EA873-FF38-49B1-AA18-6CAA8278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2B74FB34-BB05-4313-9474-A4F9B27A5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3673863D-063E-49A6-9856-52014BB4D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59E7384A-6379-482C-8070-680EA33AF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C6A49E1B-06B5-467F-97A5-EE77945A7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C67D60A3-4CE7-453B-97D1-08DD83271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1333C1DC-BC77-4584-B472-AE19C4A09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30CC34F2-2D02-4DC8-8951-5E29E0866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C77A3E1B-1C72-4437-A8A1-FC659C9E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4EE3E561-115A-4994-832B-FB79E4498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D389D14E-E715-4844-8E58-ED5A66AB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4208B28A-82FB-48D4-9087-806354C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1330334B-C28B-49CB-8643-6EF946230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4">
              <a:extLst>
                <a:ext uri="{FF2B5EF4-FFF2-40B4-BE49-F238E27FC236}">
                  <a16:creationId xmlns:a16="http://schemas.microsoft.com/office/drawing/2014/main" id="{F221AA9B-1DD9-4FC4-947F-90C0582F7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5">
              <a:extLst>
                <a:ext uri="{FF2B5EF4-FFF2-40B4-BE49-F238E27FC236}">
                  <a16:creationId xmlns:a16="http://schemas.microsoft.com/office/drawing/2014/main" id="{9214B596-B3CC-43CB-A72A-2ADABBE5B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2" name="Isosceles Triangle 31">
            <a:extLst>
              <a:ext uri="{FF2B5EF4-FFF2-40B4-BE49-F238E27FC236}">
                <a16:creationId xmlns:a16="http://schemas.microsoft.com/office/drawing/2014/main" id="{64F9BF67-14D7-4F9D-A8E4-4BB8DE351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31418" y="1331697"/>
            <a:ext cx="144937"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dirty="0"/>
          </a:p>
        </p:txBody>
      </p:sp>
    </p:spTree>
    <p:extLst>
      <p:ext uri="{BB962C8B-B14F-4D97-AF65-F5344CB8AC3E}">
        <p14:creationId xmlns:p14="http://schemas.microsoft.com/office/powerpoint/2010/main" val="53472409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665226" y="1472184"/>
            <a:ext cx="2825496" cy="4581144"/>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sz="4700" kern="1200" dirty="0">
                <a:solidFill>
                  <a:schemeClr val="tx1"/>
                </a:solidFill>
                <a:latin typeface="Baskerville Old Face" panose="02020602080505020303" pitchFamily="18" charset="0"/>
              </a:rPr>
              <a:t>SPD by the numbers…FY21</a:t>
            </a:r>
          </a:p>
        </p:txBody>
      </p:sp>
      <p:sp>
        <p:nvSpPr>
          <p:cNvPr id="6" name="Slide Number Placeholder 5"/>
          <p:cNvSpPr>
            <a:spLocks noGrp="1"/>
          </p:cNvSpPr>
          <p:nvPr>
            <p:ph type="sldNum" sz="quarter" idx="12"/>
          </p:nvPr>
        </p:nvSpPr>
        <p:spPr>
          <a:xfrm>
            <a:off x="7852410" y="320040"/>
            <a:ext cx="685800" cy="320040"/>
          </a:xfrm>
        </p:spPr>
        <p:txBody>
          <a:bodyPr vert="horz" lIns="91440" tIns="45720" rIns="91440" bIns="45720" rtlCol="0" anchor="ctr">
            <a:normAutofit/>
          </a:bodyPr>
          <a:lstStyle/>
          <a:p>
            <a:pPr defTabSz="914400">
              <a:spcAft>
                <a:spcPts val="600"/>
              </a:spcAft>
            </a:pPr>
            <a:fld id="{4A9D0740-9057-A440-83F0-D81A9D2B18CA}" type="slidenum">
              <a:rPr lang="en-US" smtClean="0"/>
              <a:pPr defTabSz="914400">
                <a:spcAft>
                  <a:spcPts val="600"/>
                </a:spcAft>
              </a:pPr>
              <a:t>5</a:t>
            </a:fld>
            <a:endParaRPr lang="en-US"/>
          </a:p>
        </p:txBody>
      </p:sp>
      <p:sp>
        <p:nvSpPr>
          <p:cNvPr id="5" name="Subtitle 2"/>
          <p:cNvSpPr txBox="1">
            <a:spLocks/>
          </p:cNvSpPr>
          <p:nvPr/>
        </p:nvSpPr>
        <p:spPr>
          <a:xfrm>
            <a:off x="3551637" y="1472184"/>
            <a:ext cx="5000289" cy="506577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28600" defTabSz="914400">
              <a:lnSpc>
                <a:spcPct val="90000"/>
              </a:lnSpc>
              <a:buFont typeface="Arial" panose="020B0604020202020204" pitchFamily="34" charset="0"/>
              <a:buChar char="•"/>
            </a:pPr>
            <a:r>
              <a:rPr lang="en-US" sz="2400" dirty="0">
                <a:latin typeface="Baskerville Old Face" panose="02020602080505020303" pitchFamily="18" charset="0"/>
              </a:rPr>
              <a:t>SPD contracts - $650M in state agency spend</a:t>
            </a:r>
          </a:p>
          <a:p>
            <a:pPr indent="-228600" defTabSz="914400">
              <a:lnSpc>
                <a:spcPct val="90000"/>
              </a:lnSpc>
              <a:buFont typeface="Arial" panose="020B0604020202020204" pitchFamily="34" charset="0"/>
              <a:buChar char="•"/>
            </a:pPr>
            <a:r>
              <a:rPr lang="en-US" sz="2400" dirty="0">
                <a:latin typeface="Baskerville Old Face" panose="02020602080505020303" pitchFamily="18" charset="0"/>
              </a:rPr>
              <a:t>Approximately 275 Term and Managed Contracts</a:t>
            </a:r>
          </a:p>
          <a:p>
            <a:pPr indent="-228600" defTabSz="914400">
              <a:lnSpc>
                <a:spcPct val="90000"/>
              </a:lnSpc>
              <a:buFont typeface="Arial" panose="020B0604020202020204" pitchFamily="34" charset="0"/>
              <a:buChar char="•"/>
            </a:pPr>
            <a:r>
              <a:rPr lang="en-US" sz="2400" dirty="0">
                <a:latin typeface="Baskerville Old Face" panose="02020602080505020303" pitchFamily="18" charset="0"/>
              </a:rPr>
              <a:t>Approximately 140 TXMAS contracts</a:t>
            </a:r>
          </a:p>
          <a:p>
            <a:pPr indent="-228600" defTabSz="914400">
              <a:lnSpc>
                <a:spcPct val="90000"/>
              </a:lnSpc>
              <a:buFont typeface="Arial" panose="020B0604020202020204" pitchFamily="34" charset="0"/>
              <a:buChar char="•"/>
            </a:pPr>
            <a:r>
              <a:rPr lang="en-US" sz="2400" dirty="0">
                <a:latin typeface="Baskerville Old Face" panose="02020602080505020303" pitchFamily="18" charset="0"/>
              </a:rPr>
              <a:t>Reviewed over 580 agency solicitations for high-risk contracts</a:t>
            </a:r>
          </a:p>
          <a:p>
            <a:pPr indent="-228600" defTabSz="914400">
              <a:lnSpc>
                <a:spcPct val="90000"/>
              </a:lnSpc>
              <a:buFont typeface="Arial" panose="020B0604020202020204" pitchFamily="34" charset="0"/>
              <a:buChar char="•"/>
            </a:pPr>
            <a:r>
              <a:rPr lang="en-US" sz="2400" dirty="0">
                <a:latin typeface="Baskerville Old Face" panose="02020602080505020303" pitchFamily="18" charset="0"/>
              </a:rPr>
              <a:t>Provide certification and continuing education to over 5,000 procurement and contracting professionals annually</a:t>
            </a:r>
          </a:p>
          <a:p>
            <a:pPr indent="-228600" defTabSz="914400">
              <a:lnSpc>
                <a:spcPct val="90000"/>
              </a:lnSpc>
              <a:buFont typeface="Arial" panose="020B0604020202020204" pitchFamily="34" charset="0"/>
              <a:buChar char="•"/>
            </a:pPr>
            <a:r>
              <a:rPr lang="en-US" sz="2400" dirty="0">
                <a:latin typeface="Baskerville Old Face" panose="02020602080505020303" pitchFamily="18" charset="0"/>
              </a:rPr>
              <a:t>Over 11,000 Vendor Performance Reports entered</a:t>
            </a:r>
          </a:p>
          <a:p>
            <a:pPr indent="-228600" defTabSz="914400">
              <a:lnSpc>
                <a:spcPct val="90000"/>
              </a:lnSpc>
              <a:buFont typeface="Arial" panose="020B0604020202020204" pitchFamily="34" charset="0"/>
              <a:buChar char="•"/>
            </a:pPr>
            <a:endParaRPr lang="en-US" sz="2400" dirty="0">
              <a:latin typeface="Baskerville Old Face" panose="02020602080505020303" pitchFamily="18" charset="0"/>
            </a:endParaRPr>
          </a:p>
          <a:p>
            <a:pPr marL="800100" lvl="2" defTabSz="914400">
              <a:lnSpc>
                <a:spcPct val="90000"/>
              </a:lnSpc>
              <a:buFont typeface="Arial" panose="020B0604020202020204" pitchFamily="34" charset="0"/>
              <a:buChar char="•"/>
            </a:pPr>
            <a:endParaRPr lang="en-US" sz="2100" dirty="0"/>
          </a:p>
        </p:txBody>
      </p:sp>
      <p:grpSp>
        <p:nvGrpSpPr>
          <p:cNvPr id="61" name="Group 38">
            <a:extLst>
              <a:ext uri="{FF2B5EF4-FFF2-40B4-BE49-F238E27FC236}">
                <a16:creationId xmlns:a16="http://schemas.microsoft.com/office/drawing/2014/main" id="{DDAE397D-2F47-480F-95CA-D5EDB24333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40" name="Freeform 5">
              <a:extLst>
                <a:ext uri="{FF2B5EF4-FFF2-40B4-BE49-F238E27FC236}">
                  <a16:creationId xmlns:a16="http://schemas.microsoft.com/office/drawing/2014/main" id="{BD66E0D2-4D47-45F5-9F6C-04DF950CB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63" name="Freeform 6">
              <a:extLst>
                <a:ext uri="{FF2B5EF4-FFF2-40B4-BE49-F238E27FC236}">
                  <a16:creationId xmlns:a16="http://schemas.microsoft.com/office/drawing/2014/main" id="{C36CD79E-81FA-41B2-9A38-E0E26BCBE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a:extLst>
                <a:ext uri="{FF2B5EF4-FFF2-40B4-BE49-F238E27FC236}">
                  <a16:creationId xmlns:a16="http://schemas.microsoft.com/office/drawing/2014/main" id="{58CF2E87-8DCB-4A21-A926-1879E39DE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a:extLst>
                <a:ext uri="{FF2B5EF4-FFF2-40B4-BE49-F238E27FC236}">
                  <a16:creationId xmlns:a16="http://schemas.microsoft.com/office/drawing/2014/main" id="{E8EBCED8-09A7-4078-908F-87C5C9094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a:extLst>
                <a:ext uri="{FF2B5EF4-FFF2-40B4-BE49-F238E27FC236}">
                  <a16:creationId xmlns:a16="http://schemas.microsoft.com/office/drawing/2014/main" id="{881B8E24-1A3B-4288-834C-5C75EE61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a:extLst>
                <a:ext uri="{FF2B5EF4-FFF2-40B4-BE49-F238E27FC236}">
                  <a16:creationId xmlns:a16="http://schemas.microsoft.com/office/drawing/2014/main" id="{CE6C6947-62CC-47B5-8006-0DBB11057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a:extLst>
                <a:ext uri="{FF2B5EF4-FFF2-40B4-BE49-F238E27FC236}">
                  <a16:creationId xmlns:a16="http://schemas.microsoft.com/office/drawing/2014/main" id="{5A3EA873-FF38-49B1-AA18-6CAA8278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a:extLst>
                <a:ext uri="{FF2B5EF4-FFF2-40B4-BE49-F238E27FC236}">
                  <a16:creationId xmlns:a16="http://schemas.microsoft.com/office/drawing/2014/main" id="{2B74FB34-BB05-4313-9474-A4F9B27A5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a:extLst>
                <a:ext uri="{FF2B5EF4-FFF2-40B4-BE49-F238E27FC236}">
                  <a16:creationId xmlns:a16="http://schemas.microsoft.com/office/drawing/2014/main" id="{3673863D-063E-49A6-9856-52014BB4D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a:extLst>
                <a:ext uri="{FF2B5EF4-FFF2-40B4-BE49-F238E27FC236}">
                  <a16:creationId xmlns:a16="http://schemas.microsoft.com/office/drawing/2014/main" id="{59E7384A-6379-482C-8070-680EA33AF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a:extLst>
                <a:ext uri="{FF2B5EF4-FFF2-40B4-BE49-F238E27FC236}">
                  <a16:creationId xmlns:a16="http://schemas.microsoft.com/office/drawing/2014/main" id="{C6A49E1B-06B5-467F-97A5-EE77945A7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a:extLst>
                <a:ext uri="{FF2B5EF4-FFF2-40B4-BE49-F238E27FC236}">
                  <a16:creationId xmlns:a16="http://schemas.microsoft.com/office/drawing/2014/main" id="{C67D60A3-4CE7-453B-97D1-08DD83271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a:extLst>
                <a:ext uri="{FF2B5EF4-FFF2-40B4-BE49-F238E27FC236}">
                  <a16:creationId xmlns:a16="http://schemas.microsoft.com/office/drawing/2014/main" id="{1333C1DC-BC77-4584-B472-AE19C4A09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a:extLst>
                <a:ext uri="{FF2B5EF4-FFF2-40B4-BE49-F238E27FC236}">
                  <a16:creationId xmlns:a16="http://schemas.microsoft.com/office/drawing/2014/main" id="{30CC34F2-2D02-4DC8-8951-5E29E0866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a:extLst>
                <a:ext uri="{FF2B5EF4-FFF2-40B4-BE49-F238E27FC236}">
                  <a16:creationId xmlns:a16="http://schemas.microsoft.com/office/drawing/2014/main" id="{C77A3E1B-1C72-4437-A8A1-FC659C9E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a:extLst>
                <a:ext uri="{FF2B5EF4-FFF2-40B4-BE49-F238E27FC236}">
                  <a16:creationId xmlns:a16="http://schemas.microsoft.com/office/drawing/2014/main" id="{4EE3E561-115A-4994-832B-FB79E4498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a:extLst>
                <a:ext uri="{FF2B5EF4-FFF2-40B4-BE49-F238E27FC236}">
                  <a16:creationId xmlns:a16="http://schemas.microsoft.com/office/drawing/2014/main" id="{D389D14E-E715-4844-8E58-ED5A66AB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a:extLst>
                <a:ext uri="{FF2B5EF4-FFF2-40B4-BE49-F238E27FC236}">
                  <a16:creationId xmlns:a16="http://schemas.microsoft.com/office/drawing/2014/main" id="{4208B28A-82FB-48D4-9087-806354C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a:extLst>
                <a:ext uri="{FF2B5EF4-FFF2-40B4-BE49-F238E27FC236}">
                  <a16:creationId xmlns:a16="http://schemas.microsoft.com/office/drawing/2014/main" id="{1330334B-C28B-49CB-8643-6EF946230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a:extLst>
                <a:ext uri="{FF2B5EF4-FFF2-40B4-BE49-F238E27FC236}">
                  <a16:creationId xmlns:a16="http://schemas.microsoft.com/office/drawing/2014/main" id="{F221AA9B-1DD9-4FC4-947F-90C0582F7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a:extLst>
                <a:ext uri="{FF2B5EF4-FFF2-40B4-BE49-F238E27FC236}">
                  <a16:creationId xmlns:a16="http://schemas.microsoft.com/office/drawing/2014/main" id="{9214B596-B3CC-43CB-A72A-2ADABBE5B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2" name="Isosceles Triangle 61">
            <a:extLst>
              <a:ext uri="{FF2B5EF4-FFF2-40B4-BE49-F238E27FC236}">
                <a16:creationId xmlns:a16="http://schemas.microsoft.com/office/drawing/2014/main" id="{64F9BF67-14D7-4F9D-A8E4-4BB8DE351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31418" y="1331697"/>
            <a:ext cx="144937"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dirty="0"/>
          </a:p>
        </p:txBody>
      </p:sp>
    </p:spTree>
    <p:extLst>
      <p:ext uri="{BB962C8B-B14F-4D97-AF65-F5344CB8AC3E}">
        <p14:creationId xmlns:p14="http://schemas.microsoft.com/office/powerpoint/2010/main" val="210394352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681340" y="1360481"/>
            <a:ext cx="3454005" cy="2387600"/>
          </a:xfrm>
          <a:prstGeom prst="rect">
            <a:avLst/>
          </a:prstGeom>
        </p:spPr>
        <p:txBody>
          <a:bodyPr vert="horz" lIns="91440" tIns="45720" rIns="91440" bIns="45720" rtlCol="0" anchor="b">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dirty="0">
                <a:solidFill>
                  <a:schemeClr val="bg1"/>
                </a:solidFill>
                <a:latin typeface="Baskerville Old Face" panose="02020602080505020303" pitchFamily="18" charset="0"/>
              </a:rPr>
              <a:t>The straw that broke the procurement camel’s back</a:t>
            </a:r>
          </a:p>
        </p:txBody>
      </p:sp>
      <p:pic>
        <p:nvPicPr>
          <p:cNvPr id="1026" name="Picture 2" descr="Image Library | CDC Online Newsroom | CDC">
            <a:extLst>
              <a:ext uri="{FF2B5EF4-FFF2-40B4-BE49-F238E27FC236}">
                <a16:creationId xmlns:a16="http://schemas.microsoft.com/office/drawing/2014/main" id="{F3A40201-258C-4FE7-B469-2D98B542AD9C}"/>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5647" r="21959" b="1"/>
          <a:stretch/>
        </p:blipFill>
        <p:spPr bwMode="auto">
          <a:xfrm>
            <a:off x="4350550" y="1057275"/>
            <a:ext cx="4438051" cy="4743450"/>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72">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845" y="1197769"/>
            <a:ext cx="8240309"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defRPr/>
            </a:pPr>
            <a:fld id="{4A9D0740-9057-A440-83F0-D81A9D2B18CA}" type="slidenum">
              <a:rPr lang="en-US">
                <a:solidFill>
                  <a:schemeClr val="bg1">
                    <a:lumMod val="50000"/>
                  </a:schemeClr>
                </a:solidFill>
                <a:latin typeface="Calibri" panose="020F0502020204030204"/>
              </a:rPr>
              <a:pPr defTabSz="914400">
                <a:spcAft>
                  <a:spcPts val="600"/>
                </a:spcAft>
                <a:defRPr/>
              </a:pPr>
              <a:t>6</a:t>
            </a:fld>
            <a:endParaRPr lang="en-US">
              <a:solidFill>
                <a:schemeClr val="bg1">
                  <a:lumMod val="50000"/>
                </a:schemeClr>
              </a:solidFill>
              <a:latin typeface="Calibri" panose="020F0502020204030204"/>
            </a:endParaRPr>
          </a:p>
        </p:txBody>
      </p:sp>
      <p:sp>
        <p:nvSpPr>
          <p:cNvPr id="5" name="Subtitle 2"/>
          <p:cNvSpPr txBox="1">
            <a:spLocks/>
          </p:cNvSpPr>
          <p:nvPr/>
        </p:nvSpPr>
        <p:spPr>
          <a:xfrm>
            <a:off x="870155" y="1881353"/>
            <a:ext cx="7477432" cy="392951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7987" indent="0">
              <a:buNone/>
            </a:pPr>
            <a:endParaRPr lang="en-US" sz="2100" dirty="0"/>
          </a:p>
        </p:txBody>
      </p:sp>
    </p:spTree>
    <p:extLst>
      <p:ext uri="{BB962C8B-B14F-4D97-AF65-F5344CB8AC3E}">
        <p14:creationId xmlns:p14="http://schemas.microsoft.com/office/powerpoint/2010/main" val="392533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itle 1"/>
          <p:cNvSpPr txBox="1">
            <a:spLocks/>
          </p:cNvSpPr>
          <p:nvPr/>
        </p:nvSpPr>
        <p:spPr>
          <a:xfrm>
            <a:off x="5222841" y="669925"/>
            <a:ext cx="3600450" cy="1325563"/>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kern="1200">
                <a:solidFill>
                  <a:schemeClr val="bg1"/>
                </a:solidFill>
                <a:latin typeface="Baskerville Old Face" panose="02020602080505020303" pitchFamily="18" charset="0"/>
              </a:rPr>
              <a:t>COVID-19</a:t>
            </a:r>
            <a:endParaRPr lang="en-US" kern="1200" dirty="0">
              <a:solidFill>
                <a:schemeClr val="bg1"/>
              </a:solidFill>
              <a:latin typeface="Baskerville Old Face" panose="02020602080505020303" pitchFamily="18" charset="0"/>
            </a:endParaRPr>
          </a:p>
        </p:txBody>
      </p:sp>
      <p:cxnSp>
        <p:nvCxnSpPr>
          <p:cNvPr id="13" name="Straight Connector 12">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222841" y="2026340"/>
            <a:ext cx="38265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Subtitle 2"/>
          <p:cNvSpPr txBox="1">
            <a:spLocks/>
          </p:cNvSpPr>
          <p:nvPr/>
        </p:nvSpPr>
        <p:spPr>
          <a:xfrm>
            <a:off x="320708" y="265815"/>
            <a:ext cx="4807477" cy="616687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31788" indent="-228600" defTabSz="914400">
              <a:lnSpc>
                <a:spcPct val="90000"/>
              </a:lnSpc>
              <a:buFont typeface="Arial" panose="020B0604020202020204" pitchFamily="34" charset="0"/>
              <a:buChar char="•"/>
            </a:pPr>
            <a:endParaRPr lang="en-US" sz="3000" dirty="0">
              <a:solidFill>
                <a:schemeClr val="bg1"/>
              </a:solidFill>
              <a:latin typeface="Baskerville Old Face" panose="02020602080505020303" pitchFamily="18" charset="0"/>
            </a:endParaRPr>
          </a:p>
          <a:p>
            <a:pPr marL="331788" indent="-228600" defTabSz="914400">
              <a:lnSpc>
                <a:spcPct val="90000"/>
              </a:lnSpc>
              <a:buFont typeface="Arial" panose="020B0604020202020204" pitchFamily="34" charset="0"/>
              <a:buChar char="•"/>
            </a:pPr>
            <a:endParaRPr lang="en-US" sz="3000" dirty="0">
              <a:solidFill>
                <a:schemeClr val="bg1"/>
              </a:solidFill>
              <a:latin typeface="Baskerville Old Face" panose="02020602080505020303" pitchFamily="18" charset="0"/>
            </a:endParaRPr>
          </a:p>
          <a:p>
            <a:pPr marL="331788" indent="-228600" defTabSz="914400">
              <a:lnSpc>
                <a:spcPct val="90000"/>
              </a:lnSpc>
              <a:buFont typeface="Arial" panose="020B0604020202020204" pitchFamily="34" charset="0"/>
              <a:buChar char="•"/>
            </a:pPr>
            <a:r>
              <a:rPr lang="en-US" sz="3000" dirty="0">
                <a:solidFill>
                  <a:schemeClr val="bg1"/>
                </a:solidFill>
                <a:latin typeface="Baskerville Old Face" panose="02020602080505020303" pitchFamily="18" charset="0"/>
              </a:rPr>
              <a:t>The last two and a half years have put a phenomenal strain on state procurement</a:t>
            </a:r>
          </a:p>
          <a:p>
            <a:pPr marL="731838" lvl="1" indent="-228600" defTabSz="914400">
              <a:lnSpc>
                <a:spcPct val="90000"/>
              </a:lnSpc>
              <a:buFont typeface="Arial" panose="020B0604020202020204" pitchFamily="34" charset="0"/>
              <a:buChar char="•"/>
            </a:pPr>
            <a:r>
              <a:rPr lang="en-US" sz="2600" dirty="0">
                <a:solidFill>
                  <a:schemeClr val="bg1"/>
                </a:solidFill>
                <a:latin typeface="Baskerville Old Face" panose="02020602080505020303" pitchFamily="18" charset="0"/>
              </a:rPr>
              <a:t>Price increases</a:t>
            </a:r>
          </a:p>
          <a:p>
            <a:pPr marL="731838" lvl="1" indent="-228600" defTabSz="914400">
              <a:lnSpc>
                <a:spcPct val="90000"/>
              </a:lnSpc>
              <a:buFont typeface="Arial" panose="020B0604020202020204" pitchFamily="34" charset="0"/>
              <a:buChar char="•"/>
            </a:pPr>
            <a:r>
              <a:rPr lang="en-US" sz="2600" dirty="0">
                <a:solidFill>
                  <a:schemeClr val="bg1"/>
                </a:solidFill>
                <a:latin typeface="Baskerville Old Face" panose="02020602080505020303" pitchFamily="18" charset="0"/>
              </a:rPr>
              <a:t>Supply interruptions (delays)</a:t>
            </a:r>
          </a:p>
          <a:p>
            <a:pPr marL="731838" lvl="1" indent="-228600" defTabSz="914400">
              <a:lnSpc>
                <a:spcPct val="90000"/>
              </a:lnSpc>
              <a:buFont typeface="Arial" panose="020B0604020202020204" pitchFamily="34" charset="0"/>
              <a:buChar char="•"/>
            </a:pPr>
            <a:r>
              <a:rPr lang="en-US" sz="2600" dirty="0">
                <a:solidFill>
                  <a:schemeClr val="bg1"/>
                </a:solidFill>
                <a:latin typeface="Baskerville Old Face" panose="02020602080505020303" pitchFamily="18" charset="0"/>
              </a:rPr>
              <a:t>Shortages</a:t>
            </a:r>
          </a:p>
          <a:p>
            <a:pPr marL="731838" lvl="1" indent="-228600" defTabSz="914400">
              <a:lnSpc>
                <a:spcPct val="90000"/>
              </a:lnSpc>
              <a:buFont typeface="Arial" panose="020B0604020202020204" pitchFamily="34" charset="0"/>
              <a:buChar char="•"/>
            </a:pPr>
            <a:r>
              <a:rPr lang="en-US" sz="2600" dirty="0">
                <a:solidFill>
                  <a:schemeClr val="bg1"/>
                </a:solidFill>
                <a:latin typeface="Baskerville Old Face" panose="02020602080505020303" pitchFamily="18" charset="0"/>
              </a:rPr>
              <a:t>Shipping costs</a:t>
            </a:r>
            <a:br>
              <a:rPr lang="en-US" sz="2600" dirty="0">
                <a:solidFill>
                  <a:schemeClr val="bg1"/>
                </a:solidFill>
                <a:latin typeface="Baskerville Old Face" panose="02020602080505020303" pitchFamily="18" charset="0"/>
              </a:rPr>
            </a:br>
            <a:br>
              <a:rPr lang="en-US" sz="2600" dirty="0">
                <a:solidFill>
                  <a:schemeClr val="bg1"/>
                </a:solidFill>
                <a:latin typeface="Baskerville Old Face" panose="02020602080505020303" pitchFamily="18" charset="0"/>
              </a:rPr>
            </a:br>
            <a:endParaRPr lang="en-US" sz="3000" dirty="0">
              <a:solidFill>
                <a:schemeClr val="bg1"/>
              </a:solidFill>
              <a:latin typeface="Baskerville Old Face" panose="02020602080505020303" pitchFamily="18" charset="0"/>
            </a:endParaRPr>
          </a:p>
        </p:txBody>
      </p:sp>
      <p:sp>
        <p:nvSpPr>
          <p:cNvPr id="6" name="Slide Number Placeholder 5"/>
          <p:cNvSpPr>
            <a:spLocks noGrp="1"/>
          </p:cNvSpPr>
          <p:nvPr>
            <p:ph type="sldNum" sz="quarter" idx="12"/>
          </p:nvPr>
        </p:nvSpPr>
        <p:spPr>
          <a:xfrm>
            <a:off x="6977269" y="6356350"/>
            <a:ext cx="1538081" cy="365125"/>
          </a:xfrm>
        </p:spPr>
        <p:txBody>
          <a:bodyPr vert="horz" lIns="91440" tIns="45720" rIns="91440" bIns="45720" rtlCol="0" anchor="ctr">
            <a:normAutofit/>
          </a:bodyPr>
          <a:lstStyle/>
          <a:p>
            <a:pPr defTabSz="914400">
              <a:spcAft>
                <a:spcPts val="600"/>
              </a:spcAft>
            </a:pPr>
            <a:fld id="{4A9D0740-9057-A440-83F0-D81A9D2B18CA}" type="slidenum">
              <a:rPr lang="en-US" smtClean="0">
                <a:solidFill>
                  <a:schemeClr val="bg1">
                    <a:lumMod val="95000"/>
                    <a:lumOff val="5000"/>
                  </a:schemeClr>
                </a:solidFill>
              </a:rPr>
              <a:pPr defTabSz="914400">
                <a:spcAft>
                  <a:spcPts val="600"/>
                </a:spcAft>
              </a:pPr>
              <a:t>7</a:t>
            </a:fld>
            <a:endParaRPr lang="en-US">
              <a:solidFill>
                <a:schemeClr val="bg1">
                  <a:lumMod val="95000"/>
                  <a:lumOff val="5000"/>
                </a:schemeClr>
              </a:solidFill>
            </a:endParaRPr>
          </a:p>
        </p:txBody>
      </p:sp>
      <p:sp>
        <p:nvSpPr>
          <p:cNvPr id="15" name="Rectangle 14">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4" y="115193"/>
            <a:ext cx="8954691"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E4B03E6-400F-4B99-A8D2-7325558CA977}"/>
              </a:ext>
            </a:extLst>
          </p:cNvPr>
          <p:cNvPicPr>
            <a:picLocks noChangeAspect="1"/>
          </p:cNvPicPr>
          <p:nvPr/>
        </p:nvPicPr>
        <p:blipFill>
          <a:blip r:embed="rId3"/>
          <a:stretch>
            <a:fillRect/>
          </a:stretch>
        </p:blipFill>
        <p:spPr>
          <a:xfrm>
            <a:off x="5169059" y="2617441"/>
            <a:ext cx="3507108" cy="2475545"/>
          </a:xfrm>
          <a:prstGeom prst="rect">
            <a:avLst/>
          </a:prstGeom>
        </p:spPr>
      </p:pic>
    </p:spTree>
    <p:extLst>
      <p:ext uri="{BB962C8B-B14F-4D97-AF65-F5344CB8AC3E}">
        <p14:creationId xmlns:p14="http://schemas.microsoft.com/office/powerpoint/2010/main" val="290634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Pen placed on top of a signature line">
            <a:extLst>
              <a:ext uri="{FF2B5EF4-FFF2-40B4-BE49-F238E27FC236}">
                <a16:creationId xmlns:a16="http://schemas.microsoft.com/office/drawing/2014/main" id="{40B69ABB-C6B3-79BB-752D-8E141A04F4B6}"/>
              </a:ext>
            </a:extLst>
          </p:cNvPr>
          <p:cNvPicPr>
            <a:picLocks noChangeAspect="1"/>
          </p:cNvPicPr>
          <p:nvPr/>
        </p:nvPicPr>
        <p:blipFill rotWithShape="1">
          <a:blip r:embed="rId2"/>
          <a:srcRect l="33851" r="2869" b="-1"/>
          <a:stretch/>
        </p:blipFill>
        <p:spPr>
          <a:xfrm>
            <a:off x="2642616" y="10"/>
            <a:ext cx="6501384" cy="6857990"/>
          </a:xfrm>
          <a:prstGeom prst="rect">
            <a:avLst/>
          </a:prstGeom>
        </p:spPr>
      </p:pic>
      <p:sp>
        <p:nvSpPr>
          <p:cNvPr id="37" name="Rectangle 3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8465" y="378926"/>
            <a:ext cx="4093535" cy="3864307"/>
          </a:xfrm>
        </p:spPr>
        <p:txBody>
          <a:bodyPr vert="horz" lIns="91440" tIns="45720" rIns="91440" bIns="45720" rtlCol="0" anchor="b">
            <a:noAutofit/>
          </a:bodyPr>
          <a:lstStyle/>
          <a:p>
            <a:pPr algn="l" defTabSz="914400">
              <a:lnSpc>
                <a:spcPct val="90000"/>
              </a:lnSpc>
            </a:pPr>
            <a:r>
              <a:rPr lang="en-US" sz="3200" dirty="0">
                <a:latin typeface="Baskerville Old Face" panose="02020602080505020303" pitchFamily="18" charset="0"/>
              </a:rPr>
              <a:t>The 87</a:t>
            </a:r>
            <a:r>
              <a:rPr lang="en-US" sz="3200" baseline="30000" dirty="0">
                <a:latin typeface="Baskerville Old Face" panose="02020602080505020303" pitchFamily="18" charset="0"/>
              </a:rPr>
              <a:t>th</a:t>
            </a:r>
            <a:r>
              <a:rPr lang="en-US" sz="3200" dirty="0">
                <a:latin typeface="Baskerville Old Face" panose="02020602080505020303" pitchFamily="18" charset="0"/>
              </a:rPr>
              <a:t> Session once again had a number of bills pertinent to procurement and contracting in Texas. A high level review of a few of those bills follows</a:t>
            </a:r>
          </a:p>
        </p:txBody>
      </p:sp>
      <p:sp>
        <p:nvSpPr>
          <p:cNvPr id="39" name="Rectangle 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 name="Rectangle 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6728114" y="6356350"/>
            <a:ext cx="2057400" cy="365125"/>
          </a:xfrm>
        </p:spPr>
        <p:txBody>
          <a:bodyPr vert="horz" lIns="91440" tIns="45720" rIns="91440" bIns="45720" rtlCol="0" anchor="ctr">
            <a:normAutofit/>
          </a:bodyPr>
          <a:lstStyle/>
          <a:p>
            <a:pPr defTabSz="914400">
              <a:spcAft>
                <a:spcPts val="600"/>
              </a:spcAft>
              <a:defRPr/>
            </a:pPr>
            <a:fld id="{4A9D0740-9057-A440-83F0-D81A9D2B18CA}" type="slidenum">
              <a:rPr lang="en-US" sz="1000">
                <a:solidFill>
                  <a:schemeClr val="tx1"/>
                </a:solidFill>
                <a:latin typeface="Calibri" panose="020F0502020204030204"/>
              </a:rPr>
              <a:pPr defTabSz="914400">
                <a:spcAft>
                  <a:spcPts val="600"/>
                </a:spcAft>
                <a:defRPr/>
              </a:pPr>
              <a:t>8</a:t>
            </a:fld>
            <a:endParaRPr lang="en-US" sz="1000">
              <a:solidFill>
                <a:schemeClr val="tx1"/>
              </a:solidFill>
              <a:latin typeface="Calibri" panose="020F0502020204030204"/>
            </a:endParaRPr>
          </a:p>
        </p:txBody>
      </p:sp>
    </p:spTree>
    <p:extLst>
      <p:ext uri="{BB962C8B-B14F-4D97-AF65-F5344CB8AC3E}">
        <p14:creationId xmlns:p14="http://schemas.microsoft.com/office/powerpoint/2010/main" val="122995741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760605" y="1450655"/>
            <a:ext cx="2949023" cy="3956690"/>
          </a:xfrm>
        </p:spPr>
        <p:txBody>
          <a:bodyPr anchor="ctr">
            <a:normAutofit/>
          </a:bodyPr>
          <a:lstStyle/>
          <a:p>
            <a:r>
              <a:rPr lang="en-US" sz="7000">
                <a:solidFill>
                  <a:schemeClr val="bg1"/>
                </a:solidFill>
                <a:latin typeface="Baskerville Old Face" panose="02020602080505020303" pitchFamily="18" charset="0"/>
              </a:rPr>
              <a:t>SB799</a:t>
            </a:r>
          </a:p>
        </p:txBody>
      </p:sp>
      <p:cxnSp>
        <p:nvCxnSpPr>
          <p:cNvPr id="13" name="Straight Connector 12">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1450655"/>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5408571"/>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0" y="1108061"/>
            <a:ext cx="4231758" cy="4571972"/>
          </a:xfrm>
        </p:spPr>
        <p:txBody>
          <a:bodyPr anchor="ctr">
            <a:noAutofit/>
          </a:bodyPr>
          <a:lstStyle/>
          <a:p>
            <a:pPr lvl="0"/>
            <a:r>
              <a:rPr lang="en-US" sz="2400" dirty="0">
                <a:solidFill>
                  <a:schemeClr val="bg1"/>
                </a:solidFill>
                <a:latin typeface="Baskerville Old Face" panose="02020602080505020303" pitchFamily="18" charset="0"/>
              </a:rPr>
              <a:t>Changed delegated authority and competitive procurement thresholds</a:t>
            </a:r>
          </a:p>
          <a:p>
            <a:pPr lvl="0"/>
            <a:r>
              <a:rPr lang="en-US" sz="2400" dirty="0">
                <a:solidFill>
                  <a:schemeClr val="bg1"/>
                </a:solidFill>
                <a:latin typeface="Baskerville Old Face" panose="02020602080505020303" pitchFamily="18" charset="0"/>
              </a:rPr>
              <a:t>Requirements regarding contract evaluators</a:t>
            </a:r>
          </a:p>
          <a:p>
            <a:pPr lvl="0"/>
            <a:r>
              <a:rPr lang="en-US" sz="2400" dirty="0">
                <a:solidFill>
                  <a:schemeClr val="bg1"/>
                </a:solidFill>
                <a:latin typeface="Baskerville Old Face" panose="02020602080505020303" pitchFamily="18" charset="0"/>
              </a:rPr>
              <a:t>Established pre-posting requirements for contracts over $20MM</a:t>
            </a:r>
          </a:p>
          <a:p>
            <a:pPr lvl="0"/>
            <a:r>
              <a:rPr lang="en-US" sz="2400" dirty="0">
                <a:solidFill>
                  <a:schemeClr val="bg1"/>
                </a:solidFill>
                <a:latin typeface="Baskerville Old Face" panose="02020602080505020303" pitchFamily="18" charset="0"/>
              </a:rPr>
              <a:t>Added requirements for MIRPs over $5MM designated for additional monitoring</a:t>
            </a:r>
          </a:p>
          <a:p>
            <a:pPr lvl="0"/>
            <a:r>
              <a:rPr lang="en-US" sz="2400" dirty="0">
                <a:solidFill>
                  <a:schemeClr val="bg1"/>
                </a:solidFill>
                <a:latin typeface="Baskerville Old Face" panose="02020602080505020303" pitchFamily="18" charset="0"/>
              </a:rPr>
              <a:t>Expanded agency authority for purchasing from DIR ($5M-$10M), permissive</a:t>
            </a:r>
          </a:p>
        </p:txBody>
      </p:sp>
      <p:sp>
        <p:nvSpPr>
          <p:cNvPr id="6" name="Slide Number Placeholder 5"/>
          <p:cNvSpPr>
            <a:spLocks noGrp="1"/>
          </p:cNvSpPr>
          <p:nvPr>
            <p:ph type="sldNum" sz="quarter" idx="12"/>
          </p:nvPr>
        </p:nvSpPr>
        <p:spPr>
          <a:xfrm>
            <a:off x="6977269" y="6356350"/>
            <a:ext cx="1538081" cy="365125"/>
          </a:xfrm>
        </p:spPr>
        <p:txBody>
          <a:bodyPr>
            <a:normAutofit/>
          </a:bodyPr>
          <a:lstStyle/>
          <a:p>
            <a:pPr>
              <a:spcAft>
                <a:spcPts val="600"/>
              </a:spcAft>
            </a:pPr>
            <a:fld id="{4A9D0740-9057-A440-83F0-D81A9D2B18CA}" type="slidenum">
              <a:rPr lang="en-US">
                <a:solidFill>
                  <a:schemeClr val="bg1">
                    <a:lumMod val="50000"/>
                  </a:schemeClr>
                </a:solidFill>
              </a:rPr>
              <a:pPr>
                <a:spcAft>
                  <a:spcPts val="600"/>
                </a:spcAft>
              </a:pPr>
              <a:t>9</a:t>
            </a:fld>
            <a:endParaRPr lang="en-US">
              <a:solidFill>
                <a:schemeClr val="bg1">
                  <a:lumMod val="50000"/>
                </a:schemeClr>
              </a:solidFill>
            </a:endParaRPr>
          </a:p>
        </p:txBody>
      </p:sp>
    </p:spTree>
    <p:extLst>
      <p:ext uri="{BB962C8B-B14F-4D97-AF65-F5344CB8AC3E}">
        <p14:creationId xmlns:p14="http://schemas.microsoft.com/office/powerpoint/2010/main" val="2834393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20911</TotalTime>
  <Words>1061</Words>
  <Application>Microsoft Office PowerPoint</Application>
  <PresentationFormat>On-screen Show (4:3)</PresentationFormat>
  <Paragraphs>150</Paragraphs>
  <Slides>25</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Baskerville Old Face</vt:lpstr>
      <vt:lpstr>Calibri</vt:lpstr>
      <vt:lpstr>Office Theme</vt:lpstr>
      <vt:lpstr>Procurement and Contract Oversight An overview of Texas’ Chief Procurement Office</vt:lpstr>
      <vt:lpstr>     SB533 (85-R) recognized the Comptroller, through the Statewide Procurement Division (SPD), as the state’s central procurement office and authorized the Comptroller to employ a Chief Procurement Officer (Texas Gov’t Code 2155.091)          </vt:lpstr>
      <vt:lpstr>PowerPoint Presentation</vt:lpstr>
      <vt:lpstr> Statewide Procurement Division (SPD) </vt:lpstr>
      <vt:lpstr>PowerPoint Presentation</vt:lpstr>
      <vt:lpstr>PowerPoint Presentation</vt:lpstr>
      <vt:lpstr>PowerPoint Presentation</vt:lpstr>
      <vt:lpstr>The 87th Session once again had a number of bills pertinent to procurement and contracting in Texas. A high level review of a few of those bills follows</vt:lpstr>
      <vt:lpstr>SB799</vt:lpstr>
      <vt:lpstr>SB799</vt:lpstr>
      <vt:lpstr>SB4</vt:lpstr>
      <vt:lpstr>SB13</vt:lpstr>
      <vt:lpstr>SB19</vt:lpstr>
      <vt:lpstr>SB475</vt:lpstr>
      <vt:lpstr>SB538</vt:lpstr>
      <vt:lpstr>SB1122</vt:lpstr>
      <vt:lpstr>SB2116</vt:lpstr>
      <vt:lpstr>HB1476</vt:lpstr>
      <vt:lpstr>HB1925</vt:lpstr>
      <vt:lpstr>Common Issues</vt:lpstr>
      <vt:lpstr>Common Issues</vt:lpstr>
      <vt:lpstr>Common Issues</vt:lpstr>
      <vt:lpstr>Resources</vt:lpstr>
      <vt:lpstr>General Questions</vt:lpstr>
      <vt:lpstr>PowerPoint Presentation</vt:lpstr>
    </vt:vector>
  </TitlesOfParts>
  <Company>Texas Comptroller of Public Accounts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Ann Reyes</dc:creator>
  <cp:lastModifiedBy>Bobby Pounds</cp:lastModifiedBy>
  <cp:revision>144</cp:revision>
  <cp:lastPrinted>2022-07-14T18:48:41Z</cp:lastPrinted>
  <dcterms:created xsi:type="dcterms:W3CDTF">2015-01-26T17:25:54Z</dcterms:created>
  <dcterms:modified xsi:type="dcterms:W3CDTF">2022-07-15T16:48:07Z</dcterms:modified>
</cp:coreProperties>
</file>