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Lst>
  <p:notesMasterIdLst>
    <p:notesMasterId r:id="rId23"/>
  </p:notesMasterIdLst>
  <p:sldIdLst>
    <p:sldId id="2147479960" r:id="rId6"/>
    <p:sldId id="2147479961" r:id="rId7"/>
    <p:sldId id="2147479959" r:id="rId8"/>
    <p:sldId id="2147479964" r:id="rId9"/>
    <p:sldId id="2147479965" r:id="rId10"/>
    <p:sldId id="2147479966" r:id="rId11"/>
    <p:sldId id="2147479962" r:id="rId12"/>
    <p:sldId id="2147479947" r:id="rId13"/>
    <p:sldId id="2147479968" r:id="rId14"/>
    <p:sldId id="2147479967" r:id="rId15"/>
    <p:sldId id="2147479963" r:id="rId16"/>
    <p:sldId id="2147479953" r:id="rId17"/>
    <p:sldId id="2147479957" r:id="rId18"/>
    <p:sldId id="2147479949" r:id="rId19"/>
    <p:sldId id="310" r:id="rId20"/>
    <p:sldId id="2147479948" r:id="rId21"/>
    <p:sldId id="265"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C99699-36EA-37C3-DAD7-AAD0579453CE}" name="TPEA O365User" initials="TO" userId="175f3315f6bd62e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3504C3-F8D4-4F44-B1E8-12990F383D16}" v="3" dt="2024-12-03T19:47:27.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7" autoAdjust="0"/>
    <p:restoredTop sz="79421" autoAdjust="0"/>
  </p:normalViewPr>
  <p:slideViewPr>
    <p:cSldViewPr snapToGrid="0">
      <p:cViewPr varScale="1">
        <p:scale>
          <a:sx n="93" d="100"/>
          <a:sy n="93" d="100"/>
        </p:scale>
        <p:origin x="6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F83FDF-7489-4E74-9D4B-19D7BE70FA3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718FC34-4064-428B-A0AA-1CF573B4C86B}">
      <dgm:prSet/>
      <dgm:spPr/>
      <dgm:t>
        <a:bodyPr/>
        <a:lstStyle/>
        <a:p>
          <a:r>
            <a:rPr lang="en-US"/>
            <a:t>Know</a:t>
          </a:r>
        </a:p>
      </dgm:t>
    </dgm:pt>
    <dgm:pt modelId="{721E81FD-74D6-4C8B-BAC4-9C825C1C0F83}" type="parTrans" cxnId="{FC57E6B3-B084-44F3-809E-8F7C1A4A2652}">
      <dgm:prSet/>
      <dgm:spPr/>
      <dgm:t>
        <a:bodyPr/>
        <a:lstStyle/>
        <a:p>
          <a:endParaRPr lang="en-US"/>
        </a:p>
      </dgm:t>
    </dgm:pt>
    <dgm:pt modelId="{96D0DB45-F110-4356-9037-72293DE7C288}" type="sibTrans" cxnId="{FC57E6B3-B084-44F3-809E-8F7C1A4A2652}">
      <dgm:prSet/>
      <dgm:spPr/>
      <dgm:t>
        <a:bodyPr/>
        <a:lstStyle/>
        <a:p>
          <a:endParaRPr lang="en-US"/>
        </a:p>
      </dgm:t>
    </dgm:pt>
    <dgm:pt modelId="{7985ABE1-3D5A-4FFC-AA69-4E0AB666944E}">
      <dgm:prSet/>
      <dgm:spPr/>
      <dgm:t>
        <a:bodyPr/>
        <a:lstStyle/>
        <a:p>
          <a:r>
            <a:rPr lang="en-US" dirty="0"/>
            <a:t>the Legislative Process</a:t>
          </a:r>
        </a:p>
      </dgm:t>
    </dgm:pt>
    <dgm:pt modelId="{C4178DEE-C2E9-4DB1-A1FE-AD522E784C06}" type="parTrans" cxnId="{B1E129ED-5126-4988-A99D-9400AE87EF81}">
      <dgm:prSet/>
      <dgm:spPr/>
      <dgm:t>
        <a:bodyPr/>
        <a:lstStyle/>
        <a:p>
          <a:endParaRPr lang="en-US"/>
        </a:p>
      </dgm:t>
    </dgm:pt>
    <dgm:pt modelId="{ECF38784-3EB3-4CF5-A8B4-0BF659140373}" type="sibTrans" cxnId="{B1E129ED-5126-4988-A99D-9400AE87EF81}">
      <dgm:prSet/>
      <dgm:spPr/>
      <dgm:t>
        <a:bodyPr/>
        <a:lstStyle/>
        <a:p>
          <a:endParaRPr lang="en-US"/>
        </a:p>
      </dgm:t>
    </dgm:pt>
    <dgm:pt modelId="{9FEFAE02-3B7D-48C6-BA93-659F8593BEC5}">
      <dgm:prSet/>
      <dgm:spPr/>
      <dgm:t>
        <a:bodyPr/>
        <a:lstStyle/>
        <a:p>
          <a:r>
            <a:rPr lang="en-US"/>
            <a:t>Know</a:t>
          </a:r>
        </a:p>
      </dgm:t>
    </dgm:pt>
    <dgm:pt modelId="{34F5341E-DADD-46C1-B66D-2AB96ABDEF84}" type="parTrans" cxnId="{2A01051B-875B-4C06-9890-CC1950CD8388}">
      <dgm:prSet/>
      <dgm:spPr/>
      <dgm:t>
        <a:bodyPr/>
        <a:lstStyle/>
        <a:p>
          <a:endParaRPr lang="en-US"/>
        </a:p>
      </dgm:t>
    </dgm:pt>
    <dgm:pt modelId="{06AE07EF-3B06-43D3-9BF9-D10A7744E108}" type="sibTrans" cxnId="{2A01051B-875B-4C06-9890-CC1950CD8388}">
      <dgm:prSet/>
      <dgm:spPr/>
      <dgm:t>
        <a:bodyPr/>
        <a:lstStyle/>
        <a:p>
          <a:endParaRPr lang="en-US"/>
        </a:p>
      </dgm:t>
    </dgm:pt>
    <dgm:pt modelId="{C4B0B3F5-F6D0-4631-B6CE-CAED81A1EE92}">
      <dgm:prSet/>
      <dgm:spPr/>
      <dgm:t>
        <a:bodyPr/>
        <a:lstStyle/>
        <a:p>
          <a:r>
            <a:rPr lang="en-US" dirty="0"/>
            <a:t>the Players</a:t>
          </a:r>
        </a:p>
      </dgm:t>
    </dgm:pt>
    <dgm:pt modelId="{D5F477C2-8D50-424B-A145-2B5C80F597DF}" type="parTrans" cxnId="{11B09BCE-36E0-4EB2-923E-B5B11C28F75E}">
      <dgm:prSet/>
      <dgm:spPr/>
      <dgm:t>
        <a:bodyPr/>
        <a:lstStyle/>
        <a:p>
          <a:endParaRPr lang="en-US"/>
        </a:p>
      </dgm:t>
    </dgm:pt>
    <dgm:pt modelId="{B6BC15B3-2A71-4B1D-BC48-DFEE224C3677}" type="sibTrans" cxnId="{11B09BCE-36E0-4EB2-923E-B5B11C28F75E}">
      <dgm:prSet/>
      <dgm:spPr/>
      <dgm:t>
        <a:bodyPr/>
        <a:lstStyle/>
        <a:p>
          <a:endParaRPr lang="en-US"/>
        </a:p>
      </dgm:t>
    </dgm:pt>
    <dgm:pt modelId="{C222A216-3FFF-40CA-8D64-6A0E742EE8B0}">
      <dgm:prSet/>
      <dgm:spPr/>
      <dgm:t>
        <a:bodyPr/>
        <a:lstStyle/>
        <a:p>
          <a:r>
            <a:rPr lang="en-US"/>
            <a:t>Know</a:t>
          </a:r>
        </a:p>
      </dgm:t>
    </dgm:pt>
    <dgm:pt modelId="{B4790D4A-245A-468D-9FBE-DF7F3CC62245}" type="parTrans" cxnId="{56F81455-B84D-4F20-8E7F-EE57EED27966}">
      <dgm:prSet/>
      <dgm:spPr/>
      <dgm:t>
        <a:bodyPr/>
        <a:lstStyle/>
        <a:p>
          <a:endParaRPr lang="en-US"/>
        </a:p>
      </dgm:t>
    </dgm:pt>
    <dgm:pt modelId="{73568FC2-0201-4500-8EF3-508560773BF9}" type="sibTrans" cxnId="{56F81455-B84D-4F20-8E7F-EE57EED27966}">
      <dgm:prSet/>
      <dgm:spPr/>
      <dgm:t>
        <a:bodyPr/>
        <a:lstStyle/>
        <a:p>
          <a:endParaRPr lang="en-US"/>
        </a:p>
      </dgm:t>
    </dgm:pt>
    <dgm:pt modelId="{47466D04-BB94-430A-B0DB-B3A1599E3524}">
      <dgm:prSet/>
      <dgm:spPr/>
      <dgm:t>
        <a:bodyPr/>
        <a:lstStyle/>
        <a:p>
          <a:r>
            <a:rPr lang="en-US" dirty="0"/>
            <a:t>the Rules</a:t>
          </a:r>
        </a:p>
      </dgm:t>
    </dgm:pt>
    <dgm:pt modelId="{FB120DAF-C97B-4B7D-A8D6-7DA7FD9B77FE}" type="parTrans" cxnId="{9987F839-47CB-4D8B-9E46-ECB0AD4454DD}">
      <dgm:prSet/>
      <dgm:spPr/>
      <dgm:t>
        <a:bodyPr/>
        <a:lstStyle/>
        <a:p>
          <a:endParaRPr lang="en-US"/>
        </a:p>
      </dgm:t>
    </dgm:pt>
    <dgm:pt modelId="{090E7CF7-B9D2-4667-B71E-0A595143A12B}" type="sibTrans" cxnId="{9987F839-47CB-4D8B-9E46-ECB0AD4454DD}">
      <dgm:prSet/>
      <dgm:spPr/>
      <dgm:t>
        <a:bodyPr/>
        <a:lstStyle/>
        <a:p>
          <a:endParaRPr lang="en-US"/>
        </a:p>
      </dgm:t>
    </dgm:pt>
    <dgm:pt modelId="{C67B7484-A75E-453A-8ABA-1B0B49384182}" type="pres">
      <dgm:prSet presAssocID="{F9F83FDF-7489-4E74-9D4B-19D7BE70FA39}" presName="Name0" presStyleCnt="0">
        <dgm:presLayoutVars>
          <dgm:dir/>
          <dgm:animLvl val="lvl"/>
          <dgm:resizeHandles val="exact"/>
        </dgm:presLayoutVars>
      </dgm:prSet>
      <dgm:spPr/>
    </dgm:pt>
    <dgm:pt modelId="{C61AED26-A335-48C1-AA92-B81B22711D71}" type="pres">
      <dgm:prSet presAssocID="{3718FC34-4064-428B-A0AA-1CF573B4C86B}" presName="linNode" presStyleCnt="0"/>
      <dgm:spPr/>
    </dgm:pt>
    <dgm:pt modelId="{5EF4552B-B754-4002-B651-717D84739255}" type="pres">
      <dgm:prSet presAssocID="{3718FC34-4064-428B-A0AA-1CF573B4C86B}" presName="parentText" presStyleLbl="node1" presStyleIdx="0" presStyleCnt="3">
        <dgm:presLayoutVars>
          <dgm:chMax val="1"/>
          <dgm:bulletEnabled val="1"/>
        </dgm:presLayoutVars>
      </dgm:prSet>
      <dgm:spPr/>
    </dgm:pt>
    <dgm:pt modelId="{6860123D-300B-4CF9-B600-5C4DBE608922}" type="pres">
      <dgm:prSet presAssocID="{3718FC34-4064-428B-A0AA-1CF573B4C86B}" presName="descendantText" presStyleLbl="alignAccFollowNode1" presStyleIdx="0" presStyleCnt="3">
        <dgm:presLayoutVars>
          <dgm:bulletEnabled val="1"/>
        </dgm:presLayoutVars>
      </dgm:prSet>
      <dgm:spPr/>
    </dgm:pt>
    <dgm:pt modelId="{C63CE18E-1A43-4436-8C0D-0D3734141FBF}" type="pres">
      <dgm:prSet presAssocID="{96D0DB45-F110-4356-9037-72293DE7C288}" presName="sp" presStyleCnt="0"/>
      <dgm:spPr/>
    </dgm:pt>
    <dgm:pt modelId="{1AC244C1-EDAF-43E9-896F-F463D8284D3A}" type="pres">
      <dgm:prSet presAssocID="{9FEFAE02-3B7D-48C6-BA93-659F8593BEC5}" presName="linNode" presStyleCnt="0"/>
      <dgm:spPr/>
    </dgm:pt>
    <dgm:pt modelId="{700C7183-58BA-4F45-AA4D-6E2BA26DF018}" type="pres">
      <dgm:prSet presAssocID="{9FEFAE02-3B7D-48C6-BA93-659F8593BEC5}" presName="parentText" presStyleLbl="node1" presStyleIdx="1" presStyleCnt="3">
        <dgm:presLayoutVars>
          <dgm:chMax val="1"/>
          <dgm:bulletEnabled val="1"/>
        </dgm:presLayoutVars>
      </dgm:prSet>
      <dgm:spPr/>
    </dgm:pt>
    <dgm:pt modelId="{62E7D5F9-49A7-4048-AB4D-C5C5C3ED44F6}" type="pres">
      <dgm:prSet presAssocID="{9FEFAE02-3B7D-48C6-BA93-659F8593BEC5}" presName="descendantText" presStyleLbl="alignAccFollowNode1" presStyleIdx="1" presStyleCnt="3">
        <dgm:presLayoutVars>
          <dgm:bulletEnabled val="1"/>
        </dgm:presLayoutVars>
      </dgm:prSet>
      <dgm:spPr/>
    </dgm:pt>
    <dgm:pt modelId="{7C782CCA-68D0-4DBC-85D7-165A79A5A3CC}" type="pres">
      <dgm:prSet presAssocID="{06AE07EF-3B06-43D3-9BF9-D10A7744E108}" presName="sp" presStyleCnt="0"/>
      <dgm:spPr/>
    </dgm:pt>
    <dgm:pt modelId="{B0066025-1C04-4585-8476-DBB6C83E8701}" type="pres">
      <dgm:prSet presAssocID="{C222A216-3FFF-40CA-8D64-6A0E742EE8B0}" presName="linNode" presStyleCnt="0"/>
      <dgm:spPr/>
    </dgm:pt>
    <dgm:pt modelId="{5380D787-C93B-47A9-B487-9B7BAA812382}" type="pres">
      <dgm:prSet presAssocID="{C222A216-3FFF-40CA-8D64-6A0E742EE8B0}" presName="parentText" presStyleLbl="node1" presStyleIdx="2" presStyleCnt="3">
        <dgm:presLayoutVars>
          <dgm:chMax val="1"/>
          <dgm:bulletEnabled val="1"/>
        </dgm:presLayoutVars>
      </dgm:prSet>
      <dgm:spPr/>
    </dgm:pt>
    <dgm:pt modelId="{76E26970-529B-4CC3-872A-63D00A0C657A}" type="pres">
      <dgm:prSet presAssocID="{C222A216-3FFF-40CA-8D64-6A0E742EE8B0}" presName="descendantText" presStyleLbl="alignAccFollowNode1" presStyleIdx="2" presStyleCnt="3">
        <dgm:presLayoutVars>
          <dgm:bulletEnabled val="1"/>
        </dgm:presLayoutVars>
      </dgm:prSet>
      <dgm:spPr/>
    </dgm:pt>
  </dgm:ptLst>
  <dgm:cxnLst>
    <dgm:cxn modelId="{2A01051B-875B-4C06-9890-CC1950CD8388}" srcId="{F9F83FDF-7489-4E74-9D4B-19D7BE70FA39}" destId="{9FEFAE02-3B7D-48C6-BA93-659F8593BEC5}" srcOrd="1" destOrd="0" parTransId="{34F5341E-DADD-46C1-B66D-2AB96ABDEF84}" sibTransId="{06AE07EF-3B06-43D3-9BF9-D10A7744E108}"/>
    <dgm:cxn modelId="{8A035E1F-12DB-4279-AE8D-B693AF269E6D}" type="presOf" srcId="{C4B0B3F5-F6D0-4631-B6CE-CAED81A1EE92}" destId="{62E7D5F9-49A7-4048-AB4D-C5C5C3ED44F6}" srcOrd="0" destOrd="0" presId="urn:microsoft.com/office/officeart/2005/8/layout/vList5"/>
    <dgm:cxn modelId="{9987F839-47CB-4D8B-9E46-ECB0AD4454DD}" srcId="{C222A216-3FFF-40CA-8D64-6A0E742EE8B0}" destId="{47466D04-BB94-430A-B0DB-B3A1599E3524}" srcOrd="0" destOrd="0" parTransId="{FB120DAF-C97B-4B7D-A8D6-7DA7FD9B77FE}" sibTransId="{090E7CF7-B9D2-4667-B71E-0A595143A12B}"/>
    <dgm:cxn modelId="{D498435C-CE68-424E-9663-E037574ACAB3}" type="presOf" srcId="{F9F83FDF-7489-4E74-9D4B-19D7BE70FA39}" destId="{C67B7484-A75E-453A-8ABA-1B0B49384182}" srcOrd="0" destOrd="0" presId="urn:microsoft.com/office/officeart/2005/8/layout/vList5"/>
    <dgm:cxn modelId="{B1481643-5DB1-49CE-9C66-0CAD69F3B7FD}" type="presOf" srcId="{C222A216-3FFF-40CA-8D64-6A0E742EE8B0}" destId="{5380D787-C93B-47A9-B487-9B7BAA812382}" srcOrd="0" destOrd="0" presId="urn:microsoft.com/office/officeart/2005/8/layout/vList5"/>
    <dgm:cxn modelId="{5C53EC63-A83E-49BD-BC6B-1C27E2C3ABC7}" type="presOf" srcId="{9FEFAE02-3B7D-48C6-BA93-659F8593BEC5}" destId="{700C7183-58BA-4F45-AA4D-6E2BA26DF018}" srcOrd="0" destOrd="0" presId="urn:microsoft.com/office/officeart/2005/8/layout/vList5"/>
    <dgm:cxn modelId="{56F81455-B84D-4F20-8E7F-EE57EED27966}" srcId="{F9F83FDF-7489-4E74-9D4B-19D7BE70FA39}" destId="{C222A216-3FFF-40CA-8D64-6A0E742EE8B0}" srcOrd="2" destOrd="0" parTransId="{B4790D4A-245A-468D-9FBE-DF7F3CC62245}" sibTransId="{73568FC2-0201-4500-8EF3-508560773BF9}"/>
    <dgm:cxn modelId="{C7ADE99F-FC0E-4A55-98B3-F317E0D71ED6}" type="presOf" srcId="{47466D04-BB94-430A-B0DB-B3A1599E3524}" destId="{76E26970-529B-4CC3-872A-63D00A0C657A}" srcOrd="0" destOrd="0" presId="urn:microsoft.com/office/officeart/2005/8/layout/vList5"/>
    <dgm:cxn modelId="{3DC914A2-1C99-4693-ADDD-E7F57130D315}" type="presOf" srcId="{7985ABE1-3D5A-4FFC-AA69-4E0AB666944E}" destId="{6860123D-300B-4CF9-B600-5C4DBE608922}" srcOrd="0" destOrd="0" presId="urn:microsoft.com/office/officeart/2005/8/layout/vList5"/>
    <dgm:cxn modelId="{FC57E6B3-B084-44F3-809E-8F7C1A4A2652}" srcId="{F9F83FDF-7489-4E74-9D4B-19D7BE70FA39}" destId="{3718FC34-4064-428B-A0AA-1CF573B4C86B}" srcOrd="0" destOrd="0" parTransId="{721E81FD-74D6-4C8B-BAC4-9C825C1C0F83}" sibTransId="{96D0DB45-F110-4356-9037-72293DE7C288}"/>
    <dgm:cxn modelId="{11B09BCE-36E0-4EB2-923E-B5B11C28F75E}" srcId="{9FEFAE02-3B7D-48C6-BA93-659F8593BEC5}" destId="{C4B0B3F5-F6D0-4631-B6CE-CAED81A1EE92}" srcOrd="0" destOrd="0" parTransId="{D5F477C2-8D50-424B-A145-2B5C80F597DF}" sibTransId="{B6BC15B3-2A71-4B1D-BC48-DFEE224C3677}"/>
    <dgm:cxn modelId="{B1E129ED-5126-4988-A99D-9400AE87EF81}" srcId="{3718FC34-4064-428B-A0AA-1CF573B4C86B}" destId="{7985ABE1-3D5A-4FFC-AA69-4E0AB666944E}" srcOrd="0" destOrd="0" parTransId="{C4178DEE-C2E9-4DB1-A1FE-AD522E784C06}" sibTransId="{ECF38784-3EB3-4CF5-A8B4-0BF659140373}"/>
    <dgm:cxn modelId="{D23873FF-4C0C-42C6-B1D6-9CC6995BC345}" type="presOf" srcId="{3718FC34-4064-428B-A0AA-1CF573B4C86B}" destId="{5EF4552B-B754-4002-B651-717D84739255}" srcOrd="0" destOrd="0" presId="urn:microsoft.com/office/officeart/2005/8/layout/vList5"/>
    <dgm:cxn modelId="{9E89F0F2-71A4-4BB5-B9B2-133A8CB6A82F}" type="presParOf" srcId="{C67B7484-A75E-453A-8ABA-1B0B49384182}" destId="{C61AED26-A335-48C1-AA92-B81B22711D71}" srcOrd="0" destOrd="0" presId="urn:microsoft.com/office/officeart/2005/8/layout/vList5"/>
    <dgm:cxn modelId="{EE1C5BE6-04EB-4466-ACA6-3D85ED3AC417}" type="presParOf" srcId="{C61AED26-A335-48C1-AA92-B81B22711D71}" destId="{5EF4552B-B754-4002-B651-717D84739255}" srcOrd="0" destOrd="0" presId="urn:microsoft.com/office/officeart/2005/8/layout/vList5"/>
    <dgm:cxn modelId="{6A1EE1ED-C19A-454A-BC3E-592AE7AAB456}" type="presParOf" srcId="{C61AED26-A335-48C1-AA92-B81B22711D71}" destId="{6860123D-300B-4CF9-B600-5C4DBE608922}" srcOrd="1" destOrd="0" presId="urn:microsoft.com/office/officeart/2005/8/layout/vList5"/>
    <dgm:cxn modelId="{31BCA2CE-4BED-42AE-BB74-921155B0FF37}" type="presParOf" srcId="{C67B7484-A75E-453A-8ABA-1B0B49384182}" destId="{C63CE18E-1A43-4436-8C0D-0D3734141FBF}" srcOrd="1" destOrd="0" presId="urn:microsoft.com/office/officeart/2005/8/layout/vList5"/>
    <dgm:cxn modelId="{419CF97E-1ECF-4561-8D84-D9976AED53E8}" type="presParOf" srcId="{C67B7484-A75E-453A-8ABA-1B0B49384182}" destId="{1AC244C1-EDAF-43E9-896F-F463D8284D3A}" srcOrd="2" destOrd="0" presId="urn:microsoft.com/office/officeart/2005/8/layout/vList5"/>
    <dgm:cxn modelId="{8C2E0BE9-3CFE-4A86-AB62-65CF54296AA2}" type="presParOf" srcId="{1AC244C1-EDAF-43E9-896F-F463D8284D3A}" destId="{700C7183-58BA-4F45-AA4D-6E2BA26DF018}" srcOrd="0" destOrd="0" presId="urn:microsoft.com/office/officeart/2005/8/layout/vList5"/>
    <dgm:cxn modelId="{D51B3439-DE08-49D1-BED2-3819D9CDBAA4}" type="presParOf" srcId="{1AC244C1-EDAF-43E9-896F-F463D8284D3A}" destId="{62E7D5F9-49A7-4048-AB4D-C5C5C3ED44F6}" srcOrd="1" destOrd="0" presId="urn:microsoft.com/office/officeart/2005/8/layout/vList5"/>
    <dgm:cxn modelId="{B17D55BB-79E7-42AF-A2D9-98D7F2E19765}" type="presParOf" srcId="{C67B7484-A75E-453A-8ABA-1B0B49384182}" destId="{7C782CCA-68D0-4DBC-85D7-165A79A5A3CC}" srcOrd="3" destOrd="0" presId="urn:microsoft.com/office/officeart/2005/8/layout/vList5"/>
    <dgm:cxn modelId="{5C4A95A0-1395-4B46-A24C-F7A03FA5696A}" type="presParOf" srcId="{C67B7484-A75E-453A-8ABA-1B0B49384182}" destId="{B0066025-1C04-4585-8476-DBB6C83E8701}" srcOrd="4" destOrd="0" presId="urn:microsoft.com/office/officeart/2005/8/layout/vList5"/>
    <dgm:cxn modelId="{C57BF422-DB06-4CAE-892B-A1357DE51279}" type="presParOf" srcId="{B0066025-1C04-4585-8476-DBB6C83E8701}" destId="{5380D787-C93B-47A9-B487-9B7BAA812382}" srcOrd="0" destOrd="0" presId="urn:microsoft.com/office/officeart/2005/8/layout/vList5"/>
    <dgm:cxn modelId="{D5A013BE-0064-420E-9F03-A77B52E7A4A9}" type="presParOf" srcId="{B0066025-1C04-4585-8476-DBB6C83E8701}" destId="{76E26970-529B-4CC3-872A-63D00A0C657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F83FDF-7489-4E74-9D4B-19D7BE70FA3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718FC34-4064-428B-A0AA-1CF573B4C86B}">
      <dgm:prSet/>
      <dgm:spPr/>
      <dgm:t>
        <a:bodyPr/>
        <a:lstStyle/>
        <a:p>
          <a:pPr>
            <a:lnSpc>
              <a:spcPct val="100000"/>
            </a:lnSpc>
          </a:pPr>
          <a:r>
            <a:rPr lang="en-US" b="1" dirty="0"/>
            <a:t>Reports</a:t>
          </a:r>
        </a:p>
      </dgm:t>
    </dgm:pt>
    <dgm:pt modelId="{721E81FD-74D6-4C8B-BAC4-9C825C1C0F83}" type="parTrans" cxnId="{FC57E6B3-B084-44F3-809E-8F7C1A4A2652}">
      <dgm:prSet/>
      <dgm:spPr/>
      <dgm:t>
        <a:bodyPr/>
        <a:lstStyle/>
        <a:p>
          <a:endParaRPr lang="en-US"/>
        </a:p>
      </dgm:t>
    </dgm:pt>
    <dgm:pt modelId="{96D0DB45-F110-4356-9037-72293DE7C288}" type="sibTrans" cxnId="{FC57E6B3-B084-44F3-809E-8F7C1A4A2652}">
      <dgm:prSet/>
      <dgm:spPr/>
      <dgm:t>
        <a:bodyPr/>
        <a:lstStyle/>
        <a:p>
          <a:endParaRPr lang="en-US"/>
        </a:p>
      </dgm:t>
    </dgm:pt>
    <dgm:pt modelId="{7985ABE1-3D5A-4FFC-AA69-4E0AB666944E}">
      <dgm:prSet/>
      <dgm:spPr/>
      <dgm:t>
        <a:bodyPr/>
        <a:lstStyle/>
        <a:p>
          <a:pPr>
            <a:lnSpc>
              <a:spcPct val="100000"/>
            </a:lnSpc>
          </a:pPr>
          <a:endParaRPr lang="en-US"/>
        </a:p>
      </dgm:t>
    </dgm:pt>
    <dgm:pt modelId="{C4178DEE-C2E9-4DB1-A1FE-AD522E784C06}" type="parTrans" cxnId="{B1E129ED-5126-4988-A99D-9400AE87EF81}">
      <dgm:prSet/>
      <dgm:spPr/>
      <dgm:t>
        <a:bodyPr/>
        <a:lstStyle/>
        <a:p>
          <a:endParaRPr lang="en-US"/>
        </a:p>
      </dgm:t>
    </dgm:pt>
    <dgm:pt modelId="{ECF38784-3EB3-4CF5-A8B4-0BF659140373}" type="sibTrans" cxnId="{B1E129ED-5126-4988-A99D-9400AE87EF81}">
      <dgm:prSet/>
      <dgm:spPr/>
      <dgm:t>
        <a:bodyPr/>
        <a:lstStyle/>
        <a:p>
          <a:endParaRPr lang="en-US"/>
        </a:p>
      </dgm:t>
    </dgm:pt>
    <dgm:pt modelId="{9FEFAE02-3B7D-48C6-BA93-659F8593BEC5}">
      <dgm:prSet/>
      <dgm:spPr/>
      <dgm:t>
        <a:bodyPr/>
        <a:lstStyle/>
        <a:p>
          <a:pPr>
            <a:lnSpc>
              <a:spcPct val="100000"/>
            </a:lnSpc>
          </a:pPr>
          <a:r>
            <a:rPr lang="en-US" b="1" dirty="0"/>
            <a:t>Guidelines</a:t>
          </a:r>
        </a:p>
      </dgm:t>
    </dgm:pt>
    <dgm:pt modelId="{34F5341E-DADD-46C1-B66D-2AB96ABDEF84}" type="parTrans" cxnId="{2A01051B-875B-4C06-9890-CC1950CD8388}">
      <dgm:prSet/>
      <dgm:spPr/>
      <dgm:t>
        <a:bodyPr/>
        <a:lstStyle/>
        <a:p>
          <a:endParaRPr lang="en-US"/>
        </a:p>
      </dgm:t>
    </dgm:pt>
    <dgm:pt modelId="{06AE07EF-3B06-43D3-9BF9-D10A7744E108}" type="sibTrans" cxnId="{2A01051B-875B-4C06-9890-CC1950CD8388}">
      <dgm:prSet/>
      <dgm:spPr/>
      <dgm:t>
        <a:bodyPr/>
        <a:lstStyle/>
        <a:p>
          <a:endParaRPr lang="en-US"/>
        </a:p>
      </dgm:t>
    </dgm:pt>
    <dgm:pt modelId="{C222A216-3FFF-40CA-8D64-6A0E742EE8B0}">
      <dgm:prSet/>
      <dgm:spPr/>
      <dgm:t>
        <a:bodyPr/>
        <a:lstStyle/>
        <a:p>
          <a:pPr>
            <a:lnSpc>
              <a:spcPct val="100000"/>
            </a:lnSpc>
          </a:pPr>
          <a:r>
            <a:rPr lang="en-US" b="1" dirty="0"/>
            <a:t>Statistics</a:t>
          </a:r>
        </a:p>
      </dgm:t>
    </dgm:pt>
    <dgm:pt modelId="{B4790D4A-245A-468D-9FBE-DF7F3CC62245}" type="parTrans" cxnId="{56F81455-B84D-4F20-8E7F-EE57EED27966}">
      <dgm:prSet/>
      <dgm:spPr/>
      <dgm:t>
        <a:bodyPr/>
        <a:lstStyle/>
        <a:p>
          <a:endParaRPr lang="en-US"/>
        </a:p>
      </dgm:t>
    </dgm:pt>
    <dgm:pt modelId="{73568FC2-0201-4500-8EF3-508560773BF9}" type="sibTrans" cxnId="{56F81455-B84D-4F20-8E7F-EE57EED27966}">
      <dgm:prSet/>
      <dgm:spPr/>
      <dgm:t>
        <a:bodyPr/>
        <a:lstStyle/>
        <a:p>
          <a:endParaRPr lang="en-US"/>
        </a:p>
      </dgm:t>
    </dgm:pt>
    <dgm:pt modelId="{3CE621C1-A570-4EFF-A09B-67C59F4EF521}" type="pres">
      <dgm:prSet presAssocID="{F9F83FDF-7489-4E74-9D4B-19D7BE70FA39}" presName="root" presStyleCnt="0">
        <dgm:presLayoutVars>
          <dgm:dir/>
          <dgm:resizeHandles val="exact"/>
        </dgm:presLayoutVars>
      </dgm:prSet>
      <dgm:spPr/>
    </dgm:pt>
    <dgm:pt modelId="{22795FD2-A4E4-498C-8A37-62E16DDC320C}" type="pres">
      <dgm:prSet presAssocID="{3718FC34-4064-428B-A0AA-1CF573B4C86B}" presName="compNode" presStyleCnt="0"/>
      <dgm:spPr/>
    </dgm:pt>
    <dgm:pt modelId="{EB26C694-BC3D-45DC-947B-03AB64E22E1C}" type="pres">
      <dgm:prSet presAssocID="{3718FC34-4064-428B-A0AA-1CF573B4C86B}" presName="bgRect" presStyleLbl="bgShp" presStyleIdx="0" presStyleCnt="3"/>
      <dgm:spPr>
        <a:ln>
          <a:solidFill>
            <a:schemeClr val="accent1"/>
          </a:solidFill>
        </a:ln>
      </dgm:spPr>
    </dgm:pt>
    <dgm:pt modelId="{BBD64DAD-2B98-481B-A7BA-B5DBB86BFFE6}" type="pres">
      <dgm:prSet presAssocID="{3718FC34-4064-428B-A0AA-1CF573B4C86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3DB0241B-F53A-4325-B730-90ADA1AD795B}" type="pres">
      <dgm:prSet presAssocID="{3718FC34-4064-428B-A0AA-1CF573B4C86B}" presName="spaceRect" presStyleCnt="0"/>
      <dgm:spPr/>
    </dgm:pt>
    <dgm:pt modelId="{90B8A38F-5854-495A-A93E-4C3E6C5758B3}" type="pres">
      <dgm:prSet presAssocID="{3718FC34-4064-428B-A0AA-1CF573B4C86B}" presName="parTx" presStyleLbl="revTx" presStyleIdx="0" presStyleCnt="4">
        <dgm:presLayoutVars>
          <dgm:chMax val="0"/>
          <dgm:chPref val="0"/>
        </dgm:presLayoutVars>
      </dgm:prSet>
      <dgm:spPr/>
    </dgm:pt>
    <dgm:pt modelId="{5D2E5FAF-9657-446D-8D58-1D26EF571BA7}" type="pres">
      <dgm:prSet presAssocID="{3718FC34-4064-428B-A0AA-1CF573B4C86B}" presName="desTx" presStyleLbl="revTx" presStyleIdx="1" presStyleCnt="4">
        <dgm:presLayoutVars/>
      </dgm:prSet>
      <dgm:spPr/>
    </dgm:pt>
    <dgm:pt modelId="{3CAD818C-340D-471E-8611-58CD8ED83BDC}" type="pres">
      <dgm:prSet presAssocID="{96D0DB45-F110-4356-9037-72293DE7C288}" presName="sibTrans" presStyleCnt="0"/>
      <dgm:spPr/>
    </dgm:pt>
    <dgm:pt modelId="{35082E27-8FFE-4381-86D6-4572456BA82E}" type="pres">
      <dgm:prSet presAssocID="{9FEFAE02-3B7D-48C6-BA93-659F8593BEC5}" presName="compNode" presStyleCnt="0"/>
      <dgm:spPr/>
    </dgm:pt>
    <dgm:pt modelId="{E97A6CA4-E787-4C03-92D3-82CD8573A476}" type="pres">
      <dgm:prSet presAssocID="{9FEFAE02-3B7D-48C6-BA93-659F8593BEC5}" presName="bgRect" presStyleLbl="bgShp" presStyleIdx="1" presStyleCnt="3"/>
      <dgm:spPr>
        <a:ln>
          <a:solidFill>
            <a:schemeClr val="accent1"/>
          </a:solidFill>
        </a:ln>
      </dgm:spPr>
    </dgm:pt>
    <dgm:pt modelId="{2D9EB02F-F954-457D-BFBF-C7FF71E7FA19}" type="pres">
      <dgm:prSet presAssocID="{9FEFAE02-3B7D-48C6-BA93-659F8593BE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D47F024C-CFFB-4312-AC53-69CB06138CEA}" type="pres">
      <dgm:prSet presAssocID="{9FEFAE02-3B7D-48C6-BA93-659F8593BEC5}" presName="spaceRect" presStyleCnt="0"/>
      <dgm:spPr/>
    </dgm:pt>
    <dgm:pt modelId="{AB3BFA76-B193-4076-ABE0-AA1607A1A64B}" type="pres">
      <dgm:prSet presAssocID="{9FEFAE02-3B7D-48C6-BA93-659F8593BEC5}" presName="parTx" presStyleLbl="revTx" presStyleIdx="2" presStyleCnt="4">
        <dgm:presLayoutVars>
          <dgm:chMax val="0"/>
          <dgm:chPref val="0"/>
        </dgm:presLayoutVars>
      </dgm:prSet>
      <dgm:spPr/>
    </dgm:pt>
    <dgm:pt modelId="{215E4B95-AF74-4F94-9D3C-E6D03BCBAE86}" type="pres">
      <dgm:prSet presAssocID="{06AE07EF-3B06-43D3-9BF9-D10A7744E108}" presName="sibTrans" presStyleCnt="0"/>
      <dgm:spPr/>
    </dgm:pt>
    <dgm:pt modelId="{174E29D5-DD75-443A-95AD-E29A311501F8}" type="pres">
      <dgm:prSet presAssocID="{C222A216-3FFF-40CA-8D64-6A0E742EE8B0}" presName="compNode" presStyleCnt="0"/>
      <dgm:spPr/>
    </dgm:pt>
    <dgm:pt modelId="{D1DC8904-7A0E-44A4-A4EE-A32532EFC660}" type="pres">
      <dgm:prSet presAssocID="{C222A216-3FFF-40CA-8D64-6A0E742EE8B0}" presName="bgRect" presStyleLbl="bgShp" presStyleIdx="2" presStyleCnt="3"/>
      <dgm:spPr>
        <a:ln>
          <a:solidFill>
            <a:schemeClr val="accent1"/>
          </a:solidFill>
        </a:ln>
      </dgm:spPr>
    </dgm:pt>
    <dgm:pt modelId="{969E07E5-5454-4494-B426-4D83C0B56A7D}" type="pres">
      <dgm:prSet presAssocID="{C222A216-3FFF-40CA-8D64-6A0E742EE8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atistics"/>
        </a:ext>
      </dgm:extLst>
    </dgm:pt>
    <dgm:pt modelId="{437C5727-9CA6-4827-A724-70AC935E8321}" type="pres">
      <dgm:prSet presAssocID="{C222A216-3FFF-40CA-8D64-6A0E742EE8B0}" presName="spaceRect" presStyleCnt="0"/>
      <dgm:spPr/>
    </dgm:pt>
    <dgm:pt modelId="{D17F9894-86A3-4627-BE87-8C43751497AB}" type="pres">
      <dgm:prSet presAssocID="{C222A216-3FFF-40CA-8D64-6A0E742EE8B0}" presName="parTx" presStyleLbl="revTx" presStyleIdx="3" presStyleCnt="4">
        <dgm:presLayoutVars>
          <dgm:chMax val="0"/>
          <dgm:chPref val="0"/>
        </dgm:presLayoutVars>
      </dgm:prSet>
      <dgm:spPr/>
    </dgm:pt>
  </dgm:ptLst>
  <dgm:cxnLst>
    <dgm:cxn modelId="{2A01051B-875B-4C06-9890-CC1950CD8388}" srcId="{F9F83FDF-7489-4E74-9D4B-19D7BE70FA39}" destId="{9FEFAE02-3B7D-48C6-BA93-659F8593BEC5}" srcOrd="1" destOrd="0" parTransId="{34F5341E-DADD-46C1-B66D-2AB96ABDEF84}" sibTransId="{06AE07EF-3B06-43D3-9BF9-D10A7744E108}"/>
    <dgm:cxn modelId="{F8E77D3C-0D79-4DBD-91F0-D756A55B51B1}" type="presOf" srcId="{3718FC34-4064-428B-A0AA-1CF573B4C86B}" destId="{90B8A38F-5854-495A-A93E-4C3E6C5758B3}" srcOrd="0" destOrd="0" presId="urn:microsoft.com/office/officeart/2018/2/layout/IconVerticalSolidList"/>
    <dgm:cxn modelId="{8F7D9A6F-7CD8-4855-A353-D1B4B9DAF90B}" type="presOf" srcId="{7985ABE1-3D5A-4FFC-AA69-4E0AB666944E}" destId="{5D2E5FAF-9657-446D-8D58-1D26EF571BA7}" srcOrd="0" destOrd="0" presId="urn:microsoft.com/office/officeart/2018/2/layout/IconVerticalSolidList"/>
    <dgm:cxn modelId="{56F81455-B84D-4F20-8E7F-EE57EED27966}" srcId="{F9F83FDF-7489-4E74-9D4B-19D7BE70FA39}" destId="{C222A216-3FFF-40CA-8D64-6A0E742EE8B0}" srcOrd="2" destOrd="0" parTransId="{B4790D4A-245A-468D-9FBE-DF7F3CC62245}" sibTransId="{73568FC2-0201-4500-8EF3-508560773BF9}"/>
    <dgm:cxn modelId="{CAAA2282-0E7B-41AE-BFF4-9BC12B3E0A78}" type="presOf" srcId="{C222A216-3FFF-40CA-8D64-6A0E742EE8B0}" destId="{D17F9894-86A3-4627-BE87-8C43751497AB}" srcOrd="0" destOrd="0" presId="urn:microsoft.com/office/officeart/2018/2/layout/IconVerticalSolidList"/>
    <dgm:cxn modelId="{8E566698-CD8C-4B1B-BEBD-5AEBFC60C0C0}" type="presOf" srcId="{F9F83FDF-7489-4E74-9D4B-19D7BE70FA39}" destId="{3CE621C1-A570-4EFF-A09B-67C59F4EF521}" srcOrd="0" destOrd="0" presId="urn:microsoft.com/office/officeart/2018/2/layout/IconVerticalSolidList"/>
    <dgm:cxn modelId="{FC57E6B3-B084-44F3-809E-8F7C1A4A2652}" srcId="{F9F83FDF-7489-4E74-9D4B-19D7BE70FA39}" destId="{3718FC34-4064-428B-A0AA-1CF573B4C86B}" srcOrd="0" destOrd="0" parTransId="{721E81FD-74D6-4C8B-BAC4-9C825C1C0F83}" sibTransId="{96D0DB45-F110-4356-9037-72293DE7C288}"/>
    <dgm:cxn modelId="{B3BA9BE6-35F5-42F7-BEA8-90CB7E9216CC}" type="presOf" srcId="{9FEFAE02-3B7D-48C6-BA93-659F8593BEC5}" destId="{AB3BFA76-B193-4076-ABE0-AA1607A1A64B}" srcOrd="0" destOrd="0" presId="urn:microsoft.com/office/officeart/2018/2/layout/IconVerticalSolidList"/>
    <dgm:cxn modelId="{B1E129ED-5126-4988-A99D-9400AE87EF81}" srcId="{3718FC34-4064-428B-A0AA-1CF573B4C86B}" destId="{7985ABE1-3D5A-4FFC-AA69-4E0AB666944E}" srcOrd="0" destOrd="0" parTransId="{C4178DEE-C2E9-4DB1-A1FE-AD522E784C06}" sibTransId="{ECF38784-3EB3-4CF5-A8B4-0BF659140373}"/>
    <dgm:cxn modelId="{2D05EFC5-0663-49C4-8CA5-764F2478036B}" type="presParOf" srcId="{3CE621C1-A570-4EFF-A09B-67C59F4EF521}" destId="{22795FD2-A4E4-498C-8A37-62E16DDC320C}" srcOrd="0" destOrd="0" presId="urn:microsoft.com/office/officeart/2018/2/layout/IconVerticalSolidList"/>
    <dgm:cxn modelId="{3E9B75CF-8DB5-49E4-8BC1-F273E43ACC6E}" type="presParOf" srcId="{22795FD2-A4E4-498C-8A37-62E16DDC320C}" destId="{EB26C694-BC3D-45DC-947B-03AB64E22E1C}" srcOrd="0" destOrd="0" presId="urn:microsoft.com/office/officeart/2018/2/layout/IconVerticalSolidList"/>
    <dgm:cxn modelId="{8C9097E8-2880-45FC-81DA-831B7E9C9B47}" type="presParOf" srcId="{22795FD2-A4E4-498C-8A37-62E16DDC320C}" destId="{BBD64DAD-2B98-481B-A7BA-B5DBB86BFFE6}" srcOrd="1" destOrd="0" presId="urn:microsoft.com/office/officeart/2018/2/layout/IconVerticalSolidList"/>
    <dgm:cxn modelId="{1DE79A35-505D-4A76-B172-8652254FAADE}" type="presParOf" srcId="{22795FD2-A4E4-498C-8A37-62E16DDC320C}" destId="{3DB0241B-F53A-4325-B730-90ADA1AD795B}" srcOrd="2" destOrd="0" presId="urn:microsoft.com/office/officeart/2018/2/layout/IconVerticalSolidList"/>
    <dgm:cxn modelId="{62949693-C25D-49FF-8831-5DE12B4FB2B6}" type="presParOf" srcId="{22795FD2-A4E4-498C-8A37-62E16DDC320C}" destId="{90B8A38F-5854-495A-A93E-4C3E6C5758B3}" srcOrd="3" destOrd="0" presId="urn:microsoft.com/office/officeart/2018/2/layout/IconVerticalSolidList"/>
    <dgm:cxn modelId="{4EEF9C7D-6499-4DBA-A18A-557317F0E466}" type="presParOf" srcId="{22795FD2-A4E4-498C-8A37-62E16DDC320C}" destId="{5D2E5FAF-9657-446D-8D58-1D26EF571BA7}" srcOrd="4" destOrd="0" presId="urn:microsoft.com/office/officeart/2018/2/layout/IconVerticalSolidList"/>
    <dgm:cxn modelId="{2951B6CB-8E7A-41DD-864E-E563858AF121}" type="presParOf" srcId="{3CE621C1-A570-4EFF-A09B-67C59F4EF521}" destId="{3CAD818C-340D-471E-8611-58CD8ED83BDC}" srcOrd="1" destOrd="0" presId="urn:microsoft.com/office/officeart/2018/2/layout/IconVerticalSolidList"/>
    <dgm:cxn modelId="{73EFA9EB-11D7-4701-81E7-E8E7A079ABDC}" type="presParOf" srcId="{3CE621C1-A570-4EFF-A09B-67C59F4EF521}" destId="{35082E27-8FFE-4381-86D6-4572456BA82E}" srcOrd="2" destOrd="0" presId="urn:microsoft.com/office/officeart/2018/2/layout/IconVerticalSolidList"/>
    <dgm:cxn modelId="{3DBEA28A-834C-4ABB-8515-6EEAEC723C98}" type="presParOf" srcId="{35082E27-8FFE-4381-86D6-4572456BA82E}" destId="{E97A6CA4-E787-4C03-92D3-82CD8573A476}" srcOrd="0" destOrd="0" presId="urn:microsoft.com/office/officeart/2018/2/layout/IconVerticalSolidList"/>
    <dgm:cxn modelId="{3D2BDE39-B28A-4EFA-B9DC-7D8B2B22BA93}" type="presParOf" srcId="{35082E27-8FFE-4381-86D6-4572456BA82E}" destId="{2D9EB02F-F954-457D-BFBF-C7FF71E7FA19}" srcOrd="1" destOrd="0" presId="urn:microsoft.com/office/officeart/2018/2/layout/IconVerticalSolidList"/>
    <dgm:cxn modelId="{99B6A44A-464F-49A9-9863-2FD0EEB2EFE9}" type="presParOf" srcId="{35082E27-8FFE-4381-86D6-4572456BA82E}" destId="{D47F024C-CFFB-4312-AC53-69CB06138CEA}" srcOrd="2" destOrd="0" presId="urn:microsoft.com/office/officeart/2018/2/layout/IconVerticalSolidList"/>
    <dgm:cxn modelId="{ABF8623B-855C-4BF3-9DB4-F42108B59545}" type="presParOf" srcId="{35082E27-8FFE-4381-86D6-4572456BA82E}" destId="{AB3BFA76-B193-4076-ABE0-AA1607A1A64B}" srcOrd="3" destOrd="0" presId="urn:microsoft.com/office/officeart/2018/2/layout/IconVerticalSolidList"/>
    <dgm:cxn modelId="{845D45BA-56CA-4C01-8060-6879D789640F}" type="presParOf" srcId="{3CE621C1-A570-4EFF-A09B-67C59F4EF521}" destId="{215E4B95-AF74-4F94-9D3C-E6D03BCBAE86}" srcOrd="3" destOrd="0" presId="urn:microsoft.com/office/officeart/2018/2/layout/IconVerticalSolidList"/>
    <dgm:cxn modelId="{DDF15576-0146-4070-B6E9-64507FE4EE8F}" type="presParOf" srcId="{3CE621C1-A570-4EFF-A09B-67C59F4EF521}" destId="{174E29D5-DD75-443A-95AD-E29A311501F8}" srcOrd="4" destOrd="0" presId="urn:microsoft.com/office/officeart/2018/2/layout/IconVerticalSolidList"/>
    <dgm:cxn modelId="{D1A2868D-04B6-4173-98B8-DE37CE57F2E3}" type="presParOf" srcId="{174E29D5-DD75-443A-95AD-E29A311501F8}" destId="{D1DC8904-7A0E-44A4-A4EE-A32532EFC660}" srcOrd="0" destOrd="0" presId="urn:microsoft.com/office/officeart/2018/2/layout/IconVerticalSolidList"/>
    <dgm:cxn modelId="{C667FF0A-4CAB-44B6-822A-F0C74179C462}" type="presParOf" srcId="{174E29D5-DD75-443A-95AD-E29A311501F8}" destId="{969E07E5-5454-4494-B426-4D83C0B56A7D}" srcOrd="1" destOrd="0" presId="urn:microsoft.com/office/officeart/2018/2/layout/IconVerticalSolidList"/>
    <dgm:cxn modelId="{E97C334C-6557-41E9-AB4A-C591011F5119}" type="presParOf" srcId="{174E29D5-DD75-443A-95AD-E29A311501F8}" destId="{437C5727-9CA6-4827-A724-70AC935E8321}" srcOrd="2" destOrd="0" presId="urn:microsoft.com/office/officeart/2018/2/layout/IconVerticalSolidList"/>
    <dgm:cxn modelId="{0E88713E-6DFF-46F5-BA20-E63FC5D95D8F}" type="presParOf" srcId="{174E29D5-DD75-443A-95AD-E29A311501F8}" destId="{D17F9894-86A3-4627-BE87-8C43751497A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0123D-300B-4CF9-B600-5C4DBE608922}">
      <dsp:nvSpPr>
        <dsp:cNvPr id="0" name=""/>
        <dsp:cNvSpPr/>
      </dsp:nvSpPr>
      <dsp:spPr>
        <a:xfrm rot="5400000">
          <a:off x="2962573" y="-954843"/>
          <a:ext cx="1121829" cy="331622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the Legislative Process</a:t>
          </a:r>
        </a:p>
      </dsp:txBody>
      <dsp:txXfrm rot="-5400000">
        <a:off x="1865376" y="197117"/>
        <a:ext cx="3261461" cy="1012303"/>
      </dsp:txXfrm>
    </dsp:sp>
    <dsp:sp modelId="{5EF4552B-B754-4002-B651-717D84739255}">
      <dsp:nvSpPr>
        <dsp:cNvPr id="0" name=""/>
        <dsp:cNvSpPr/>
      </dsp:nvSpPr>
      <dsp:spPr>
        <a:xfrm>
          <a:off x="0" y="2124"/>
          <a:ext cx="186537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a:t>Know</a:t>
          </a:r>
        </a:p>
      </dsp:txBody>
      <dsp:txXfrm>
        <a:off x="68454" y="70578"/>
        <a:ext cx="1728468" cy="1265378"/>
      </dsp:txXfrm>
    </dsp:sp>
    <dsp:sp modelId="{62E7D5F9-49A7-4048-AB4D-C5C5C3ED44F6}">
      <dsp:nvSpPr>
        <dsp:cNvPr id="0" name=""/>
        <dsp:cNvSpPr/>
      </dsp:nvSpPr>
      <dsp:spPr>
        <a:xfrm rot="5400000">
          <a:off x="2962573" y="517557"/>
          <a:ext cx="1121829" cy="331622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the Players</a:t>
          </a:r>
        </a:p>
      </dsp:txBody>
      <dsp:txXfrm rot="-5400000">
        <a:off x="1865376" y="1669518"/>
        <a:ext cx="3261461" cy="1012303"/>
      </dsp:txXfrm>
    </dsp:sp>
    <dsp:sp modelId="{700C7183-58BA-4F45-AA4D-6E2BA26DF018}">
      <dsp:nvSpPr>
        <dsp:cNvPr id="0" name=""/>
        <dsp:cNvSpPr/>
      </dsp:nvSpPr>
      <dsp:spPr>
        <a:xfrm>
          <a:off x="0" y="1474525"/>
          <a:ext cx="186537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a:t>Know</a:t>
          </a:r>
        </a:p>
      </dsp:txBody>
      <dsp:txXfrm>
        <a:off x="68454" y="1542979"/>
        <a:ext cx="1728468" cy="1265378"/>
      </dsp:txXfrm>
    </dsp:sp>
    <dsp:sp modelId="{76E26970-529B-4CC3-872A-63D00A0C657A}">
      <dsp:nvSpPr>
        <dsp:cNvPr id="0" name=""/>
        <dsp:cNvSpPr/>
      </dsp:nvSpPr>
      <dsp:spPr>
        <a:xfrm rot="5400000">
          <a:off x="2962573" y="1989957"/>
          <a:ext cx="1121829" cy="331622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the Rules</a:t>
          </a:r>
        </a:p>
      </dsp:txBody>
      <dsp:txXfrm rot="-5400000">
        <a:off x="1865376" y="3141918"/>
        <a:ext cx="3261461" cy="1012303"/>
      </dsp:txXfrm>
    </dsp:sp>
    <dsp:sp modelId="{5380D787-C93B-47A9-B487-9B7BAA812382}">
      <dsp:nvSpPr>
        <dsp:cNvPr id="0" name=""/>
        <dsp:cNvSpPr/>
      </dsp:nvSpPr>
      <dsp:spPr>
        <a:xfrm>
          <a:off x="0" y="2946926"/>
          <a:ext cx="186537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a:t>Know</a:t>
          </a:r>
        </a:p>
      </dsp:txBody>
      <dsp:txXfrm>
        <a:off x="68454" y="3015380"/>
        <a:ext cx="1728468" cy="1265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6C694-BC3D-45DC-947B-03AB64E22E1C}">
      <dsp:nvSpPr>
        <dsp:cNvPr id="0" name=""/>
        <dsp:cNvSpPr/>
      </dsp:nvSpPr>
      <dsp:spPr>
        <a:xfrm>
          <a:off x="0" y="531"/>
          <a:ext cx="5181600" cy="1242935"/>
        </a:xfrm>
        <a:prstGeom prst="roundRect">
          <a:avLst>
            <a:gd name="adj" fmla="val 10000"/>
          </a:avLst>
        </a:prstGeom>
        <a:solidFill>
          <a:schemeClr val="accent1">
            <a:tint val="40000"/>
            <a:hueOff val="0"/>
            <a:satOff val="0"/>
            <a:lumOff val="0"/>
            <a:alphaOff val="0"/>
          </a:schemeClr>
        </a:solidFill>
        <a:ln>
          <a:solidFill>
            <a:schemeClr val="accent1"/>
          </a:solidFill>
        </a:ln>
        <a:effectLst/>
      </dsp:spPr>
      <dsp:style>
        <a:lnRef idx="0">
          <a:scrgbClr r="0" g="0" b="0"/>
        </a:lnRef>
        <a:fillRef idx="1">
          <a:scrgbClr r="0" g="0" b="0"/>
        </a:fillRef>
        <a:effectRef idx="0">
          <a:scrgbClr r="0" g="0" b="0"/>
        </a:effectRef>
        <a:fontRef idx="minor"/>
      </dsp:style>
    </dsp:sp>
    <dsp:sp modelId="{BBD64DAD-2B98-481B-A7BA-B5DBB86BFFE6}">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8A38F-5854-495A-A93E-4C3E6C5758B3}">
      <dsp:nvSpPr>
        <dsp:cNvPr id="0" name=""/>
        <dsp:cNvSpPr/>
      </dsp:nvSpPr>
      <dsp:spPr>
        <a:xfrm>
          <a:off x="1435590" y="531"/>
          <a:ext cx="23317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a:t>Reports</a:t>
          </a:r>
        </a:p>
      </dsp:txBody>
      <dsp:txXfrm>
        <a:off x="1435590" y="531"/>
        <a:ext cx="2331720" cy="1242935"/>
      </dsp:txXfrm>
    </dsp:sp>
    <dsp:sp modelId="{5D2E5FAF-9657-446D-8D58-1D26EF571BA7}">
      <dsp:nvSpPr>
        <dsp:cNvPr id="0" name=""/>
        <dsp:cNvSpPr/>
      </dsp:nvSpPr>
      <dsp:spPr>
        <a:xfrm>
          <a:off x="3767310" y="531"/>
          <a:ext cx="14142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endParaRPr lang="en-US" sz="1800" kern="1200"/>
        </a:p>
      </dsp:txBody>
      <dsp:txXfrm>
        <a:off x="3767310" y="531"/>
        <a:ext cx="1414289" cy="1242935"/>
      </dsp:txXfrm>
    </dsp:sp>
    <dsp:sp modelId="{E97A6CA4-E787-4C03-92D3-82CD8573A476}">
      <dsp:nvSpPr>
        <dsp:cNvPr id="0" name=""/>
        <dsp:cNvSpPr/>
      </dsp:nvSpPr>
      <dsp:spPr>
        <a:xfrm>
          <a:off x="0" y="1554201"/>
          <a:ext cx="5181600" cy="1242935"/>
        </a:xfrm>
        <a:prstGeom prst="roundRect">
          <a:avLst>
            <a:gd name="adj" fmla="val 10000"/>
          </a:avLst>
        </a:prstGeom>
        <a:solidFill>
          <a:schemeClr val="accent1">
            <a:tint val="40000"/>
            <a:hueOff val="0"/>
            <a:satOff val="0"/>
            <a:lumOff val="0"/>
            <a:alphaOff val="0"/>
          </a:schemeClr>
        </a:solidFill>
        <a:ln>
          <a:solidFill>
            <a:schemeClr val="accent1"/>
          </a:solidFill>
        </a:ln>
        <a:effectLst/>
      </dsp:spPr>
      <dsp:style>
        <a:lnRef idx="0">
          <a:scrgbClr r="0" g="0" b="0"/>
        </a:lnRef>
        <a:fillRef idx="1">
          <a:scrgbClr r="0" g="0" b="0"/>
        </a:fillRef>
        <a:effectRef idx="0">
          <a:scrgbClr r="0" g="0" b="0"/>
        </a:effectRef>
        <a:fontRef idx="minor"/>
      </dsp:style>
    </dsp:sp>
    <dsp:sp modelId="{2D9EB02F-F954-457D-BFBF-C7FF71E7FA1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3BFA76-B193-4076-ABE0-AA1607A1A64B}">
      <dsp:nvSpPr>
        <dsp:cNvPr id="0" name=""/>
        <dsp:cNvSpPr/>
      </dsp:nvSpPr>
      <dsp:spPr>
        <a:xfrm>
          <a:off x="1435590" y="1554201"/>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a:t>Guidelines</a:t>
          </a:r>
        </a:p>
      </dsp:txBody>
      <dsp:txXfrm>
        <a:off x="1435590" y="1554201"/>
        <a:ext cx="3746009" cy="1242935"/>
      </dsp:txXfrm>
    </dsp:sp>
    <dsp:sp modelId="{D1DC8904-7A0E-44A4-A4EE-A32532EFC660}">
      <dsp:nvSpPr>
        <dsp:cNvPr id="0" name=""/>
        <dsp:cNvSpPr/>
      </dsp:nvSpPr>
      <dsp:spPr>
        <a:xfrm>
          <a:off x="0" y="3107870"/>
          <a:ext cx="5181600" cy="1242935"/>
        </a:xfrm>
        <a:prstGeom prst="roundRect">
          <a:avLst>
            <a:gd name="adj" fmla="val 10000"/>
          </a:avLst>
        </a:prstGeom>
        <a:solidFill>
          <a:schemeClr val="accent1">
            <a:tint val="40000"/>
            <a:hueOff val="0"/>
            <a:satOff val="0"/>
            <a:lumOff val="0"/>
            <a:alphaOff val="0"/>
          </a:schemeClr>
        </a:solidFill>
        <a:ln>
          <a:solidFill>
            <a:schemeClr val="accent1"/>
          </a:solidFill>
        </a:ln>
        <a:effectLst/>
      </dsp:spPr>
      <dsp:style>
        <a:lnRef idx="0">
          <a:scrgbClr r="0" g="0" b="0"/>
        </a:lnRef>
        <a:fillRef idx="1">
          <a:scrgbClr r="0" g="0" b="0"/>
        </a:fillRef>
        <a:effectRef idx="0">
          <a:scrgbClr r="0" g="0" b="0"/>
        </a:effectRef>
        <a:fontRef idx="minor"/>
      </dsp:style>
    </dsp:sp>
    <dsp:sp modelId="{969E07E5-5454-4494-B426-4D83C0B56A7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F9894-86A3-4627-BE87-8C43751497AB}">
      <dsp:nvSpPr>
        <dsp:cNvPr id="0" name=""/>
        <dsp:cNvSpPr/>
      </dsp:nvSpPr>
      <dsp:spPr>
        <a:xfrm>
          <a:off x="1435590" y="3107870"/>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a:t>Statistics</a:t>
          </a:r>
        </a:p>
      </dsp:txBody>
      <dsp:txXfrm>
        <a:off x="1435590" y="3107870"/>
        <a:ext cx="3746009" cy="124293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119C674-4C86-446E-900A-6A1A566725EE}" type="datetimeFigureOut">
              <a:rPr lang="en-US" smtClean="0"/>
              <a:t>12/3/2024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9A9160-C5F2-4DC2-9098-DDBC0322F9DC}" type="slidenum">
              <a:rPr lang="en-US" smtClean="0"/>
              <a:t>‹#›</a:t>
            </a:fld>
            <a:endParaRPr lang="en-US"/>
          </a:p>
        </p:txBody>
      </p:sp>
    </p:spTree>
    <p:extLst>
      <p:ext uri="{BB962C8B-B14F-4D97-AF65-F5344CB8AC3E}">
        <p14:creationId xmlns:p14="http://schemas.microsoft.com/office/powerpoint/2010/main" val="1052351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hr.sao.texas.gov/Resources/StatutesInventory/" TargetMode="External"/><Relationship Id="rId3" Type="http://schemas.openxmlformats.org/officeDocument/2006/relationships/hyperlink" Target="https://hr.sao.texas.gov/Reports/Category/TotalCompensation/" TargetMode="External"/><Relationship Id="rId7" Type="http://schemas.openxmlformats.org/officeDocument/2006/relationships/hyperlink" Target="https://hr.sao.texas.gov/Reports/Category/FT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hr.sao.texas.gov/Reports/Category/Turnover/" TargetMode="External"/><Relationship Id="rId5" Type="http://schemas.openxmlformats.org/officeDocument/2006/relationships/hyperlink" Target="https://hr.sao.texas.gov/Reports/Category/CompensationAndClassification/" TargetMode="External"/><Relationship Id="rId4" Type="http://schemas.openxmlformats.org/officeDocument/2006/relationships/hyperlink" Target="https://hr.sao.texas.gov/Reports/Category/Compliance/" TargetMode="External"/><Relationship Id="rId9" Type="http://schemas.openxmlformats.org/officeDocument/2006/relationships/hyperlink" Target="https://hr.sao.texas.gov/WorkforceAnalysis/Summari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9160-C5F2-4DC2-9098-DDBC0322F9DC}" type="slidenum">
              <a:rPr lang="en-US" smtClean="0"/>
              <a:t>1</a:t>
            </a:fld>
            <a:endParaRPr lang="en-US"/>
          </a:p>
        </p:txBody>
      </p:sp>
    </p:spTree>
    <p:extLst>
      <p:ext uri="{BB962C8B-B14F-4D97-AF65-F5344CB8AC3E}">
        <p14:creationId xmlns:p14="http://schemas.microsoft.com/office/powerpoint/2010/main" val="258839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3A6D0-6AF8-9E29-5AE8-189D9236F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E439A-B592-A3B2-744B-B0241E1F1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0BC86-CD1A-2000-E458-B02ED529C22E}"/>
              </a:ext>
            </a:extLst>
          </p:cNvPr>
          <p:cNvSpPr>
            <a:spLocks noGrp="1"/>
          </p:cNvSpPr>
          <p:nvPr>
            <p:ph type="body" idx="1"/>
          </p:nvPr>
        </p:nvSpPr>
        <p:spPr/>
        <p:txBody>
          <a:bodyPr/>
          <a:lstStyle/>
          <a:p>
            <a:r>
              <a:rPr lang="en-US" dirty="0"/>
              <a:t>Even if you know the basic rules and process, sometimes things happen. Share the example this year of the two LAR instructions. </a:t>
            </a:r>
          </a:p>
          <a:p>
            <a:endParaRPr lang="en-US" dirty="0"/>
          </a:p>
          <a:p>
            <a:r>
              <a:rPr lang="en-US" dirty="0"/>
              <a:t>Ideas, suggestions and specific proposals for bills may come from several sources.</a:t>
            </a:r>
          </a:p>
          <a:p>
            <a:endParaRPr lang="en-US" dirty="0"/>
          </a:p>
          <a:p>
            <a:r>
              <a:rPr lang="en-US" dirty="0"/>
              <a:t>There are other resources available, but you do need to know your rights as a state employee.</a:t>
            </a:r>
          </a:p>
        </p:txBody>
      </p:sp>
      <p:sp>
        <p:nvSpPr>
          <p:cNvPr id="4" name="Slide Number Placeholder 3">
            <a:extLst>
              <a:ext uri="{FF2B5EF4-FFF2-40B4-BE49-F238E27FC236}">
                <a16:creationId xmlns:a16="http://schemas.microsoft.com/office/drawing/2014/main" id="{CCC2788C-E0B9-16FF-57A1-5640BF4D1D41}"/>
              </a:ext>
            </a:extLst>
          </p:cNvPr>
          <p:cNvSpPr>
            <a:spLocks noGrp="1"/>
          </p:cNvSpPr>
          <p:nvPr>
            <p:ph type="sldNum" sz="quarter" idx="5"/>
          </p:nvPr>
        </p:nvSpPr>
        <p:spPr/>
        <p:txBody>
          <a:bodyPr/>
          <a:lstStyle/>
          <a:p>
            <a:fld id="{729A9160-C5F2-4DC2-9098-DDBC0322F9DC}" type="slidenum">
              <a:rPr lang="en-US" smtClean="0"/>
              <a:t>10</a:t>
            </a:fld>
            <a:endParaRPr lang="en-US"/>
          </a:p>
        </p:txBody>
      </p:sp>
    </p:spTree>
    <p:extLst>
      <p:ext uri="{BB962C8B-B14F-4D97-AF65-F5344CB8AC3E}">
        <p14:creationId xmlns:p14="http://schemas.microsoft.com/office/powerpoint/2010/main" val="1457565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 groups?</a:t>
            </a:r>
          </a:p>
          <a:p>
            <a:r>
              <a:rPr lang="en-US" dirty="0"/>
              <a:t>How do they help you?</a:t>
            </a:r>
          </a:p>
          <a:p>
            <a:endParaRPr lang="en-US" dirty="0"/>
          </a:p>
          <a:p>
            <a:r>
              <a:rPr lang="en-US" dirty="0"/>
              <a:t>Talk about the different groups.</a:t>
            </a:r>
          </a:p>
          <a:p>
            <a:endParaRPr lang="en-US" dirty="0"/>
          </a:p>
          <a:p>
            <a:r>
              <a:rPr lang="en-US" dirty="0"/>
              <a:t>Ask the question of testimonies? </a:t>
            </a:r>
          </a:p>
        </p:txBody>
      </p:sp>
      <p:sp>
        <p:nvSpPr>
          <p:cNvPr id="4" name="Slide Number Placeholder 3"/>
          <p:cNvSpPr>
            <a:spLocks noGrp="1"/>
          </p:cNvSpPr>
          <p:nvPr>
            <p:ph type="sldNum" sz="quarter" idx="5"/>
          </p:nvPr>
        </p:nvSpPr>
        <p:spPr/>
        <p:txBody>
          <a:bodyPr/>
          <a:lstStyle/>
          <a:p>
            <a:fld id="{729A9160-C5F2-4DC2-9098-DDBC0322F9DC}" type="slidenum">
              <a:rPr lang="en-US" smtClean="0"/>
              <a:t>11</a:t>
            </a:fld>
            <a:endParaRPr lang="en-US"/>
          </a:p>
        </p:txBody>
      </p:sp>
    </p:spTree>
    <p:extLst>
      <p:ext uri="{BB962C8B-B14F-4D97-AF65-F5344CB8AC3E}">
        <p14:creationId xmlns:p14="http://schemas.microsoft.com/office/powerpoint/2010/main" val="2145956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Ann’s letter to agency directors</a:t>
            </a:r>
          </a:p>
          <a:p>
            <a:r>
              <a:rPr lang="en-US" dirty="0"/>
              <a:t>Come together for everyone for the raises</a:t>
            </a:r>
          </a:p>
          <a:p>
            <a:endParaRPr lang="en-US" dirty="0"/>
          </a:p>
        </p:txBody>
      </p:sp>
      <p:sp>
        <p:nvSpPr>
          <p:cNvPr id="4" name="Slide Number Placeholder 3"/>
          <p:cNvSpPr>
            <a:spLocks noGrp="1"/>
          </p:cNvSpPr>
          <p:nvPr>
            <p:ph type="sldNum" sz="quarter" idx="5"/>
          </p:nvPr>
        </p:nvSpPr>
        <p:spPr/>
        <p:txBody>
          <a:bodyPr/>
          <a:lstStyle/>
          <a:p>
            <a:fld id="{729A9160-C5F2-4DC2-9098-DDBC0322F9DC}" type="slidenum">
              <a:rPr lang="en-US" smtClean="0"/>
              <a:t>12</a:t>
            </a:fld>
            <a:endParaRPr lang="en-US"/>
          </a:p>
        </p:txBody>
      </p:sp>
    </p:spTree>
    <p:extLst>
      <p:ext uri="{BB962C8B-B14F-4D97-AF65-F5344CB8AC3E}">
        <p14:creationId xmlns:p14="http://schemas.microsoft.com/office/powerpoint/2010/main" val="664348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514"/>
              </a:lnSpc>
            </a:pPr>
            <a:r>
              <a:rPr lang="en-US" sz="1800" b="1" dirty="0">
                <a:solidFill>
                  <a:srgbClr val="104060"/>
                </a:solidFill>
              </a:rPr>
              <a:t>With that being said, we’re going to end it with a little more information about us and how we can help.</a:t>
            </a:r>
          </a:p>
          <a:p>
            <a:pPr>
              <a:lnSpc>
                <a:spcPts val="3514"/>
              </a:lnSpc>
            </a:pPr>
            <a:r>
              <a:rPr lang="en-US" sz="1800" b="1" dirty="0">
                <a:solidFill>
                  <a:srgbClr val="104060"/>
                </a:solidFill>
              </a:rPr>
              <a:t>Knowledge = Power</a:t>
            </a:r>
          </a:p>
          <a:p>
            <a:pPr>
              <a:lnSpc>
                <a:spcPts val="3514"/>
              </a:lnSpc>
            </a:pPr>
            <a:r>
              <a:rPr lang="en-US" sz="1800" b="1" dirty="0">
                <a:solidFill>
                  <a:srgbClr val="104060"/>
                </a:solidFill>
              </a:rPr>
              <a:t>TPEA can help provide that knowledge! </a:t>
            </a:r>
          </a:p>
          <a:p>
            <a:pPr marL="349415" indent="-349415">
              <a:lnSpc>
                <a:spcPts val="3514"/>
              </a:lnSpc>
              <a:buFont typeface="Arial" panose="020B0604020202020204" pitchFamily="34" charset="0"/>
              <a:buChar char="•"/>
            </a:pPr>
            <a:r>
              <a:rPr lang="en-US" dirty="0">
                <a:solidFill>
                  <a:srgbClr val="104060"/>
                </a:solidFill>
              </a:rPr>
              <a:t>Leaders at state agencies have the opportunity to educate employees about the legislative process, and empower them to advocate for what they need. </a:t>
            </a:r>
          </a:p>
          <a:p>
            <a:pPr marL="349415" indent="-349415">
              <a:lnSpc>
                <a:spcPts val="3514"/>
              </a:lnSpc>
              <a:buFont typeface="Arial" panose="020B0604020202020204" pitchFamily="34" charset="0"/>
              <a:buChar char="•"/>
            </a:pPr>
            <a:r>
              <a:rPr lang="en-US" dirty="0">
                <a:solidFill>
                  <a:srgbClr val="104060"/>
                </a:solidFill>
              </a:rPr>
              <a:t>Being able to speak for yourself/your team in terms of LARs, exceptional item requests, and budget hearings adds weight to your request and demonstrates your knowledge.</a:t>
            </a:r>
          </a:p>
          <a:p>
            <a:pPr marL="349415" indent="-349415">
              <a:lnSpc>
                <a:spcPts val="3514"/>
              </a:lnSpc>
              <a:buFont typeface="Arial" panose="020B0604020202020204" pitchFamily="34" charset="0"/>
              <a:buChar char="•"/>
            </a:pPr>
            <a:r>
              <a:rPr lang="en-US" dirty="0">
                <a:solidFill>
                  <a:srgbClr val="104060"/>
                </a:solidFill>
              </a:rPr>
              <a:t>Advocacy: Before and during the session, everyone can reach out to their lawmakers to let their thoughts and needs be known. </a:t>
            </a:r>
            <a:endParaRPr lang="en-US" sz="1400" dirty="0">
              <a:solidFill>
                <a:srgbClr val="104060"/>
              </a:solidFill>
            </a:endParaRPr>
          </a:p>
          <a:p>
            <a:endParaRPr lang="en-US" dirty="0"/>
          </a:p>
        </p:txBody>
      </p:sp>
      <p:sp>
        <p:nvSpPr>
          <p:cNvPr id="4" name="Slide Number Placeholder 3"/>
          <p:cNvSpPr>
            <a:spLocks noGrp="1"/>
          </p:cNvSpPr>
          <p:nvPr>
            <p:ph type="sldNum" sz="quarter" idx="5"/>
          </p:nvPr>
        </p:nvSpPr>
        <p:spPr/>
        <p:txBody>
          <a:bodyPr/>
          <a:lstStyle/>
          <a:p>
            <a:fld id="{729A9160-C5F2-4DC2-9098-DDBC0322F9DC}" type="slidenum">
              <a:rPr lang="en-US" smtClean="0"/>
              <a:t>13</a:t>
            </a:fld>
            <a:endParaRPr lang="en-US"/>
          </a:p>
        </p:txBody>
      </p:sp>
    </p:spTree>
    <p:extLst>
      <p:ext uri="{BB962C8B-B14F-4D97-AF65-F5344CB8AC3E}">
        <p14:creationId xmlns:p14="http://schemas.microsoft.com/office/powerpoint/2010/main" val="3875918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Evolution of TPEA’s work</a:t>
            </a:r>
          </a:p>
          <a:p>
            <a:r>
              <a:rPr lang="en-US" dirty="0"/>
              <a:t>Pension</a:t>
            </a:r>
          </a:p>
          <a:p>
            <a:r>
              <a:rPr lang="en-US" dirty="0"/>
              <a:t>Benefits</a:t>
            </a:r>
          </a:p>
          <a:p>
            <a:r>
              <a:rPr lang="en-US" dirty="0"/>
              <a:t>Pay/Salary</a:t>
            </a:r>
          </a:p>
          <a:p>
            <a:r>
              <a:rPr lang="en-US" dirty="0"/>
              <a:t>Remote work</a:t>
            </a:r>
          </a:p>
          <a:p>
            <a:r>
              <a:rPr lang="en-US" dirty="0"/>
              <a:t>Parental leave</a:t>
            </a:r>
          </a:p>
          <a:p>
            <a:endParaRPr lang="en-US" dirty="0"/>
          </a:p>
        </p:txBody>
      </p:sp>
      <p:sp>
        <p:nvSpPr>
          <p:cNvPr id="4" name="Slide Number Placeholder 3"/>
          <p:cNvSpPr>
            <a:spLocks noGrp="1"/>
          </p:cNvSpPr>
          <p:nvPr>
            <p:ph type="sldNum" sz="quarter" idx="5"/>
          </p:nvPr>
        </p:nvSpPr>
        <p:spPr/>
        <p:txBody>
          <a:bodyPr/>
          <a:lstStyle/>
          <a:p>
            <a:fld id="{729A9160-C5F2-4DC2-9098-DDBC0322F9DC}" type="slidenum">
              <a:rPr lang="en-US" smtClean="0"/>
              <a:t>14</a:t>
            </a:fld>
            <a:endParaRPr lang="en-US"/>
          </a:p>
        </p:txBody>
      </p:sp>
    </p:spTree>
    <p:extLst>
      <p:ext uri="{BB962C8B-B14F-4D97-AF65-F5344CB8AC3E}">
        <p14:creationId xmlns:p14="http://schemas.microsoft.com/office/powerpoint/2010/main" val="3112964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CT: Share the history of TPEA and notable successes</a:t>
            </a:r>
          </a:p>
          <a:p>
            <a:pPr defTabSz="931774">
              <a:defRPr/>
            </a:pPr>
            <a:endParaRPr lang="en-US" dirty="0"/>
          </a:p>
        </p:txBody>
      </p:sp>
      <p:sp>
        <p:nvSpPr>
          <p:cNvPr id="4" name="Slide Number Placeholder 3"/>
          <p:cNvSpPr>
            <a:spLocks noGrp="1"/>
          </p:cNvSpPr>
          <p:nvPr>
            <p:ph type="sldNum" sz="quarter" idx="5"/>
          </p:nvPr>
        </p:nvSpPr>
        <p:spPr/>
        <p:txBody>
          <a:bodyPr/>
          <a:lstStyle/>
          <a:p>
            <a:fld id="{729A9160-C5F2-4DC2-9098-DDBC0322F9DC}" type="slidenum">
              <a:rPr lang="en-US" smtClean="0"/>
              <a:t>15</a:t>
            </a:fld>
            <a:endParaRPr lang="en-US"/>
          </a:p>
        </p:txBody>
      </p:sp>
    </p:spTree>
    <p:extLst>
      <p:ext uri="{BB962C8B-B14F-4D97-AF65-F5344CB8AC3E}">
        <p14:creationId xmlns:p14="http://schemas.microsoft.com/office/powerpoint/2010/main" val="395456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lnSpc>
                <a:spcPct val="150000"/>
              </a:lnSpc>
              <a:defRPr/>
            </a:pPr>
            <a:r>
              <a:rPr lang="en-US" dirty="0">
                <a:solidFill>
                  <a:srgbClr val="104060"/>
                </a:solidFill>
                <a:latin typeface="Anton"/>
              </a:rPr>
              <a:t>TPEA membership includes:</a:t>
            </a:r>
          </a:p>
          <a:p>
            <a:pPr algn="just">
              <a:lnSpc>
                <a:spcPct val="150000"/>
              </a:lnSpc>
            </a:pPr>
            <a:endParaRPr lang="en-US" dirty="0">
              <a:solidFill>
                <a:srgbClr val="1C1C1C"/>
              </a:solidFill>
              <a:highlight>
                <a:srgbClr val="FFFFFF"/>
              </a:highlight>
              <a:latin typeface="Helvetica Now"/>
            </a:endParaRPr>
          </a:p>
          <a:p>
            <a:pPr marL="310606" indent="-310606" algn="just">
              <a:lnSpc>
                <a:spcPct val="150000"/>
              </a:lnSpc>
              <a:buFont typeface="Arial" panose="020B0604020202020204" pitchFamily="34" charset="0"/>
              <a:buChar char="•"/>
            </a:pPr>
            <a:r>
              <a:rPr lang="en-US" b="1" dirty="0">
                <a:solidFill>
                  <a:srgbClr val="1C1C1C"/>
                </a:solidFill>
                <a:highlight>
                  <a:srgbClr val="FFFFFF"/>
                </a:highlight>
                <a:latin typeface="Helvetica Now"/>
              </a:rPr>
              <a:t>Advocacy</a:t>
            </a:r>
            <a:r>
              <a:rPr lang="en-US" dirty="0">
                <a:solidFill>
                  <a:srgbClr val="1C1C1C"/>
                </a:solidFill>
                <a:highlight>
                  <a:srgbClr val="FFFFFF"/>
                </a:highlight>
                <a:latin typeface="Helvetica Now"/>
              </a:rPr>
              <a:t> at legislative hearings to protect and improve your pay and benefits, so they are not diminished during a Legislative session. </a:t>
            </a:r>
          </a:p>
          <a:p>
            <a:pPr marL="310606" indent="-310606" algn="just">
              <a:lnSpc>
                <a:spcPct val="150000"/>
              </a:lnSpc>
              <a:buFont typeface="Arial" panose="020B0604020202020204" pitchFamily="34" charset="0"/>
              <a:buChar char="•"/>
            </a:pPr>
            <a:r>
              <a:rPr lang="en-US" b="1" dirty="0">
                <a:solidFill>
                  <a:srgbClr val="1C1C1C"/>
                </a:solidFill>
                <a:highlight>
                  <a:srgbClr val="FFFFFF"/>
                </a:highlight>
                <a:latin typeface="Helvetica Now"/>
              </a:rPr>
              <a:t>Added value - legal services </a:t>
            </a:r>
            <a:r>
              <a:rPr lang="en-US" dirty="0">
                <a:solidFill>
                  <a:srgbClr val="1C1C1C"/>
                </a:solidFill>
                <a:highlight>
                  <a:srgbClr val="FFFFFF"/>
                </a:highlight>
                <a:latin typeface="Helvetica Now"/>
              </a:rPr>
              <a:t>via with separate Texas Legal membership for you and your family (includes rider for administrative hearings).</a:t>
            </a:r>
          </a:p>
          <a:p>
            <a:pPr marL="310606" indent="-310606" algn="just">
              <a:lnSpc>
                <a:spcPct val="150000"/>
              </a:lnSpc>
              <a:buFont typeface="Arial" panose="020B0604020202020204" pitchFamily="34" charset="0"/>
              <a:buChar char="•"/>
            </a:pPr>
            <a:r>
              <a:rPr lang="en-US" b="1" dirty="0">
                <a:solidFill>
                  <a:srgbClr val="1C1C1C"/>
                </a:solidFill>
                <a:highlight>
                  <a:srgbClr val="FFFFFF"/>
                </a:highlight>
                <a:latin typeface="Helvetica Now"/>
              </a:rPr>
              <a:t>Access to informed &amp; knowledgeable resources about Legislative bills and documents</a:t>
            </a:r>
            <a:r>
              <a:rPr lang="en-US" dirty="0">
                <a:solidFill>
                  <a:srgbClr val="1C1C1C"/>
                </a:solidFill>
                <a:highlight>
                  <a:srgbClr val="FFFFFF"/>
                </a:highlight>
                <a:latin typeface="Helvetica Now"/>
              </a:rPr>
              <a:t> relating to state employees &amp; retirees.</a:t>
            </a:r>
          </a:p>
          <a:p>
            <a:pPr marL="310606" indent="-310606" algn="just">
              <a:lnSpc>
                <a:spcPct val="150000"/>
              </a:lnSpc>
              <a:buFont typeface="Arial" panose="020B0604020202020204" pitchFamily="34" charset="0"/>
              <a:buChar char="•"/>
            </a:pPr>
            <a:r>
              <a:rPr lang="en-US" dirty="0">
                <a:solidFill>
                  <a:srgbClr val="1C1C1C"/>
                </a:solidFill>
                <a:highlight>
                  <a:srgbClr val="FFFFFF"/>
                </a:highlight>
                <a:latin typeface="Helvetica Now"/>
              </a:rPr>
              <a:t>Exclusive member discounts on supplemental insurance benefits.</a:t>
            </a:r>
          </a:p>
          <a:p>
            <a:pPr marL="310606" indent="-310606" algn="just">
              <a:lnSpc>
                <a:spcPct val="150000"/>
              </a:lnSpc>
              <a:buFont typeface="Arial" panose="020B0604020202020204" pitchFamily="34" charset="0"/>
              <a:buChar char="•"/>
            </a:pPr>
            <a:r>
              <a:rPr lang="en-US" dirty="0">
                <a:solidFill>
                  <a:srgbClr val="1C1C1C"/>
                </a:solidFill>
                <a:highlight>
                  <a:srgbClr val="FFFFFF"/>
                </a:highlight>
                <a:latin typeface="Helvetica Now"/>
              </a:rPr>
              <a:t>Exclusive discounts on purchases, travel, home and more.</a:t>
            </a:r>
            <a:endParaRPr lang="en-US" dirty="0"/>
          </a:p>
        </p:txBody>
      </p:sp>
      <p:sp>
        <p:nvSpPr>
          <p:cNvPr id="4" name="Slide Number Placeholder 3"/>
          <p:cNvSpPr>
            <a:spLocks noGrp="1"/>
          </p:cNvSpPr>
          <p:nvPr>
            <p:ph type="sldNum" sz="quarter" idx="5"/>
          </p:nvPr>
        </p:nvSpPr>
        <p:spPr/>
        <p:txBody>
          <a:bodyPr/>
          <a:lstStyle/>
          <a:p>
            <a:fld id="{0448D907-446F-425B-BA0B-8048A3DB6ACC}" type="slidenum">
              <a:rPr lang="en-US" smtClean="0"/>
              <a:t>16</a:t>
            </a:fld>
            <a:endParaRPr lang="en-US"/>
          </a:p>
        </p:txBody>
      </p:sp>
    </p:spTree>
    <p:extLst>
      <p:ext uri="{BB962C8B-B14F-4D97-AF65-F5344CB8AC3E}">
        <p14:creationId xmlns:p14="http://schemas.microsoft.com/office/powerpoint/2010/main" val="1054658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48D907-446F-425B-BA0B-8048A3DB6ACC}" type="slidenum">
              <a:rPr lang="en-US" smtClean="0"/>
              <a:t>17</a:t>
            </a:fld>
            <a:endParaRPr lang="en-US"/>
          </a:p>
        </p:txBody>
      </p:sp>
    </p:spTree>
    <p:extLst>
      <p:ext uri="{BB962C8B-B14F-4D97-AF65-F5344CB8AC3E}">
        <p14:creationId xmlns:p14="http://schemas.microsoft.com/office/powerpoint/2010/main" val="4214805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 little intro of yourself and your background. </a:t>
            </a:r>
          </a:p>
          <a:p>
            <a:r>
              <a:rPr lang="en-US" dirty="0"/>
              <a:t>Ann – share your extensive knowledge working for the state.</a:t>
            </a:r>
          </a:p>
          <a:p>
            <a:r>
              <a:rPr lang="en-US" dirty="0"/>
              <a:t>Cathy – share how your mom worked for the state and retired from the state.</a:t>
            </a:r>
          </a:p>
        </p:txBody>
      </p:sp>
      <p:sp>
        <p:nvSpPr>
          <p:cNvPr id="4" name="Slide Number Placeholder 3"/>
          <p:cNvSpPr>
            <a:spLocks noGrp="1"/>
          </p:cNvSpPr>
          <p:nvPr>
            <p:ph type="sldNum" sz="quarter" idx="5"/>
          </p:nvPr>
        </p:nvSpPr>
        <p:spPr/>
        <p:txBody>
          <a:bodyPr/>
          <a:lstStyle/>
          <a:p>
            <a:fld id="{729A9160-C5F2-4DC2-9098-DDBC0322F9DC}" type="slidenum">
              <a:rPr lang="en-US" smtClean="0"/>
              <a:t>2</a:t>
            </a:fld>
            <a:endParaRPr lang="en-US"/>
          </a:p>
        </p:txBody>
      </p:sp>
    </p:spTree>
    <p:extLst>
      <p:ext uri="{BB962C8B-B14F-4D97-AF65-F5344CB8AC3E}">
        <p14:creationId xmlns:p14="http://schemas.microsoft.com/office/powerpoint/2010/main" val="3044016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a question. Ask about their knowledge about the Legislative process.</a:t>
            </a:r>
          </a:p>
          <a:p>
            <a:endParaRPr lang="en-US" dirty="0"/>
          </a:p>
          <a:p>
            <a:endParaRPr lang="en-US" dirty="0"/>
          </a:p>
          <a:p>
            <a:r>
              <a:rPr lang="en-US" dirty="0"/>
              <a:t>If you don’t already know the basic rules of the game, learn them, whether from the LBB, Texas Legislative Council website or Google. </a:t>
            </a:r>
          </a:p>
          <a:p>
            <a:r>
              <a:rPr lang="en-US" dirty="0"/>
              <a:t>Ann – talk about the importance of knowing some of the basic information about the Legislative process. </a:t>
            </a:r>
          </a:p>
        </p:txBody>
      </p:sp>
      <p:sp>
        <p:nvSpPr>
          <p:cNvPr id="4" name="Slide Number Placeholder 3"/>
          <p:cNvSpPr>
            <a:spLocks noGrp="1"/>
          </p:cNvSpPr>
          <p:nvPr>
            <p:ph type="sldNum" sz="quarter" idx="5"/>
          </p:nvPr>
        </p:nvSpPr>
        <p:spPr/>
        <p:txBody>
          <a:bodyPr/>
          <a:lstStyle/>
          <a:p>
            <a:fld id="{729A9160-C5F2-4DC2-9098-DDBC0322F9DC}" type="slidenum">
              <a:rPr lang="en-US" smtClean="0"/>
              <a:t>3</a:t>
            </a:fld>
            <a:endParaRPr lang="en-US"/>
          </a:p>
        </p:txBody>
      </p:sp>
    </p:spTree>
    <p:extLst>
      <p:ext uri="{BB962C8B-B14F-4D97-AF65-F5344CB8AC3E}">
        <p14:creationId xmlns:p14="http://schemas.microsoft.com/office/powerpoint/2010/main" val="2820456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9160-C5F2-4DC2-9098-DDBC0322F9DC}" type="slidenum">
              <a:rPr lang="en-US" smtClean="0"/>
              <a:t>4</a:t>
            </a:fld>
            <a:endParaRPr lang="en-US"/>
          </a:p>
        </p:txBody>
      </p:sp>
    </p:spTree>
    <p:extLst>
      <p:ext uri="{BB962C8B-B14F-4D97-AF65-F5344CB8AC3E}">
        <p14:creationId xmlns:p14="http://schemas.microsoft.com/office/powerpoint/2010/main" val="964259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37735-28BB-348E-55BF-0E1518A5F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1FB75-650C-1A42-A788-FA54B71C7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4500D-845B-0D1D-50AC-9B291D933971}"/>
              </a:ext>
            </a:extLst>
          </p:cNvPr>
          <p:cNvSpPr>
            <a:spLocks noGrp="1"/>
          </p:cNvSpPr>
          <p:nvPr>
            <p:ph type="body" idx="1"/>
          </p:nvPr>
        </p:nvSpPr>
        <p:spPr/>
        <p:txBody>
          <a:bodyPr/>
          <a:lstStyle/>
          <a:p>
            <a:r>
              <a:rPr lang="en-US" dirty="0"/>
              <a:t>Start with a question. Ask about their knowledge about the Legislative process.</a:t>
            </a:r>
          </a:p>
          <a:p>
            <a:endParaRPr lang="en-US" dirty="0"/>
          </a:p>
          <a:p>
            <a:endParaRPr lang="en-US" dirty="0"/>
          </a:p>
          <a:p>
            <a:r>
              <a:rPr lang="en-US" dirty="0"/>
              <a:t>If you don’t already know the basic rules of the game, learn them, whether from the LBB, Texas Legislative Council website or Google. </a:t>
            </a:r>
          </a:p>
          <a:p>
            <a:r>
              <a:rPr lang="en-US" dirty="0"/>
              <a:t>Ann – talk about the importance of knowing some of the basic information about the Legislative process. </a:t>
            </a:r>
          </a:p>
        </p:txBody>
      </p:sp>
      <p:sp>
        <p:nvSpPr>
          <p:cNvPr id="4" name="Slide Number Placeholder 3">
            <a:extLst>
              <a:ext uri="{FF2B5EF4-FFF2-40B4-BE49-F238E27FC236}">
                <a16:creationId xmlns:a16="http://schemas.microsoft.com/office/drawing/2014/main" id="{5FD0A397-1BC4-4E28-BC03-265CB3DB2BFC}"/>
              </a:ext>
            </a:extLst>
          </p:cNvPr>
          <p:cNvSpPr>
            <a:spLocks noGrp="1"/>
          </p:cNvSpPr>
          <p:nvPr>
            <p:ph type="sldNum" sz="quarter" idx="5"/>
          </p:nvPr>
        </p:nvSpPr>
        <p:spPr/>
        <p:txBody>
          <a:bodyPr/>
          <a:lstStyle/>
          <a:p>
            <a:fld id="{729A9160-C5F2-4DC2-9098-DDBC0322F9DC}" type="slidenum">
              <a:rPr lang="en-US" smtClean="0"/>
              <a:t>5</a:t>
            </a:fld>
            <a:endParaRPr lang="en-US"/>
          </a:p>
        </p:txBody>
      </p:sp>
    </p:spTree>
    <p:extLst>
      <p:ext uri="{BB962C8B-B14F-4D97-AF65-F5344CB8AC3E}">
        <p14:creationId xmlns:p14="http://schemas.microsoft.com/office/powerpoint/2010/main" val="127963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3FCF3-258B-B53F-B515-5FF418344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890B2F-DF60-B2D1-34B8-7CA96499E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C6A08-2E74-73C3-FBD0-3B2E28508284}"/>
              </a:ext>
            </a:extLst>
          </p:cNvPr>
          <p:cNvSpPr>
            <a:spLocks noGrp="1"/>
          </p:cNvSpPr>
          <p:nvPr>
            <p:ph type="body" idx="1"/>
          </p:nvPr>
        </p:nvSpPr>
        <p:spPr/>
        <p:txBody>
          <a:bodyPr/>
          <a:lstStyle/>
          <a:p>
            <a:r>
              <a:rPr lang="en-US" dirty="0"/>
              <a:t>Start with a question. Ask about their knowledge about the Legislative process.</a:t>
            </a:r>
          </a:p>
          <a:p>
            <a:endParaRPr lang="en-US" dirty="0"/>
          </a:p>
          <a:p>
            <a:endParaRPr lang="en-US" dirty="0"/>
          </a:p>
          <a:p>
            <a:r>
              <a:rPr lang="en-US" dirty="0"/>
              <a:t>If you don’t already know the basic rules of the game, learn them, whether from the LBB, Texas Legislative Council website or Google. </a:t>
            </a:r>
          </a:p>
          <a:p>
            <a:r>
              <a:rPr lang="en-US" dirty="0"/>
              <a:t>Ann – talk about the importance of knowing some of the basic information about the Legislative process. </a:t>
            </a:r>
          </a:p>
        </p:txBody>
      </p:sp>
      <p:sp>
        <p:nvSpPr>
          <p:cNvPr id="4" name="Slide Number Placeholder 3">
            <a:extLst>
              <a:ext uri="{FF2B5EF4-FFF2-40B4-BE49-F238E27FC236}">
                <a16:creationId xmlns:a16="http://schemas.microsoft.com/office/drawing/2014/main" id="{0524B8D1-CC3A-E9BE-CBD9-7E33E9C48481}"/>
              </a:ext>
            </a:extLst>
          </p:cNvPr>
          <p:cNvSpPr>
            <a:spLocks noGrp="1"/>
          </p:cNvSpPr>
          <p:nvPr>
            <p:ph type="sldNum" sz="quarter" idx="5"/>
          </p:nvPr>
        </p:nvSpPr>
        <p:spPr/>
        <p:txBody>
          <a:bodyPr/>
          <a:lstStyle/>
          <a:p>
            <a:fld id="{729A9160-C5F2-4DC2-9098-DDBC0322F9DC}" type="slidenum">
              <a:rPr lang="en-US" smtClean="0"/>
              <a:t>6</a:t>
            </a:fld>
            <a:endParaRPr lang="en-US"/>
          </a:p>
        </p:txBody>
      </p:sp>
    </p:spTree>
    <p:extLst>
      <p:ext uri="{BB962C8B-B14F-4D97-AF65-F5344CB8AC3E}">
        <p14:creationId xmlns:p14="http://schemas.microsoft.com/office/powerpoint/2010/main" val="320465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B6D79-CF12-8561-4094-C1C19CC18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FB935-9DB2-17BB-B42D-115703305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4DC45-CEEC-C7ED-AF2E-4C9AC6FB0309}"/>
              </a:ext>
            </a:extLst>
          </p:cNvPr>
          <p:cNvSpPr>
            <a:spLocks noGrp="1"/>
          </p:cNvSpPr>
          <p:nvPr>
            <p:ph type="body" idx="1"/>
          </p:nvPr>
        </p:nvSpPr>
        <p:spPr/>
        <p:txBody>
          <a:bodyPr/>
          <a:lstStyle/>
          <a:p>
            <a:r>
              <a:rPr lang="en-US" dirty="0"/>
              <a:t>Ask another question?</a:t>
            </a:r>
          </a:p>
          <a:p>
            <a:endParaRPr lang="en-US" dirty="0"/>
          </a:p>
          <a:p>
            <a:r>
              <a:rPr lang="en-US" dirty="0"/>
              <a:t>Ann can talk about: </a:t>
            </a:r>
          </a:p>
          <a:p>
            <a:pPr marL="174708" indent="-174708">
              <a:buFont typeface="Arial" panose="020B0604020202020204" pitchFamily="34" charset="0"/>
              <a:buChar char="•"/>
            </a:pPr>
            <a:r>
              <a:rPr lang="en-US" dirty="0"/>
              <a:t>Where to find some of the data within agencies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What to look for within the reports</a:t>
            </a:r>
          </a:p>
          <a:p>
            <a:pPr marL="174708" indent="-174708">
              <a:buFont typeface="Arial" panose="020B0604020202020204" pitchFamily="34" charset="0"/>
              <a:buChar char="•"/>
            </a:pPr>
            <a:r>
              <a:rPr lang="en-US" dirty="0"/>
              <a:t>How to show the statistics for ex: pay raises.</a:t>
            </a:r>
          </a:p>
          <a:p>
            <a:pPr algn="l">
              <a:spcAft>
                <a:spcPts val="750"/>
              </a:spcAft>
            </a:pPr>
            <a:r>
              <a:rPr lang="en-US" b="0" i="0" dirty="0">
                <a:solidFill>
                  <a:srgbClr val="555555"/>
                </a:solidFill>
                <a:effectLst/>
                <a:latin typeface="Calibri" panose="020F0502020204030204" pitchFamily="34" charset="0"/>
              </a:rPr>
              <a:t>The State Classification Team produces several reports and guides on various compensation, classification, and workforce issues. Reports include:</a:t>
            </a: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3"/>
              </a:rPr>
              <a:t>Benefits as a Percent of Total Compensation</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sng" dirty="0">
                <a:solidFill>
                  <a:srgbClr val="286090"/>
                </a:solidFill>
                <a:effectLst/>
                <a:latin typeface="Calibri" panose="020F0502020204030204" pitchFamily="34" charset="0"/>
                <a:hlinkClick r:id="rId4"/>
              </a:rPr>
              <a:t>Classification Compliance Reviews and Audits</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5"/>
              </a:rPr>
              <a:t>Compensation and Classification</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6"/>
              </a:rPr>
              <a:t>Employee Turnover</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7"/>
              </a:rPr>
              <a:t>Full-Time Equivalent (FTE) Employees</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8"/>
              </a:rPr>
              <a:t>Human Resources Management Statutes Inventory</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9"/>
              </a:rPr>
              <a:t>Legislative Workforce Summaries</a:t>
            </a:r>
            <a:endParaRPr lang="en-US" b="1" i="0" u="none" strike="noStrike" dirty="0">
              <a:solidFill>
                <a:srgbClr val="286090"/>
              </a:solidFill>
              <a:effectLst/>
              <a:latin typeface="Calibri" panose="020F0502020204030204" pitchFamily="34" charset="0"/>
            </a:endParaRPr>
          </a:p>
          <a:p>
            <a:pPr algn="l">
              <a:spcAft>
                <a:spcPts val="750"/>
              </a:spcAft>
              <a:buFont typeface="Arial" panose="020B0604020202020204" pitchFamily="34" charset="0"/>
              <a:buChar char="•"/>
            </a:pPr>
            <a:endParaRPr lang="en-US" b="1" i="0" u="none" strike="noStrike" dirty="0">
              <a:solidFill>
                <a:srgbClr val="286090"/>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rPr>
              <a:t>Comptroller of Public Accounts- Fiscal Notes</a:t>
            </a:r>
          </a:p>
          <a:p>
            <a:pPr algn="l">
              <a:spcAft>
                <a:spcPts val="750"/>
              </a:spcAft>
              <a:buFont typeface="Arial" panose="020B0604020202020204" pitchFamily="34" charset="0"/>
              <a:buChar char="•"/>
            </a:pPr>
            <a:endParaRPr lang="en-US" b="1" i="0" u="none" strike="noStrike" dirty="0">
              <a:solidFill>
                <a:srgbClr val="286090"/>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rPr>
              <a:t>LBB- Fiscal Size Up</a:t>
            </a: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rPr>
              <a:t>Policy area reports</a:t>
            </a:r>
          </a:p>
          <a:p>
            <a:pPr algn="l">
              <a:spcAft>
                <a:spcPts val="750"/>
              </a:spcAft>
              <a:buFont typeface="Arial" panose="020B0604020202020204" pitchFamily="34" charset="0"/>
              <a:buChar char="•"/>
            </a:pPr>
            <a:endParaRPr lang="en-US" b="1" i="0" u="none" strike="noStrike" dirty="0">
              <a:solidFill>
                <a:srgbClr val="286090"/>
              </a:solidFill>
              <a:effectLst/>
              <a:latin typeface="Calibri" panose="020F0502020204030204" pitchFamily="34" charset="0"/>
            </a:endParaRPr>
          </a:p>
          <a:p>
            <a:pPr algn="l">
              <a:spcAft>
                <a:spcPts val="750"/>
              </a:spcAft>
              <a:buFont typeface="Arial" panose="020B0604020202020204" pitchFamily="34" charset="0"/>
              <a:buChar char="•"/>
            </a:pPr>
            <a:endParaRPr lang="en-US" b="1" i="0" u="sng" dirty="0">
              <a:solidFill>
                <a:srgbClr val="555555"/>
              </a:solidFill>
              <a:effectLst/>
              <a:latin typeface="Calibri" panose="020F0502020204030204" pitchFamily="34" charset="0"/>
            </a:endParaRP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5579400-2282-FAE1-D8A7-FDE33E3B539B}"/>
              </a:ext>
            </a:extLst>
          </p:cNvPr>
          <p:cNvSpPr>
            <a:spLocks noGrp="1"/>
          </p:cNvSpPr>
          <p:nvPr>
            <p:ph type="sldNum" sz="quarter" idx="5"/>
          </p:nvPr>
        </p:nvSpPr>
        <p:spPr/>
        <p:txBody>
          <a:bodyPr/>
          <a:lstStyle/>
          <a:p>
            <a:fld id="{729A9160-C5F2-4DC2-9098-DDBC0322F9DC}" type="slidenum">
              <a:rPr lang="en-US" smtClean="0"/>
              <a:t>7</a:t>
            </a:fld>
            <a:endParaRPr lang="en-US"/>
          </a:p>
        </p:txBody>
      </p:sp>
    </p:spTree>
    <p:extLst>
      <p:ext uri="{BB962C8B-B14F-4D97-AF65-F5344CB8AC3E}">
        <p14:creationId xmlns:p14="http://schemas.microsoft.com/office/powerpoint/2010/main" val="1306491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you know the basic rules and process, sometimes things happen. Share the example this year of the two LAR instructions. </a:t>
            </a:r>
          </a:p>
          <a:p>
            <a:endParaRPr lang="en-US" dirty="0"/>
          </a:p>
          <a:p>
            <a:r>
              <a:rPr lang="en-US" dirty="0"/>
              <a:t>Ideas, suggestions and specific proposals for bills may come from several sources.</a:t>
            </a:r>
          </a:p>
          <a:p>
            <a:endParaRPr lang="en-US" dirty="0"/>
          </a:p>
          <a:p>
            <a:r>
              <a:rPr lang="en-US" dirty="0"/>
              <a:t>There are other resources available, but you do need to know your rights as a state employee.</a:t>
            </a:r>
          </a:p>
        </p:txBody>
      </p:sp>
      <p:sp>
        <p:nvSpPr>
          <p:cNvPr id="4" name="Slide Number Placeholder 3"/>
          <p:cNvSpPr>
            <a:spLocks noGrp="1"/>
          </p:cNvSpPr>
          <p:nvPr>
            <p:ph type="sldNum" sz="quarter" idx="5"/>
          </p:nvPr>
        </p:nvSpPr>
        <p:spPr/>
        <p:txBody>
          <a:bodyPr/>
          <a:lstStyle/>
          <a:p>
            <a:fld id="{729A9160-C5F2-4DC2-9098-DDBC0322F9DC}" type="slidenum">
              <a:rPr lang="en-US" smtClean="0"/>
              <a:t>8</a:t>
            </a:fld>
            <a:endParaRPr lang="en-US"/>
          </a:p>
        </p:txBody>
      </p:sp>
    </p:spTree>
    <p:extLst>
      <p:ext uri="{BB962C8B-B14F-4D97-AF65-F5344CB8AC3E}">
        <p14:creationId xmlns:p14="http://schemas.microsoft.com/office/powerpoint/2010/main" val="405723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F1030-0061-1784-D488-F79CDA9B5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796F7-6DC2-5BD4-411B-8F6F6C480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C6274-52B4-4F49-4E8B-FC92A11B544D}"/>
              </a:ext>
            </a:extLst>
          </p:cNvPr>
          <p:cNvSpPr>
            <a:spLocks noGrp="1"/>
          </p:cNvSpPr>
          <p:nvPr>
            <p:ph type="body" idx="1"/>
          </p:nvPr>
        </p:nvSpPr>
        <p:spPr/>
        <p:txBody>
          <a:bodyPr/>
          <a:lstStyle/>
          <a:p>
            <a:r>
              <a:rPr lang="en-US" dirty="0"/>
              <a:t>Even if you know the basic rules and process, sometimes things happen. Share the example this year of the two LAR instructions. </a:t>
            </a:r>
          </a:p>
          <a:p>
            <a:endParaRPr lang="en-US" dirty="0"/>
          </a:p>
          <a:p>
            <a:r>
              <a:rPr lang="en-US" dirty="0"/>
              <a:t>Ideas, suggestions and specific proposals for bills may come from several sources.</a:t>
            </a:r>
          </a:p>
          <a:p>
            <a:endParaRPr lang="en-US" dirty="0"/>
          </a:p>
          <a:p>
            <a:r>
              <a:rPr lang="en-US" dirty="0"/>
              <a:t>There are other resources available, but you do need to know your rights as a state employee.</a:t>
            </a:r>
          </a:p>
        </p:txBody>
      </p:sp>
      <p:sp>
        <p:nvSpPr>
          <p:cNvPr id="4" name="Slide Number Placeholder 3">
            <a:extLst>
              <a:ext uri="{FF2B5EF4-FFF2-40B4-BE49-F238E27FC236}">
                <a16:creationId xmlns:a16="http://schemas.microsoft.com/office/drawing/2014/main" id="{975E7808-7CEE-0B98-76D1-D33A9E87C0E9}"/>
              </a:ext>
            </a:extLst>
          </p:cNvPr>
          <p:cNvSpPr>
            <a:spLocks noGrp="1"/>
          </p:cNvSpPr>
          <p:nvPr>
            <p:ph type="sldNum" sz="quarter" idx="5"/>
          </p:nvPr>
        </p:nvSpPr>
        <p:spPr/>
        <p:txBody>
          <a:bodyPr/>
          <a:lstStyle/>
          <a:p>
            <a:fld id="{729A9160-C5F2-4DC2-9098-DDBC0322F9DC}" type="slidenum">
              <a:rPr lang="en-US" smtClean="0"/>
              <a:t>9</a:t>
            </a:fld>
            <a:endParaRPr lang="en-US"/>
          </a:p>
        </p:txBody>
      </p:sp>
    </p:spTree>
    <p:extLst>
      <p:ext uri="{BB962C8B-B14F-4D97-AF65-F5344CB8AC3E}">
        <p14:creationId xmlns:p14="http://schemas.microsoft.com/office/powerpoint/2010/main" val="1249293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5" name="Group 6">
            <a:extLst>
              <a:ext uri="{FF2B5EF4-FFF2-40B4-BE49-F238E27FC236}">
                <a16:creationId xmlns:a16="http://schemas.microsoft.com/office/drawing/2014/main" id="{FCD064FD-3D89-D948-5594-B2804E863302}"/>
              </a:ext>
            </a:extLst>
          </p:cNvPr>
          <p:cNvGrpSpPr/>
          <p:nvPr userDrawn="1"/>
        </p:nvGrpSpPr>
        <p:grpSpPr>
          <a:xfrm rot="-1802058">
            <a:off x="12510806" y="2314376"/>
            <a:ext cx="1040062" cy="7011597"/>
            <a:chOff x="0" y="0"/>
            <a:chExt cx="273926" cy="1846676"/>
          </a:xfrm>
        </p:grpSpPr>
        <p:sp>
          <p:nvSpPr>
            <p:cNvPr id="26" name="Freeform 7">
              <a:extLst>
                <a:ext uri="{FF2B5EF4-FFF2-40B4-BE49-F238E27FC236}">
                  <a16:creationId xmlns:a16="http://schemas.microsoft.com/office/drawing/2014/main" id="{7F045E59-11AC-0021-1921-41CD0394C413}"/>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27" name="TextBox 8">
              <a:extLst>
                <a:ext uri="{FF2B5EF4-FFF2-40B4-BE49-F238E27FC236}">
                  <a16:creationId xmlns:a16="http://schemas.microsoft.com/office/drawing/2014/main" id="{07C741E5-80AF-FDB1-3735-4FF6BDE1F44E}"/>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2" name="Title 1">
            <a:extLst>
              <a:ext uri="{FF2B5EF4-FFF2-40B4-BE49-F238E27FC236}">
                <a16:creationId xmlns:a16="http://schemas.microsoft.com/office/drawing/2014/main" id="{6BE2AAF3-2C18-84FF-FDE0-98177F5EA185}"/>
              </a:ext>
            </a:extLst>
          </p:cNvPr>
          <p:cNvSpPr>
            <a:spLocks noGrp="1"/>
          </p:cNvSpPr>
          <p:nvPr>
            <p:ph type="ctrTitle"/>
          </p:nvPr>
        </p:nvSpPr>
        <p:spPr>
          <a:xfrm>
            <a:off x="1524000" y="1122363"/>
            <a:ext cx="683895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51BA67A-F1B6-0286-CA97-76E92090B5D3}"/>
              </a:ext>
            </a:extLst>
          </p:cNvPr>
          <p:cNvSpPr>
            <a:spLocks noGrp="1"/>
          </p:cNvSpPr>
          <p:nvPr>
            <p:ph type="subTitle" idx="1"/>
          </p:nvPr>
        </p:nvSpPr>
        <p:spPr>
          <a:xfrm>
            <a:off x="1524000" y="3602038"/>
            <a:ext cx="68389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EB32D9-3FF4-4771-8CEA-F9369AA5AD0E}"/>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5" name="Footer Placeholder 4">
            <a:extLst>
              <a:ext uri="{FF2B5EF4-FFF2-40B4-BE49-F238E27FC236}">
                <a16:creationId xmlns:a16="http://schemas.microsoft.com/office/drawing/2014/main" id="{088E1DB4-9B1F-5CEA-5216-5C278FCCBA5E}"/>
              </a:ext>
            </a:extLst>
          </p:cNvPr>
          <p:cNvSpPr>
            <a:spLocks noGrp="1"/>
          </p:cNvSpPr>
          <p:nvPr>
            <p:ph type="ftr" sz="quarter" idx="11"/>
          </p:nvPr>
        </p:nvSpPr>
        <p:spPr/>
        <p:txBody>
          <a:bodyPr/>
          <a:lstStyle/>
          <a:p>
            <a:endParaRPr lang="en-US"/>
          </a:p>
        </p:txBody>
      </p:sp>
      <p:sp>
        <p:nvSpPr>
          <p:cNvPr id="21" name="Freeform 10">
            <a:extLst>
              <a:ext uri="{FF2B5EF4-FFF2-40B4-BE49-F238E27FC236}">
                <a16:creationId xmlns:a16="http://schemas.microsoft.com/office/drawing/2014/main" id="{0F143517-07B6-8BA7-A4C6-817CB2CE3315}"/>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22" name="Group 12">
            <a:extLst>
              <a:ext uri="{FF2B5EF4-FFF2-40B4-BE49-F238E27FC236}">
                <a16:creationId xmlns:a16="http://schemas.microsoft.com/office/drawing/2014/main" id="{FDE45E9B-5421-89DE-667A-4F2FF4A7396D}"/>
              </a:ext>
            </a:extLst>
          </p:cNvPr>
          <p:cNvGrpSpPr/>
          <p:nvPr userDrawn="1"/>
        </p:nvGrpSpPr>
        <p:grpSpPr>
          <a:xfrm rot="-1802058">
            <a:off x="11615104" y="-4665295"/>
            <a:ext cx="1933788" cy="13805645"/>
            <a:chOff x="0" y="0"/>
            <a:chExt cx="592067" cy="3636055"/>
          </a:xfrm>
        </p:grpSpPr>
        <p:sp>
          <p:nvSpPr>
            <p:cNvPr id="23" name="Freeform 13">
              <a:extLst>
                <a:ext uri="{FF2B5EF4-FFF2-40B4-BE49-F238E27FC236}">
                  <a16:creationId xmlns:a16="http://schemas.microsoft.com/office/drawing/2014/main" id="{C2384DD5-C5DE-5FD2-4ED1-F20A773D27F3}"/>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24" name="TextBox 14">
              <a:extLst>
                <a:ext uri="{FF2B5EF4-FFF2-40B4-BE49-F238E27FC236}">
                  <a16:creationId xmlns:a16="http://schemas.microsoft.com/office/drawing/2014/main" id="{A4447287-C75E-829F-432D-EA77D4E10C9B}"/>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15">
            <a:extLst>
              <a:ext uri="{FF2B5EF4-FFF2-40B4-BE49-F238E27FC236}">
                <a16:creationId xmlns:a16="http://schemas.microsoft.com/office/drawing/2014/main" id="{CCADF363-4E82-1507-BE04-303F95050D1C}"/>
              </a:ext>
            </a:extLst>
          </p:cNvPr>
          <p:cNvSpPr/>
          <p:nvPr userDrawn="1"/>
        </p:nvSpPr>
        <p:spPr>
          <a:xfrm>
            <a:off x="10689373" y="5413758"/>
            <a:ext cx="1079134" cy="1079134"/>
          </a:xfrm>
          <a:custGeom>
            <a:avLst/>
            <a:gdLst/>
            <a:ahLst/>
            <a:cxnLst/>
            <a:rect l="l" t="t" r="r" b="b"/>
            <a:pathLst>
              <a:path w="1896215" h="1896215">
                <a:moveTo>
                  <a:pt x="0" y="0"/>
                </a:moveTo>
                <a:lnTo>
                  <a:pt x="1896215" y="0"/>
                </a:lnTo>
                <a:lnTo>
                  <a:pt x="1896215" y="1896215"/>
                </a:lnTo>
                <a:lnTo>
                  <a:pt x="0" y="1896215"/>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62948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AE69-7D0C-EF0D-ECC5-6D518627990D}"/>
              </a:ext>
            </a:extLst>
          </p:cNvPr>
          <p:cNvSpPr>
            <a:spLocks noGrp="1"/>
          </p:cNvSpPr>
          <p:nvPr>
            <p:ph type="title"/>
          </p:nvPr>
        </p:nvSpPr>
        <p:spPr>
          <a:xfrm>
            <a:off x="838200" y="365125"/>
            <a:ext cx="9563100" cy="14605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4FE6213-FEE9-62F7-8653-9B4EA73C9020}"/>
              </a:ext>
            </a:extLst>
          </p:cNvPr>
          <p:cNvSpPr>
            <a:spLocks noGrp="1"/>
          </p:cNvSpPr>
          <p:nvPr>
            <p:ph idx="1"/>
          </p:nvPr>
        </p:nvSpPr>
        <p:spPr>
          <a:xfrm>
            <a:off x="838200" y="1825625"/>
            <a:ext cx="996317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D5EB5-E548-AF2A-76FD-26C01EE4633D}"/>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5" name="Footer Placeholder 4">
            <a:extLst>
              <a:ext uri="{FF2B5EF4-FFF2-40B4-BE49-F238E27FC236}">
                <a16:creationId xmlns:a16="http://schemas.microsoft.com/office/drawing/2014/main" id="{3129E82E-F9B2-B69F-C992-765FD8D02A16}"/>
              </a:ext>
            </a:extLst>
          </p:cNvPr>
          <p:cNvSpPr>
            <a:spLocks noGrp="1"/>
          </p:cNvSpPr>
          <p:nvPr>
            <p:ph type="ftr" sz="quarter" idx="11"/>
          </p:nvPr>
        </p:nvSpPr>
        <p:spPr/>
        <p:txBody>
          <a:bodyPr/>
          <a:lstStyle/>
          <a:p>
            <a:endParaRPr lang="en-US"/>
          </a:p>
        </p:txBody>
      </p:sp>
      <p:sp>
        <p:nvSpPr>
          <p:cNvPr id="10" name="Freeform 10">
            <a:extLst>
              <a:ext uri="{FF2B5EF4-FFF2-40B4-BE49-F238E27FC236}">
                <a16:creationId xmlns:a16="http://schemas.microsoft.com/office/drawing/2014/main" id="{DB5043DE-3D9A-24FE-B974-6855B662D1EE}"/>
              </a:ext>
            </a:extLst>
          </p:cNvPr>
          <p:cNvSpPr/>
          <p:nvPr userDrawn="1"/>
        </p:nvSpPr>
        <p:spPr>
          <a:xfrm rot="19286814">
            <a:off x="11412346" y="-4857683"/>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1" name="Group 12">
            <a:extLst>
              <a:ext uri="{FF2B5EF4-FFF2-40B4-BE49-F238E27FC236}">
                <a16:creationId xmlns:a16="http://schemas.microsoft.com/office/drawing/2014/main" id="{8479CC9A-12E3-BD96-278F-227966DF0BA2}"/>
              </a:ext>
            </a:extLst>
          </p:cNvPr>
          <p:cNvGrpSpPr/>
          <p:nvPr userDrawn="1"/>
        </p:nvGrpSpPr>
        <p:grpSpPr>
          <a:xfrm rot="17788739">
            <a:off x="12203159" y="-5918949"/>
            <a:ext cx="1933788" cy="13805645"/>
            <a:chOff x="0" y="0"/>
            <a:chExt cx="592067" cy="3636055"/>
          </a:xfrm>
        </p:grpSpPr>
        <p:sp>
          <p:nvSpPr>
            <p:cNvPr id="12" name="Freeform 13">
              <a:extLst>
                <a:ext uri="{FF2B5EF4-FFF2-40B4-BE49-F238E27FC236}">
                  <a16:creationId xmlns:a16="http://schemas.microsoft.com/office/drawing/2014/main" id="{DB093CA4-307D-7358-6580-0AA1B10CE578}"/>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3" name="TextBox 14">
              <a:extLst>
                <a:ext uri="{FF2B5EF4-FFF2-40B4-BE49-F238E27FC236}">
                  <a16:creationId xmlns:a16="http://schemas.microsoft.com/office/drawing/2014/main" id="{15960514-E2A3-3884-3BDE-9859560CB2AD}"/>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22">
            <a:extLst>
              <a:ext uri="{FF2B5EF4-FFF2-40B4-BE49-F238E27FC236}">
                <a16:creationId xmlns:a16="http://schemas.microsoft.com/office/drawing/2014/main" id="{BAC641FE-888B-7B03-82F0-DD25400A580C}"/>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6" name="Picture 5" descr="A blue red and white star with a white star on a black background&#10;&#10;Description automatically generated">
            <a:extLst>
              <a:ext uri="{FF2B5EF4-FFF2-40B4-BE49-F238E27FC236}">
                <a16:creationId xmlns:a16="http://schemas.microsoft.com/office/drawing/2014/main" id="{94107EEC-EE39-D934-6E63-FE0B1534CE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3994605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2FFE-809E-95FB-7447-778A5D150700}"/>
              </a:ext>
            </a:extLst>
          </p:cNvPr>
          <p:cNvSpPr>
            <a:spLocks noGrp="1"/>
          </p:cNvSpPr>
          <p:nvPr>
            <p:ph type="title"/>
          </p:nvPr>
        </p:nvSpPr>
        <p:spPr>
          <a:xfrm>
            <a:off x="777476" y="1277175"/>
            <a:ext cx="9052324"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C1C837-FD7A-68AC-766D-E6DE367BC19E}"/>
              </a:ext>
            </a:extLst>
          </p:cNvPr>
          <p:cNvSpPr>
            <a:spLocks noGrp="1"/>
          </p:cNvSpPr>
          <p:nvPr>
            <p:ph type="body" idx="1"/>
          </p:nvPr>
        </p:nvSpPr>
        <p:spPr>
          <a:xfrm>
            <a:off x="831850" y="4589463"/>
            <a:ext cx="8656516"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6B6A1-DC21-7DD2-CFF6-71FD3057EBD5}"/>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5" name="Footer Placeholder 4">
            <a:extLst>
              <a:ext uri="{FF2B5EF4-FFF2-40B4-BE49-F238E27FC236}">
                <a16:creationId xmlns:a16="http://schemas.microsoft.com/office/drawing/2014/main" id="{EF8A5C6A-DF0D-8208-B17C-5CA12469F1BC}"/>
              </a:ext>
            </a:extLst>
          </p:cNvPr>
          <p:cNvSpPr>
            <a:spLocks noGrp="1"/>
          </p:cNvSpPr>
          <p:nvPr>
            <p:ph type="ftr" sz="quarter" idx="11"/>
          </p:nvPr>
        </p:nvSpPr>
        <p:spPr/>
        <p:txBody>
          <a:bodyPr/>
          <a:lstStyle/>
          <a:p>
            <a:endParaRPr lang="en-US"/>
          </a:p>
        </p:txBody>
      </p:sp>
      <p:grpSp>
        <p:nvGrpSpPr>
          <p:cNvPr id="7" name="Group 6">
            <a:extLst>
              <a:ext uri="{FF2B5EF4-FFF2-40B4-BE49-F238E27FC236}">
                <a16:creationId xmlns:a16="http://schemas.microsoft.com/office/drawing/2014/main" id="{648EE8B5-2890-48A0-12F2-511D1BCEEA21}"/>
              </a:ext>
            </a:extLst>
          </p:cNvPr>
          <p:cNvGrpSpPr/>
          <p:nvPr userDrawn="1"/>
        </p:nvGrpSpPr>
        <p:grpSpPr>
          <a:xfrm rot="-1802058">
            <a:off x="12510806" y="2314376"/>
            <a:ext cx="1040062" cy="7011597"/>
            <a:chOff x="0" y="0"/>
            <a:chExt cx="273926" cy="1846676"/>
          </a:xfrm>
        </p:grpSpPr>
        <p:sp>
          <p:nvSpPr>
            <p:cNvPr id="8" name="Freeform 7">
              <a:extLst>
                <a:ext uri="{FF2B5EF4-FFF2-40B4-BE49-F238E27FC236}">
                  <a16:creationId xmlns:a16="http://schemas.microsoft.com/office/drawing/2014/main" id="{AEB30B43-839F-83F0-DFBB-0A730A1E481F}"/>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9" name="TextBox 8">
              <a:extLst>
                <a:ext uri="{FF2B5EF4-FFF2-40B4-BE49-F238E27FC236}">
                  <a16:creationId xmlns:a16="http://schemas.microsoft.com/office/drawing/2014/main" id="{E7961B8F-05EA-3DFD-FC07-4EAADACD9279}"/>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FF2B5EF4-FFF2-40B4-BE49-F238E27FC236}">
                <a16:creationId xmlns:a16="http://schemas.microsoft.com/office/drawing/2014/main" id="{58C58B62-E2A2-E8E7-7ADF-6F070AB85E5C}"/>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1" name="Group 12">
            <a:extLst>
              <a:ext uri="{FF2B5EF4-FFF2-40B4-BE49-F238E27FC236}">
                <a16:creationId xmlns:a16="http://schemas.microsoft.com/office/drawing/2014/main" id="{C051C38E-5BDA-4DE7-1C29-3D61DD0CEDA5}"/>
              </a:ext>
            </a:extLst>
          </p:cNvPr>
          <p:cNvGrpSpPr/>
          <p:nvPr userDrawn="1"/>
        </p:nvGrpSpPr>
        <p:grpSpPr>
          <a:xfrm rot="-1802058">
            <a:off x="11615104" y="-4665295"/>
            <a:ext cx="1933788" cy="13805645"/>
            <a:chOff x="0" y="0"/>
            <a:chExt cx="592067" cy="3636055"/>
          </a:xfrm>
        </p:grpSpPr>
        <p:sp>
          <p:nvSpPr>
            <p:cNvPr id="12" name="Freeform 13">
              <a:extLst>
                <a:ext uri="{FF2B5EF4-FFF2-40B4-BE49-F238E27FC236}">
                  <a16:creationId xmlns:a16="http://schemas.microsoft.com/office/drawing/2014/main" id="{3BFD21C4-1916-8162-00B4-42D68E788114}"/>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3" name="TextBox 14">
              <a:extLst>
                <a:ext uri="{FF2B5EF4-FFF2-40B4-BE49-F238E27FC236}">
                  <a16:creationId xmlns:a16="http://schemas.microsoft.com/office/drawing/2014/main" id="{17D0299D-FA96-A5B8-E8BB-27BD0630F35F}"/>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22">
            <a:extLst>
              <a:ext uri="{FF2B5EF4-FFF2-40B4-BE49-F238E27FC236}">
                <a16:creationId xmlns:a16="http://schemas.microsoft.com/office/drawing/2014/main" id="{675B250A-7E62-E3EC-CD14-7E65045D4D70}"/>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6" name="Picture 5" descr="A blue red and white star with a white star on a black background&#10;&#10;Description automatically generated">
            <a:extLst>
              <a:ext uri="{FF2B5EF4-FFF2-40B4-BE49-F238E27FC236}">
                <a16:creationId xmlns:a16="http://schemas.microsoft.com/office/drawing/2014/main" id="{A312BF64-2A6B-2B26-8025-46D8D85C88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2499015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4794-C73C-0C26-5038-E5B974277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7E923-47FB-E35B-797D-90019D0AD3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4D354E-BAC0-0CF0-E275-EDB3CC212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D71217-EB9E-1834-F4DD-493B76F74A8C}"/>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6" name="Footer Placeholder 5">
            <a:extLst>
              <a:ext uri="{FF2B5EF4-FFF2-40B4-BE49-F238E27FC236}">
                <a16:creationId xmlns:a16="http://schemas.microsoft.com/office/drawing/2014/main" id="{965A9C3F-2EA1-13E5-AFE0-EBED0390C0EF}"/>
              </a:ext>
            </a:extLst>
          </p:cNvPr>
          <p:cNvSpPr>
            <a:spLocks noGrp="1"/>
          </p:cNvSpPr>
          <p:nvPr>
            <p:ph type="ftr" sz="quarter" idx="11"/>
          </p:nvPr>
        </p:nvSpPr>
        <p:spPr/>
        <p:txBody>
          <a:bodyPr/>
          <a:lstStyle/>
          <a:p>
            <a:endParaRPr lang="en-US"/>
          </a:p>
        </p:txBody>
      </p:sp>
      <p:grpSp>
        <p:nvGrpSpPr>
          <p:cNvPr id="8" name="Group 7">
            <a:extLst>
              <a:ext uri="{FF2B5EF4-FFF2-40B4-BE49-F238E27FC236}">
                <a16:creationId xmlns:a16="http://schemas.microsoft.com/office/drawing/2014/main" id="{4F3A3986-A3D9-375C-419B-4C244FDE0D86}"/>
              </a:ext>
            </a:extLst>
          </p:cNvPr>
          <p:cNvGrpSpPr/>
          <p:nvPr userDrawn="1"/>
        </p:nvGrpSpPr>
        <p:grpSpPr>
          <a:xfrm rot="-1802058">
            <a:off x="16387220" y="3495476"/>
            <a:ext cx="1040062" cy="7011597"/>
            <a:chOff x="0" y="0"/>
            <a:chExt cx="273926" cy="1846676"/>
          </a:xfrm>
        </p:grpSpPr>
        <p:sp>
          <p:nvSpPr>
            <p:cNvPr id="9" name="Freeform 7">
              <a:extLst>
                <a:ext uri="{FF2B5EF4-FFF2-40B4-BE49-F238E27FC236}">
                  <a16:creationId xmlns:a16="http://schemas.microsoft.com/office/drawing/2014/main" id="{15EE505A-F8D7-FD36-4D33-A084FC27AFAD}"/>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0" name="TextBox 9">
              <a:extLst>
                <a:ext uri="{FF2B5EF4-FFF2-40B4-BE49-F238E27FC236}">
                  <a16:creationId xmlns:a16="http://schemas.microsoft.com/office/drawing/2014/main" id="{8D39D9DC-344D-FCB6-2BC8-64482A9EA294}"/>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0">
            <a:extLst>
              <a:ext uri="{FF2B5EF4-FFF2-40B4-BE49-F238E27FC236}">
                <a16:creationId xmlns:a16="http://schemas.microsoft.com/office/drawing/2014/main" id="{9F3AF30F-B033-01C7-F300-4B37699EB763}"/>
              </a:ext>
            </a:extLst>
          </p:cNvPr>
          <p:cNvSpPr/>
          <p:nvPr userDrawn="1"/>
        </p:nvSpPr>
        <p:spPr>
          <a:xfrm rot="1818395">
            <a:off x="11750671" y="-1643580"/>
            <a:ext cx="1559308" cy="11156952"/>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56AED3DA-58BD-4415-0449-87C488B3DBA8}"/>
              </a:ext>
            </a:extLst>
          </p:cNvPr>
          <p:cNvGrpSpPr/>
          <p:nvPr userDrawn="1"/>
        </p:nvGrpSpPr>
        <p:grpSpPr>
          <a:xfrm rot="-1802058">
            <a:off x="10216827" y="-4290179"/>
            <a:ext cx="1933788" cy="8218329"/>
            <a:chOff x="0" y="0"/>
            <a:chExt cx="592067" cy="3636055"/>
          </a:xfrm>
        </p:grpSpPr>
        <p:sp>
          <p:nvSpPr>
            <p:cNvPr id="13" name="Freeform 13">
              <a:extLst>
                <a:ext uri="{FF2B5EF4-FFF2-40B4-BE49-F238E27FC236}">
                  <a16:creationId xmlns:a16="http://schemas.microsoft.com/office/drawing/2014/main" id="{0E600C06-3FA4-886A-52EC-12FF66706DEF}"/>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133F357C-ADE7-DD21-5F90-02E1F75B60E1}"/>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BAC3546C-CA5D-6ED0-DF6E-742D7C9391D4}"/>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7" name="Picture 6" descr="A blue red and white star with a white star on a black background&#10;&#10;Description automatically generated">
            <a:extLst>
              <a:ext uri="{FF2B5EF4-FFF2-40B4-BE49-F238E27FC236}">
                <a16:creationId xmlns:a16="http://schemas.microsoft.com/office/drawing/2014/main" id="{81B1AC98-B21A-20DE-089F-01EF2DAD2A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909" y="232852"/>
            <a:ext cx="987782" cy="987782"/>
          </a:xfrm>
          <a:prstGeom prst="rect">
            <a:avLst/>
          </a:prstGeom>
        </p:spPr>
      </p:pic>
    </p:spTree>
    <p:extLst>
      <p:ext uri="{BB962C8B-B14F-4D97-AF65-F5344CB8AC3E}">
        <p14:creationId xmlns:p14="http://schemas.microsoft.com/office/powerpoint/2010/main" val="3120378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EC27-790C-8B97-31EE-A82CE52FAF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A5C961-2A1E-C30D-261D-7D1D087627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A73FE7-AE1A-1782-A7BA-04AC63B012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DE499-F8C6-617F-2B9A-A4066A6B2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902A3A-6C32-A715-6108-1DAA2D2613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9160A-566C-7BBD-869A-256C1DA52181}"/>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8" name="Footer Placeholder 7">
            <a:extLst>
              <a:ext uri="{FF2B5EF4-FFF2-40B4-BE49-F238E27FC236}">
                <a16:creationId xmlns:a16="http://schemas.microsoft.com/office/drawing/2014/main" id="{A8E3CFF2-D645-D7FE-6563-0CBEDEE1581E}"/>
              </a:ext>
            </a:extLst>
          </p:cNvPr>
          <p:cNvSpPr>
            <a:spLocks noGrp="1"/>
          </p:cNvSpPr>
          <p:nvPr>
            <p:ph type="ftr" sz="quarter" idx="11"/>
          </p:nvPr>
        </p:nvSpPr>
        <p:spPr/>
        <p:txBody>
          <a:bodyPr/>
          <a:lstStyle/>
          <a:p>
            <a:endParaRPr lang="en-US"/>
          </a:p>
        </p:txBody>
      </p:sp>
      <p:grpSp>
        <p:nvGrpSpPr>
          <p:cNvPr id="10" name="Group 9">
            <a:extLst>
              <a:ext uri="{FF2B5EF4-FFF2-40B4-BE49-F238E27FC236}">
                <a16:creationId xmlns:a16="http://schemas.microsoft.com/office/drawing/2014/main" id="{D249C366-A73B-299F-416A-FA90216C8115}"/>
              </a:ext>
            </a:extLst>
          </p:cNvPr>
          <p:cNvGrpSpPr/>
          <p:nvPr userDrawn="1"/>
        </p:nvGrpSpPr>
        <p:grpSpPr>
          <a:xfrm rot="-1802058">
            <a:off x="12510806" y="2314376"/>
            <a:ext cx="1040062" cy="7011597"/>
            <a:chOff x="0" y="0"/>
            <a:chExt cx="273926" cy="1846676"/>
          </a:xfrm>
        </p:grpSpPr>
        <p:sp>
          <p:nvSpPr>
            <p:cNvPr id="11" name="Freeform 7">
              <a:extLst>
                <a:ext uri="{FF2B5EF4-FFF2-40B4-BE49-F238E27FC236}">
                  <a16:creationId xmlns:a16="http://schemas.microsoft.com/office/drawing/2014/main" id="{BA91DD76-98AC-BD73-B058-2C0D805E58B3}"/>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2" name="TextBox 11">
              <a:extLst>
                <a:ext uri="{FF2B5EF4-FFF2-40B4-BE49-F238E27FC236}">
                  <a16:creationId xmlns:a16="http://schemas.microsoft.com/office/drawing/2014/main" id="{55D4C9F2-341A-FCC1-7915-01ABF473B4DD}"/>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0">
            <a:extLst>
              <a:ext uri="{FF2B5EF4-FFF2-40B4-BE49-F238E27FC236}">
                <a16:creationId xmlns:a16="http://schemas.microsoft.com/office/drawing/2014/main" id="{C1B3473F-FC09-01A5-E940-9347EFA9BF44}"/>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4" name="Group 12">
            <a:extLst>
              <a:ext uri="{FF2B5EF4-FFF2-40B4-BE49-F238E27FC236}">
                <a16:creationId xmlns:a16="http://schemas.microsoft.com/office/drawing/2014/main" id="{335CB708-3444-97AC-9292-966D50748D6F}"/>
              </a:ext>
            </a:extLst>
          </p:cNvPr>
          <p:cNvGrpSpPr/>
          <p:nvPr userDrawn="1"/>
        </p:nvGrpSpPr>
        <p:grpSpPr>
          <a:xfrm rot="-1802058">
            <a:off x="11615104" y="-4665295"/>
            <a:ext cx="1933788" cy="13805645"/>
            <a:chOff x="0" y="0"/>
            <a:chExt cx="592067" cy="3636055"/>
          </a:xfrm>
        </p:grpSpPr>
        <p:sp>
          <p:nvSpPr>
            <p:cNvPr id="15" name="Freeform 13">
              <a:extLst>
                <a:ext uri="{FF2B5EF4-FFF2-40B4-BE49-F238E27FC236}">
                  <a16:creationId xmlns:a16="http://schemas.microsoft.com/office/drawing/2014/main" id="{02C91BDB-DBAB-6C31-D326-3120AABBFD7A}"/>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6" name="TextBox 14">
              <a:extLst>
                <a:ext uri="{FF2B5EF4-FFF2-40B4-BE49-F238E27FC236}">
                  <a16:creationId xmlns:a16="http://schemas.microsoft.com/office/drawing/2014/main" id="{6614044B-8097-456A-0934-C39DE38BF35D}"/>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22">
            <a:extLst>
              <a:ext uri="{FF2B5EF4-FFF2-40B4-BE49-F238E27FC236}">
                <a16:creationId xmlns:a16="http://schemas.microsoft.com/office/drawing/2014/main" id="{05C1C5FC-2F29-5054-9D61-7DB430AC2191}"/>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22" name="Picture 21" descr="A blue red and white star with a white star on a black background&#10;&#10;Description automatically generated">
            <a:extLst>
              <a:ext uri="{FF2B5EF4-FFF2-40B4-BE49-F238E27FC236}">
                <a16:creationId xmlns:a16="http://schemas.microsoft.com/office/drawing/2014/main" id="{368BC02D-1183-2090-18D2-C97BE4F3E4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133319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548E1-2E64-24BB-3A1B-7CC64BFB5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BC7C4-8FFD-6FCF-AF3C-520E9E52D09A}"/>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4" name="Footer Placeholder 3">
            <a:extLst>
              <a:ext uri="{FF2B5EF4-FFF2-40B4-BE49-F238E27FC236}">
                <a16:creationId xmlns:a16="http://schemas.microsoft.com/office/drawing/2014/main" id="{DBBAAB49-AB17-CBE1-AD90-634B29EE224D}"/>
              </a:ext>
            </a:extLst>
          </p:cNvPr>
          <p:cNvSpPr>
            <a:spLocks noGrp="1"/>
          </p:cNvSpPr>
          <p:nvPr>
            <p:ph type="ftr" sz="quarter" idx="11"/>
          </p:nvPr>
        </p:nvSpPr>
        <p:spPr/>
        <p:txBody>
          <a:bodyPr/>
          <a:lstStyle/>
          <a:p>
            <a:endParaRPr lang="en-US"/>
          </a:p>
        </p:txBody>
      </p:sp>
      <p:grpSp>
        <p:nvGrpSpPr>
          <p:cNvPr id="10" name="Group 12">
            <a:extLst>
              <a:ext uri="{FF2B5EF4-FFF2-40B4-BE49-F238E27FC236}">
                <a16:creationId xmlns:a16="http://schemas.microsoft.com/office/drawing/2014/main" id="{419E4671-D059-8204-EB63-3DEF110F0703}"/>
              </a:ext>
            </a:extLst>
          </p:cNvPr>
          <p:cNvGrpSpPr/>
          <p:nvPr userDrawn="1"/>
        </p:nvGrpSpPr>
        <p:grpSpPr>
          <a:xfrm rot="20116187">
            <a:off x="11409693" y="-4265244"/>
            <a:ext cx="1933788" cy="13805645"/>
            <a:chOff x="0" y="0"/>
            <a:chExt cx="592067" cy="3636055"/>
          </a:xfrm>
        </p:grpSpPr>
        <p:sp>
          <p:nvSpPr>
            <p:cNvPr id="11" name="Freeform 13">
              <a:extLst>
                <a:ext uri="{FF2B5EF4-FFF2-40B4-BE49-F238E27FC236}">
                  <a16:creationId xmlns:a16="http://schemas.microsoft.com/office/drawing/2014/main" id="{77D8203A-6313-9766-CE93-C313BFADAF58}"/>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2" name="TextBox 14">
              <a:extLst>
                <a:ext uri="{FF2B5EF4-FFF2-40B4-BE49-F238E27FC236}">
                  <a16:creationId xmlns:a16="http://schemas.microsoft.com/office/drawing/2014/main" id="{2D33CAFE-B878-377A-5EEE-4AEEA0A3D275}"/>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22">
            <a:extLst>
              <a:ext uri="{FF2B5EF4-FFF2-40B4-BE49-F238E27FC236}">
                <a16:creationId xmlns:a16="http://schemas.microsoft.com/office/drawing/2014/main" id="{1D0BFC88-E0D2-3EC6-E261-240016D30BCD}"/>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sp>
        <p:nvSpPr>
          <p:cNvPr id="15" name="Freeform 10">
            <a:extLst>
              <a:ext uri="{FF2B5EF4-FFF2-40B4-BE49-F238E27FC236}">
                <a16:creationId xmlns:a16="http://schemas.microsoft.com/office/drawing/2014/main" id="{E6E115E5-C6FF-7A57-7891-6FF28FC76250}"/>
              </a:ext>
            </a:extLst>
          </p:cNvPr>
          <p:cNvSpPr/>
          <p:nvPr userDrawn="1"/>
        </p:nvSpPr>
        <p:spPr>
          <a:xfrm rot="21289707">
            <a:off x="11620426" y="-1289966"/>
            <a:ext cx="1963258" cy="9100891"/>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6" name="Group 15">
            <a:extLst>
              <a:ext uri="{FF2B5EF4-FFF2-40B4-BE49-F238E27FC236}">
                <a16:creationId xmlns:a16="http://schemas.microsoft.com/office/drawing/2014/main" id="{E68063E3-9378-294E-4834-5B82DB7FEDC0}"/>
              </a:ext>
            </a:extLst>
          </p:cNvPr>
          <p:cNvGrpSpPr/>
          <p:nvPr userDrawn="1"/>
        </p:nvGrpSpPr>
        <p:grpSpPr>
          <a:xfrm rot="667062">
            <a:off x="-443715" y="-120259"/>
            <a:ext cx="1531662" cy="7384461"/>
            <a:chOff x="-129475" y="-38100"/>
            <a:chExt cx="403401" cy="1944879"/>
          </a:xfrm>
        </p:grpSpPr>
        <p:sp>
          <p:nvSpPr>
            <p:cNvPr id="17" name="Freeform 7">
              <a:extLst>
                <a:ext uri="{FF2B5EF4-FFF2-40B4-BE49-F238E27FC236}">
                  <a16:creationId xmlns:a16="http://schemas.microsoft.com/office/drawing/2014/main" id="{242D51D6-29C7-6F93-91FD-270F88964A91}"/>
                </a:ext>
              </a:extLst>
            </p:cNvPr>
            <p:cNvSpPr/>
            <p:nvPr/>
          </p:nvSpPr>
          <p:spPr>
            <a:xfrm rot="20932938">
              <a:off x="-129475" y="60103"/>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8" name="TextBox 17">
              <a:extLst>
                <a:ext uri="{FF2B5EF4-FFF2-40B4-BE49-F238E27FC236}">
                  <a16:creationId xmlns:a16="http://schemas.microsoft.com/office/drawing/2014/main" id="{858CB7E5-8A41-8C64-FDE9-970700AB9A5B}"/>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0">
            <a:extLst>
              <a:ext uri="{FF2B5EF4-FFF2-40B4-BE49-F238E27FC236}">
                <a16:creationId xmlns:a16="http://schemas.microsoft.com/office/drawing/2014/main" id="{A3A50F26-50A9-5C2A-947A-3C644BE3303A}"/>
              </a:ext>
            </a:extLst>
          </p:cNvPr>
          <p:cNvSpPr/>
          <p:nvPr userDrawn="1"/>
        </p:nvSpPr>
        <p:spPr>
          <a:xfrm rot="20968554">
            <a:off x="-1772364" y="-1750946"/>
            <a:ext cx="1963258" cy="10359893"/>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20" name="Group 12">
            <a:extLst>
              <a:ext uri="{FF2B5EF4-FFF2-40B4-BE49-F238E27FC236}">
                <a16:creationId xmlns:a16="http://schemas.microsoft.com/office/drawing/2014/main" id="{77323379-F7AC-109F-A1A4-681E41AE878A}"/>
              </a:ext>
            </a:extLst>
          </p:cNvPr>
          <p:cNvGrpSpPr/>
          <p:nvPr userDrawn="1"/>
        </p:nvGrpSpPr>
        <p:grpSpPr>
          <a:xfrm rot="1608555">
            <a:off x="-2314131" y="-2799255"/>
            <a:ext cx="1933788" cy="10596365"/>
            <a:chOff x="0" y="0"/>
            <a:chExt cx="592067" cy="3636055"/>
          </a:xfrm>
        </p:grpSpPr>
        <p:sp>
          <p:nvSpPr>
            <p:cNvPr id="21" name="Freeform 13">
              <a:extLst>
                <a:ext uri="{FF2B5EF4-FFF2-40B4-BE49-F238E27FC236}">
                  <a16:creationId xmlns:a16="http://schemas.microsoft.com/office/drawing/2014/main" id="{E862BAEE-D7EE-EB01-827A-413AAA7F329D}"/>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22" name="TextBox 14">
              <a:extLst>
                <a:ext uri="{FF2B5EF4-FFF2-40B4-BE49-F238E27FC236}">
                  <a16:creationId xmlns:a16="http://schemas.microsoft.com/office/drawing/2014/main" id="{DB133051-09D6-22C9-187E-840AA6BA71BA}"/>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5" descr="A blue red and white star with a white star on a black background&#10;&#10;Description automatically generated">
            <a:extLst>
              <a:ext uri="{FF2B5EF4-FFF2-40B4-BE49-F238E27FC236}">
                <a16:creationId xmlns:a16="http://schemas.microsoft.com/office/drawing/2014/main" id="{BDF3C74E-8FAE-6384-F3CF-FF3E31E808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1763961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3E6871E-9B6A-1F41-137D-67FC0B718812}"/>
              </a:ext>
            </a:extLst>
          </p:cNvPr>
          <p:cNvGrpSpPr/>
          <p:nvPr userDrawn="1"/>
        </p:nvGrpSpPr>
        <p:grpSpPr>
          <a:xfrm rot="152518">
            <a:off x="-644697" y="1101080"/>
            <a:ext cx="1040062" cy="7011597"/>
            <a:chOff x="0" y="0"/>
            <a:chExt cx="273926" cy="1846676"/>
          </a:xfrm>
        </p:grpSpPr>
        <p:sp>
          <p:nvSpPr>
            <p:cNvPr id="24" name="Freeform 7">
              <a:extLst>
                <a:ext uri="{FF2B5EF4-FFF2-40B4-BE49-F238E27FC236}">
                  <a16:creationId xmlns:a16="http://schemas.microsoft.com/office/drawing/2014/main" id="{4429EA99-A5DA-F4CE-8457-09D34F03287C}"/>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25" name="TextBox 24">
              <a:extLst>
                <a:ext uri="{FF2B5EF4-FFF2-40B4-BE49-F238E27FC236}">
                  <a16:creationId xmlns:a16="http://schemas.microsoft.com/office/drawing/2014/main" id="{50791DC6-B239-3CEF-373C-BE9403B582C9}"/>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10">
            <a:extLst>
              <a:ext uri="{FF2B5EF4-FFF2-40B4-BE49-F238E27FC236}">
                <a16:creationId xmlns:a16="http://schemas.microsoft.com/office/drawing/2014/main" id="{18BD8583-C2A7-3124-1F8D-463103D05E6E}"/>
              </a:ext>
            </a:extLst>
          </p:cNvPr>
          <p:cNvSpPr/>
          <p:nvPr userDrawn="1"/>
        </p:nvSpPr>
        <p:spPr>
          <a:xfrm rot="876681">
            <a:off x="-1762686" y="-1405432"/>
            <a:ext cx="1963258" cy="9100891"/>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sp>
        <p:nvSpPr>
          <p:cNvPr id="13" name="TextBox 22">
            <a:extLst>
              <a:ext uri="{FF2B5EF4-FFF2-40B4-BE49-F238E27FC236}">
                <a16:creationId xmlns:a16="http://schemas.microsoft.com/office/drawing/2014/main" id="{A156921D-4435-86AE-D51A-3918F9C52FDD}"/>
              </a:ext>
            </a:extLst>
          </p:cNvPr>
          <p:cNvSpPr txBox="1"/>
          <p:nvPr userDrawn="1"/>
        </p:nvSpPr>
        <p:spPr>
          <a:xfrm>
            <a:off x="10184054" y="6257594"/>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grpSp>
        <p:nvGrpSpPr>
          <p:cNvPr id="14" name="Group 12">
            <a:extLst>
              <a:ext uri="{FF2B5EF4-FFF2-40B4-BE49-F238E27FC236}">
                <a16:creationId xmlns:a16="http://schemas.microsoft.com/office/drawing/2014/main" id="{6E8F3A41-57CE-084A-27C4-3B7283AEE1E7}"/>
              </a:ext>
            </a:extLst>
          </p:cNvPr>
          <p:cNvGrpSpPr/>
          <p:nvPr userDrawn="1"/>
        </p:nvGrpSpPr>
        <p:grpSpPr>
          <a:xfrm rot="20592886">
            <a:off x="-2026583" y="-1869183"/>
            <a:ext cx="1933788" cy="10596365"/>
            <a:chOff x="0" y="0"/>
            <a:chExt cx="592067" cy="3636055"/>
          </a:xfrm>
        </p:grpSpPr>
        <p:sp>
          <p:nvSpPr>
            <p:cNvPr id="15" name="Freeform 13">
              <a:extLst>
                <a:ext uri="{FF2B5EF4-FFF2-40B4-BE49-F238E27FC236}">
                  <a16:creationId xmlns:a16="http://schemas.microsoft.com/office/drawing/2014/main" id="{1CBF8705-9DE5-8488-C51A-4B004CD7D61F}"/>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6" name="TextBox 14">
              <a:extLst>
                <a:ext uri="{FF2B5EF4-FFF2-40B4-BE49-F238E27FC236}">
                  <a16:creationId xmlns:a16="http://schemas.microsoft.com/office/drawing/2014/main" id="{B6474F86-C0ED-CE45-FBEE-BFA82DAC0EEA}"/>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2">
            <a:extLst>
              <a:ext uri="{FF2B5EF4-FFF2-40B4-BE49-F238E27FC236}">
                <a16:creationId xmlns:a16="http://schemas.microsoft.com/office/drawing/2014/main" id="{A54A1EF0-D5D3-18FF-E0B6-D51F13644DA5}"/>
              </a:ext>
            </a:extLst>
          </p:cNvPr>
          <p:cNvGrpSpPr/>
          <p:nvPr userDrawn="1"/>
        </p:nvGrpSpPr>
        <p:grpSpPr>
          <a:xfrm rot="20002764">
            <a:off x="11340195" y="-2898394"/>
            <a:ext cx="1933788" cy="8322324"/>
            <a:chOff x="0" y="0"/>
            <a:chExt cx="592067" cy="3636055"/>
          </a:xfrm>
        </p:grpSpPr>
        <p:sp>
          <p:nvSpPr>
            <p:cNvPr id="18" name="Freeform 13">
              <a:extLst>
                <a:ext uri="{FF2B5EF4-FFF2-40B4-BE49-F238E27FC236}">
                  <a16:creationId xmlns:a16="http://schemas.microsoft.com/office/drawing/2014/main" id="{B89F208D-8BB1-4F56-7C76-65C2B75317F5}"/>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9" name="TextBox 14">
              <a:extLst>
                <a:ext uri="{FF2B5EF4-FFF2-40B4-BE49-F238E27FC236}">
                  <a16:creationId xmlns:a16="http://schemas.microsoft.com/office/drawing/2014/main" id="{047A434B-ECC8-E4E9-A757-CAF6D39BCD75}"/>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19">
            <a:extLst>
              <a:ext uri="{FF2B5EF4-FFF2-40B4-BE49-F238E27FC236}">
                <a16:creationId xmlns:a16="http://schemas.microsoft.com/office/drawing/2014/main" id="{008ABA05-6604-80FC-08C5-D7DC0F0A5C4B}"/>
              </a:ext>
            </a:extLst>
          </p:cNvPr>
          <p:cNvGrpSpPr/>
          <p:nvPr userDrawn="1"/>
        </p:nvGrpSpPr>
        <p:grpSpPr>
          <a:xfrm rot="1091181">
            <a:off x="11204404" y="3132192"/>
            <a:ext cx="1040062" cy="7011597"/>
            <a:chOff x="0" y="0"/>
            <a:chExt cx="273926" cy="1846676"/>
          </a:xfrm>
        </p:grpSpPr>
        <p:sp>
          <p:nvSpPr>
            <p:cNvPr id="21" name="Freeform 7">
              <a:extLst>
                <a:ext uri="{FF2B5EF4-FFF2-40B4-BE49-F238E27FC236}">
                  <a16:creationId xmlns:a16="http://schemas.microsoft.com/office/drawing/2014/main" id="{D929F6F8-A8D8-256B-1DDF-E4DA422C42D0}"/>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22" name="TextBox 21">
              <a:extLst>
                <a:ext uri="{FF2B5EF4-FFF2-40B4-BE49-F238E27FC236}">
                  <a16:creationId xmlns:a16="http://schemas.microsoft.com/office/drawing/2014/main" id="{1D697BE7-FECA-B4EF-6FC8-2866C2DA75EC}"/>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pic>
        <p:nvPicPr>
          <p:cNvPr id="3" name="Picture 2" descr="A blue red and white star with a white star on a black background&#10;&#10;Description automatically generated">
            <a:extLst>
              <a:ext uri="{FF2B5EF4-FFF2-40B4-BE49-F238E27FC236}">
                <a16:creationId xmlns:a16="http://schemas.microsoft.com/office/drawing/2014/main" id="{E237ECEB-B60B-5336-F198-1B28EE4B8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4054" y="5201095"/>
            <a:ext cx="987782" cy="987782"/>
          </a:xfrm>
          <a:prstGeom prst="rect">
            <a:avLst/>
          </a:prstGeom>
        </p:spPr>
      </p:pic>
    </p:spTree>
    <p:extLst>
      <p:ext uri="{BB962C8B-B14F-4D97-AF65-F5344CB8AC3E}">
        <p14:creationId xmlns:p14="http://schemas.microsoft.com/office/powerpoint/2010/main" val="2177079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3" name="TextBox 22">
            <a:extLst>
              <a:ext uri="{FF2B5EF4-FFF2-40B4-BE49-F238E27FC236}">
                <a16:creationId xmlns:a16="http://schemas.microsoft.com/office/drawing/2014/main" id="{A156921D-4435-86AE-D51A-3918F9C52FDD}"/>
              </a:ext>
            </a:extLst>
          </p:cNvPr>
          <p:cNvSpPr txBox="1"/>
          <p:nvPr userDrawn="1"/>
        </p:nvSpPr>
        <p:spPr>
          <a:xfrm>
            <a:off x="10507904" y="6238544"/>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3" name="Picture 2" descr="A blue red and white star with a white star on a black background&#10;&#10;Description automatically generated">
            <a:extLst>
              <a:ext uri="{FF2B5EF4-FFF2-40B4-BE49-F238E27FC236}">
                <a16:creationId xmlns:a16="http://schemas.microsoft.com/office/drawing/2014/main" id="{4CF74480-E685-D7BB-7C29-6D3C9DE165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3529" y="5250762"/>
            <a:ext cx="987782" cy="987782"/>
          </a:xfrm>
          <a:prstGeom prst="rect">
            <a:avLst/>
          </a:prstGeom>
        </p:spPr>
      </p:pic>
    </p:spTree>
    <p:extLst>
      <p:ext uri="{BB962C8B-B14F-4D97-AF65-F5344CB8AC3E}">
        <p14:creationId xmlns:p14="http://schemas.microsoft.com/office/powerpoint/2010/main" val="1922287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210C-D506-1446-F4CD-7397A4C46760}"/>
              </a:ext>
            </a:extLst>
          </p:cNvPr>
          <p:cNvSpPr>
            <a:spLocks noGrp="1"/>
          </p:cNvSpPr>
          <p:nvPr>
            <p:ph type="title"/>
          </p:nvPr>
        </p:nvSpPr>
        <p:spPr>
          <a:xfrm>
            <a:off x="2315907" y="429336"/>
            <a:ext cx="8719372" cy="1600200"/>
          </a:xfrm>
        </p:spPr>
        <p:txBody>
          <a:bodyPr anchor="b">
            <a:normAutofit/>
          </a:bodyPr>
          <a:lstStyle>
            <a:lvl1pPr>
              <a:defRPr sz="4800"/>
            </a:lvl1pPr>
          </a:lstStyle>
          <a:p>
            <a:r>
              <a:rPr lang="en-US" dirty="0"/>
              <a:t>Click to edit Master title style</a:t>
            </a:r>
          </a:p>
        </p:txBody>
      </p:sp>
      <p:sp>
        <p:nvSpPr>
          <p:cNvPr id="3" name="Content Placeholder 2">
            <a:extLst>
              <a:ext uri="{FF2B5EF4-FFF2-40B4-BE49-F238E27FC236}">
                <a16:creationId xmlns:a16="http://schemas.microsoft.com/office/drawing/2014/main" id="{28CD3EBA-B7FE-A36C-5F3B-1FC3B591407C}"/>
              </a:ext>
            </a:extLst>
          </p:cNvPr>
          <p:cNvSpPr>
            <a:spLocks noGrp="1"/>
          </p:cNvSpPr>
          <p:nvPr>
            <p:ph idx="1"/>
          </p:nvPr>
        </p:nvSpPr>
        <p:spPr>
          <a:xfrm>
            <a:off x="2315907" y="2113486"/>
            <a:ext cx="6466143" cy="3963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E4842D-A8EF-A128-6C63-322DD9A48C7C}"/>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6" name="Footer Placeholder 5">
            <a:extLst>
              <a:ext uri="{FF2B5EF4-FFF2-40B4-BE49-F238E27FC236}">
                <a16:creationId xmlns:a16="http://schemas.microsoft.com/office/drawing/2014/main" id="{4BADF9FA-19AD-45A6-0758-588C33FDFCBF}"/>
              </a:ext>
            </a:extLst>
          </p:cNvPr>
          <p:cNvSpPr>
            <a:spLocks noGrp="1"/>
          </p:cNvSpPr>
          <p:nvPr>
            <p:ph type="ftr" sz="quarter" idx="11"/>
          </p:nvPr>
        </p:nvSpPr>
        <p:spPr/>
        <p:txBody>
          <a:bodyPr/>
          <a:lstStyle/>
          <a:p>
            <a:endParaRPr lang="en-US"/>
          </a:p>
        </p:txBody>
      </p:sp>
      <p:sp>
        <p:nvSpPr>
          <p:cNvPr id="11" name="Freeform 10">
            <a:extLst>
              <a:ext uri="{FF2B5EF4-FFF2-40B4-BE49-F238E27FC236}">
                <a16:creationId xmlns:a16="http://schemas.microsoft.com/office/drawing/2014/main" id="{0BE51324-F468-6AEE-23DF-EEF2FA6BF8F8}"/>
              </a:ext>
            </a:extLst>
          </p:cNvPr>
          <p:cNvSpPr/>
          <p:nvPr userDrawn="1"/>
        </p:nvSpPr>
        <p:spPr>
          <a:xfrm rot="1311310">
            <a:off x="11980310" y="-695037"/>
            <a:ext cx="1559308" cy="8350151"/>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7E42FB1D-17F2-F70E-CE47-7581BB75307C}"/>
              </a:ext>
            </a:extLst>
          </p:cNvPr>
          <p:cNvGrpSpPr/>
          <p:nvPr userDrawn="1"/>
        </p:nvGrpSpPr>
        <p:grpSpPr>
          <a:xfrm rot="20595807">
            <a:off x="12179699" y="-685933"/>
            <a:ext cx="1933788" cy="8232605"/>
            <a:chOff x="0" y="0"/>
            <a:chExt cx="592067" cy="3636055"/>
          </a:xfrm>
        </p:grpSpPr>
        <p:sp>
          <p:nvSpPr>
            <p:cNvPr id="13" name="Freeform 13">
              <a:extLst>
                <a:ext uri="{FF2B5EF4-FFF2-40B4-BE49-F238E27FC236}">
                  <a16:creationId xmlns:a16="http://schemas.microsoft.com/office/drawing/2014/main" id="{A9C77C54-BC08-FC8D-3258-E966DB958DCF}"/>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8C653D2C-1007-C66F-5A7E-56F7926598E6}"/>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183A1E04-2F0F-3641-38E7-04F6F721F960}"/>
              </a:ext>
            </a:extLst>
          </p:cNvPr>
          <p:cNvSpPr txBox="1"/>
          <p:nvPr userDrawn="1"/>
        </p:nvSpPr>
        <p:spPr>
          <a:xfrm>
            <a:off x="9682181" y="6312965"/>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grpSp>
        <p:nvGrpSpPr>
          <p:cNvPr id="17" name="Group 16">
            <a:extLst>
              <a:ext uri="{FF2B5EF4-FFF2-40B4-BE49-F238E27FC236}">
                <a16:creationId xmlns:a16="http://schemas.microsoft.com/office/drawing/2014/main" id="{47F9A25E-F9A0-D641-2B7B-98DD27897726}"/>
              </a:ext>
            </a:extLst>
          </p:cNvPr>
          <p:cNvGrpSpPr/>
          <p:nvPr userDrawn="1"/>
        </p:nvGrpSpPr>
        <p:grpSpPr>
          <a:xfrm rot="1772957">
            <a:off x="580601" y="-2190065"/>
            <a:ext cx="1040062" cy="8327700"/>
            <a:chOff x="0" y="0"/>
            <a:chExt cx="273926" cy="1846676"/>
          </a:xfrm>
        </p:grpSpPr>
        <p:sp>
          <p:nvSpPr>
            <p:cNvPr id="18" name="Freeform 7">
              <a:extLst>
                <a:ext uri="{FF2B5EF4-FFF2-40B4-BE49-F238E27FC236}">
                  <a16:creationId xmlns:a16="http://schemas.microsoft.com/office/drawing/2014/main" id="{6791F66A-84D0-DCA5-9F7D-4766D186E41C}"/>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9" name="TextBox 18">
              <a:extLst>
                <a:ext uri="{FF2B5EF4-FFF2-40B4-BE49-F238E27FC236}">
                  <a16:creationId xmlns:a16="http://schemas.microsoft.com/office/drawing/2014/main" id="{8E99930E-548C-CE03-FBCD-DAF2669128B7}"/>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10">
            <a:extLst>
              <a:ext uri="{FF2B5EF4-FFF2-40B4-BE49-F238E27FC236}">
                <a16:creationId xmlns:a16="http://schemas.microsoft.com/office/drawing/2014/main" id="{97FB4D00-59A2-223F-76AC-414DEB5E1EAF}"/>
              </a:ext>
            </a:extLst>
          </p:cNvPr>
          <p:cNvSpPr/>
          <p:nvPr userDrawn="1"/>
        </p:nvSpPr>
        <p:spPr>
          <a:xfrm rot="2130973">
            <a:off x="-121116" y="-3769395"/>
            <a:ext cx="1963258" cy="9100891"/>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21" name="Group 12">
            <a:extLst>
              <a:ext uri="{FF2B5EF4-FFF2-40B4-BE49-F238E27FC236}">
                <a16:creationId xmlns:a16="http://schemas.microsoft.com/office/drawing/2014/main" id="{5CF26751-080D-44FA-87BA-9E5F1A2C92A7}"/>
              </a:ext>
            </a:extLst>
          </p:cNvPr>
          <p:cNvGrpSpPr/>
          <p:nvPr userDrawn="1"/>
        </p:nvGrpSpPr>
        <p:grpSpPr>
          <a:xfrm rot="1231330">
            <a:off x="-785970" y="-4068747"/>
            <a:ext cx="1933788" cy="10596365"/>
            <a:chOff x="0" y="0"/>
            <a:chExt cx="592067" cy="3636055"/>
          </a:xfrm>
        </p:grpSpPr>
        <p:sp>
          <p:nvSpPr>
            <p:cNvPr id="22" name="Freeform 13">
              <a:extLst>
                <a:ext uri="{FF2B5EF4-FFF2-40B4-BE49-F238E27FC236}">
                  <a16:creationId xmlns:a16="http://schemas.microsoft.com/office/drawing/2014/main" id="{E02BFBCA-3488-46B0-8C3B-0E0AF5DE7F58}"/>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23" name="TextBox 14">
              <a:extLst>
                <a:ext uri="{FF2B5EF4-FFF2-40B4-BE49-F238E27FC236}">
                  <a16:creationId xmlns:a16="http://schemas.microsoft.com/office/drawing/2014/main" id="{0D6985CE-5A15-B7DD-C689-545D238E9F2B}"/>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3" descr="A blue red and white star with a white star on a black background&#10;&#10;Description automatically generated">
            <a:extLst>
              <a:ext uri="{FF2B5EF4-FFF2-40B4-BE49-F238E27FC236}">
                <a16:creationId xmlns:a16="http://schemas.microsoft.com/office/drawing/2014/main" id="{4A128DF9-C4F7-0939-A048-19F1E13578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3257" y="5397094"/>
            <a:ext cx="987782" cy="987782"/>
          </a:xfrm>
          <a:prstGeom prst="rect">
            <a:avLst/>
          </a:prstGeom>
        </p:spPr>
      </p:pic>
    </p:spTree>
    <p:extLst>
      <p:ext uri="{BB962C8B-B14F-4D97-AF65-F5344CB8AC3E}">
        <p14:creationId xmlns:p14="http://schemas.microsoft.com/office/powerpoint/2010/main" val="84057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A48B-F364-2B32-C0B2-0C020E7301E3}"/>
              </a:ext>
            </a:extLst>
          </p:cNvPr>
          <p:cNvSpPr>
            <a:spLocks noGrp="1"/>
          </p:cNvSpPr>
          <p:nvPr>
            <p:ph type="title"/>
          </p:nvPr>
        </p:nvSpPr>
        <p:spPr>
          <a:xfrm>
            <a:off x="1980688" y="196850"/>
            <a:ext cx="8363461" cy="1600200"/>
          </a:xfrm>
        </p:spPr>
        <p:txBody>
          <a:bodyPr anchor="b">
            <a:normAutofit/>
          </a:bodyPr>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BFB3C4D-DFF0-54AA-D670-3402AF48362B}"/>
              </a:ext>
            </a:extLst>
          </p:cNvPr>
          <p:cNvSpPr>
            <a:spLocks noGrp="1"/>
          </p:cNvSpPr>
          <p:nvPr>
            <p:ph type="pic" idx="1"/>
          </p:nvPr>
        </p:nvSpPr>
        <p:spPr>
          <a:xfrm>
            <a:off x="1992328" y="1797050"/>
            <a:ext cx="7082683" cy="41778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C24E17A5-32B9-AA89-0856-622AC161C058}"/>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6" name="Footer Placeholder 5">
            <a:extLst>
              <a:ext uri="{FF2B5EF4-FFF2-40B4-BE49-F238E27FC236}">
                <a16:creationId xmlns:a16="http://schemas.microsoft.com/office/drawing/2014/main" id="{9AB6062B-5824-3E13-7DB9-6BA90C4C3C44}"/>
              </a:ext>
            </a:extLst>
          </p:cNvPr>
          <p:cNvSpPr>
            <a:spLocks noGrp="1"/>
          </p:cNvSpPr>
          <p:nvPr>
            <p:ph type="ftr" sz="quarter" idx="11"/>
          </p:nvPr>
        </p:nvSpPr>
        <p:spPr/>
        <p:txBody>
          <a:bodyPr/>
          <a:lstStyle/>
          <a:p>
            <a:endParaRPr lang="en-US"/>
          </a:p>
        </p:txBody>
      </p:sp>
      <p:grpSp>
        <p:nvGrpSpPr>
          <p:cNvPr id="8" name="Group 7">
            <a:extLst>
              <a:ext uri="{FF2B5EF4-FFF2-40B4-BE49-F238E27FC236}">
                <a16:creationId xmlns:a16="http://schemas.microsoft.com/office/drawing/2014/main" id="{10B2FF5B-C18B-4CB4-6874-9C0E6B9801B6}"/>
              </a:ext>
            </a:extLst>
          </p:cNvPr>
          <p:cNvGrpSpPr/>
          <p:nvPr userDrawn="1"/>
        </p:nvGrpSpPr>
        <p:grpSpPr>
          <a:xfrm rot="-1802058">
            <a:off x="12274290" y="2377827"/>
            <a:ext cx="1040062" cy="6066514"/>
            <a:chOff x="0" y="0"/>
            <a:chExt cx="273926" cy="1846676"/>
          </a:xfrm>
        </p:grpSpPr>
        <p:sp>
          <p:nvSpPr>
            <p:cNvPr id="9" name="Freeform 7">
              <a:extLst>
                <a:ext uri="{FF2B5EF4-FFF2-40B4-BE49-F238E27FC236}">
                  <a16:creationId xmlns:a16="http://schemas.microsoft.com/office/drawing/2014/main" id="{02DC50B7-B858-E877-76DE-77A4F2D0B2BB}"/>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0" name="TextBox 9">
              <a:extLst>
                <a:ext uri="{FF2B5EF4-FFF2-40B4-BE49-F238E27FC236}">
                  <a16:creationId xmlns:a16="http://schemas.microsoft.com/office/drawing/2014/main" id="{176C6EA7-E320-21F1-CDEF-F8BFA2CDBEFE}"/>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0">
            <a:extLst>
              <a:ext uri="{FF2B5EF4-FFF2-40B4-BE49-F238E27FC236}">
                <a16:creationId xmlns:a16="http://schemas.microsoft.com/office/drawing/2014/main" id="{8405CE71-CB34-4208-5DD8-0AE75E3C23EC}"/>
              </a:ext>
            </a:extLst>
          </p:cNvPr>
          <p:cNvSpPr/>
          <p:nvPr userDrawn="1"/>
        </p:nvSpPr>
        <p:spPr>
          <a:xfrm rot="1818395">
            <a:off x="10289747" y="-1343297"/>
            <a:ext cx="1559308" cy="9409067"/>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DAD47060-D3DA-B7B9-D69F-A64C9D6965A2}"/>
              </a:ext>
            </a:extLst>
          </p:cNvPr>
          <p:cNvGrpSpPr/>
          <p:nvPr userDrawn="1"/>
        </p:nvGrpSpPr>
        <p:grpSpPr>
          <a:xfrm rot="-1802058">
            <a:off x="12249153" y="-1293297"/>
            <a:ext cx="1933788" cy="9255027"/>
            <a:chOff x="0" y="0"/>
            <a:chExt cx="592067" cy="3636055"/>
          </a:xfrm>
        </p:grpSpPr>
        <p:sp>
          <p:nvSpPr>
            <p:cNvPr id="13" name="Freeform 13">
              <a:extLst>
                <a:ext uri="{FF2B5EF4-FFF2-40B4-BE49-F238E27FC236}">
                  <a16:creationId xmlns:a16="http://schemas.microsoft.com/office/drawing/2014/main" id="{177CBC61-80D0-B86F-3BD2-7C13D6ABE78E}"/>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07B13275-470A-ABF6-1C42-DC21AD8D2D27}"/>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C7A93512-256F-B56F-DF11-7B2AAECB74A8}"/>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grpSp>
        <p:nvGrpSpPr>
          <p:cNvPr id="17" name="Group 16">
            <a:extLst>
              <a:ext uri="{FF2B5EF4-FFF2-40B4-BE49-F238E27FC236}">
                <a16:creationId xmlns:a16="http://schemas.microsoft.com/office/drawing/2014/main" id="{FAD085F9-33BB-DFB2-B885-28ADDF0180EB}"/>
              </a:ext>
            </a:extLst>
          </p:cNvPr>
          <p:cNvGrpSpPr/>
          <p:nvPr userDrawn="1"/>
        </p:nvGrpSpPr>
        <p:grpSpPr>
          <a:xfrm rot="152518">
            <a:off x="-644697" y="1101080"/>
            <a:ext cx="1040062" cy="7011597"/>
            <a:chOff x="0" y="0"/>
            <a:chExt cx="273926" cy="1846676"/>
          </a:xfrm>
        </p:grpSpPr>
        <p:sp>
          <p:nvSpPr>
            <p:cNvPr id="18" name="Freeform 7">
              <a:extLst>
                <a:ext uri="{FF2B5EF4-FFF2-40B4-BE49-F238E27FC236}">
                  <a16:creationId xmlns:a16="http://schemas.microsoft.com/office/drawing/2014/main" id="{ACCCE5F5-EFCC-EB3C-1201-409A074976CD}"/>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9" name="TextBox 18">
              <a:extLst>
                <a:ext uri="{FF2B5EF4-FFF2-40B4-BE49-F238E27FC236}">
                  <a16:creationId xmlns:a16="http://schemas.microsoft.com/office/drawing/2014/main" id="{023EE8BA-5654-8CAB-A3A9-08B5F987FCEB}"/>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10">
            <a:extLst>
              <a:ext uri="{FF2B5EF4-FFF2-40B4-BE49-F238E27FC236}">
                <a16:creationId xmlns:a16="http://schemas.microsoft.com/office/drawing/2014/main" id="{D8295656-05D3-0844-47B3-0DCC7FA823D9}"/>
              </a:ext>
            </a:extLst>
          </p:cNvPr>
          <p:cNvSpPr/>
          <p:nvPr userDrawn="1"/>
        </p:nvSpPr>
        <p:spPr>
          <a:xfrm rot="1114627">
            <a:off x="-600629" y="-2753395"/>
            <a:ext cx="1963258" cy="9100891"/>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21" name="Group 12">
            <a:extLst>
              <a:ext uri="{FF2B5EF4-FFF2-40B4-BE49-F238E27FC236}">
                <a16:creationId xmlns:a16="http://schemas.microsoft.com/office/drawing/2014/main" id="{91713295-9506-D697-BF55-D0B1EC9C3900}"/>
              </a:ext>
            </a:extLst>
          </p:cNvPr>
          <p:cNvGrpSpPr/>
          <p:nvPr userDrawn="1"/>
        </p:nvGrpSpPr>
        <p:grpSpPr>
          <a:xfrm rot="1578112">
            <a:off x="-2026583" y="-1869183"/>
            <a:ext cx="1933788" cy="10596365"/>
            <a:chOff x="0" y="0"/>
            <a:chExt cx="592067" cy="3636055"/>
          </a:xfrm>
        </p:grpSpPr>
        <p:sp>
          <p:nvSpPr>
            <p:cNvPr id="22" name="Freeform 13">
              <a:extLst>
                <a:ext uri="{FF2B5EF4-FFF2-40B4-BE49-F238E27FC236}">
                  <a16:creationId xmlns:a16="http://schemas.microsoft.com/office/drawing/2014/main" id="{20A991A4-9308-53DB-4734-F40C5C863B44}"/>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23" name="TextBox 14">
              <a:extLst>
                <a:ext uri="{FF2B5EF4-FFF2-40B4-BE49-F238E27FC236}">
                  <a16:creationId xmlns:a16="http://schemas.microsoft.com/office/drawing/2014/main" id="{CCD0341A-1402-5FB6-A65C-359AEC022D1A}"/>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3" descr="A blue red and white star with a white star on a black background&#10;&#10;Description automatically generated">
            <a:extLst>
              <a:ext uri="{FF2B5EF4-FFF2-40B4-BE49-F238E27FC236}">
                <a16:creationId xmlns:a16="http://schemas.microsoft.com/office/drawing/2014/main" id="{2032F735-1D40-1B13-A8CB-827F7196CE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1373" y="5262146"/>
            <a:ext cx="987782" cy="987782"/>
          </a:xfrm>
          <a:prstGeom prst="rect">
            <a:avLst/>
          </a:prstGeom>
        </p:spPr>
      </p:pic>
    </p:spTree>
    <p:extLst>
      <p:ext uri="{BB962C8B-B14F-4D97-AF65-F5344CB8AC3E}">
        <p14:creationId xmlns:p14="http://schemas.microsoft.com/office/powerpoint/2010/main" val="286375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AE69-7D0C-EF0D-ECC5-6D518627990D}"/>
              </a:ext>
            </a:extLst>
          </p:cNvPr>
          <p:cNvSpPr>
            <a:spLocks noGrp="1"/>
          </p:cNvSpPr>
          <p:nvPr>
            <p:ph type="title"/>
          </p:nvPr>
        </p:nvSpPr>
        <p:spPr>
          <a:xfrm>
            <a:off x="838200" y="365125"/>
            <a:ext cx="991531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4FE6213-FEE9-62F7-8653-9B4EA73C9020}"/>
              </a:ext>
            </a:extLst>
          </p:cNvPr>
          <p:cNvSpPr>
            <a:spLocks noGrp="1"/>
          </p:cNvSpPr>
          <p:nvPr>
            <p:ph idx="1"/>
          </p:nvPr>
        </p:nvSpPr>
        <p:spPr>
          <a:xfrm>
            <a:off x="838200" y="1825625"/>
            <a:ext cx="99877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D5EB5-E548-AF2A-76FD-26C01EE4633D}"/>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5" name="Footer Placeholder 4">
            <a:extLst>
              <a:ext uri="{FF2B5EF4-FFF2-40B4-BE49-F238E27FC236}">
                <a16:creationId xmlns:a16="http://schemas.microsoft.com/office/drawing/2014/main" id="{3129E82E-F9B2-B69F-C992-765FD8D02A16}"/>
              </a:ext>
            </a:extLst>
          </p:cNvPr>
          <p:cNvSpPr>
            <a:spLocks noGrp="1"/>
          </p:cNvSpPr>
          <p:nvPr>
            <p:ph type="ftr" sz="quarter" idx="11"/>
          </p:nvPr>
        </p:nvSpPr>
        <p:spPr/>
        <p:txBody>
          <a:bodyPr/>
          <a:lstStyle/>
          <a:p>
            <a:endParaRPr lang="en-US"/>
          </a:p>
        </p:txBody>
      </p:sp>
      <p:grpSp>
        <p:nvGrpSpPr>
          <p:cNvPr id="7" name="Group 6">
            <a:extLst>
              <a:ext uri="{FF2B5EF4-FFF2-40B4-BE49-F238E27FC236}">
                <a16:creationId xmlns:a16="http://schemas.microsoft.com/office/drawing/2014/main" id="{0267545F-856A-246C-8589-A2A0709F2032}"/>
              </a:ext>
            </a:extLst>
          </p:cNvPr>
          <p:cNvGrpSpPr/>
          <p:nvPr userDrawn="1"/>
        </p:nvGrpSpPr>
        <p:grpSpPr>
          <a:xfrm rot="-1802058">
            <a:off x="12510806" y="2314376"/>
            <a:ext cx="1040062" cy="7011597"/>
            <a:chOff x="0" y="0"/>
            <a:chExt cx="273926" cy="1846676"/>
          </a:xfrm>
        </p:grpSpPr>
        <p:sp>
          <p:nvSpPr>
            <p:cNvPr id="8" name="Freeform 7">
              <a:extLst>
                <a:ext uri="{FF2B5EF4-FFF2-40B4-BE49-F238E27FC236}">
                  <a16:creationId xmlns:a16="http://schemas.microsoft.com/office/drawing/2014/main" id="{FA9FBC22-AC4B-2DA0-81AB-373D45FC4245}"/>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9" name="TextBox 8">
              <a:extLst>
                <a:ext uri="{FF2B5EF4-FFF2-40B4-BE49-F238E27FC236}">
                  <a16:creationId xmlns:a16="http://schemas.microsoft.com/office/drawing/2014/main" id="{FFA7BD1A-AD85-F808-952A-AAFE5B2EBE6C}"/>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FF2B5EF4-FFF2-40B4-BE49-F238E27FC236}">
                <a16:creationId xmlns:a16="http://schemas.microsoft.com/office/drawing/2014/main" id="{DB5043DE-3D9A-24FE-B974-6855B662D1EE}"/>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1" name="Group 12">
            <a:extLst>
              <a:ext uri="{FF2B5EF4-FFF2-40B4-BE49-F238E27FC236}">
                <a16:creationId xmlns:a16="http://schemas.microsoft.com/office/drawing/2014/main" id="{8479CC9A-12E3-BD96-278F-227966DF0BA2}"/>
              </a:ext>
            </a:extLst>
          </p:cNvPr>
          <p:cNvGrpSpPr/>
          <p:nvPr userDrawn="1"/>
        </p:nvGrpSpPr>
        <p:grpSpPr>
          <a:xfrm rot="-1802058">
            <a:off x="11615104" y="-4665295"/>
            <a:ext cx="1933788" cy="13805645"/>
            <a:chOff x="0" y="0"/>
            <a:chExt cx="592067" cy="3636055"/>
          </a:xfrm>
        </p:grpSpPr>
        <p:sp>
          <p:nvSpPr>
            <p:cNvPr id="12" name="Freeform 13">
              <a:extLst>
                <a:ext uri="{FF2B5EF4-FFF2-40B4-BE49-F238E27FC236}">
                  <a16:creationId xmlns:a16="http://schemas.microsoft.com/office/drawing/2014/main" id="{DB093CA4-307D-7358-6580-0AA1B10CE578}"/>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3" name="TextBox 14">
              <a:extLst>
                <a:ext uri="{FF2B5EF4-FFF2-40B4-BE49-F238E27FC236}">
                  <a16:creationId xmlns:a16="http://schemas.microsoft.com/office/drawing/2014/main" id="{15960514-E2A3-3884-3BDE-9859560CB2AD}"/>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22">
            <a:extLst>
              <a:ext uri="{FF2B5EF4-FFF2-40B4-BE49-F238E27FC236}">
                <a16:creationId xmlns:a16="http://schemas.microsoft.com/office/drawing/2014/main" id="{BAC641FE-888B-7B03-82F0-DD25400A580C}"/>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6" name="Picture 5" descr="A blue red and white star with a white star on a black background&#10;&#10;Description automatically generated">
            <a:extLst>
              <a:ext uri="{FF2B5EF4-FFF2-40B4-BE49-F238E27FC236}">
                <a16:creationId xmlns:a16="http://schemas.microsoft.com/office/drawing/2014/main" id="{54A70EDA-078F-3E78-7D4E-420A33973E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2745916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2FFE-809E-95FB-7447-778A5D150700}"/>
              </a:ext>
            </a:extLst>
          </p:cNvPr>
          <p:cNvSpPr>
            <a:spLocks noGrp="1"/>
          </p:cNvSpPr>
          <p:nvPr>
            <p:ph type="title"/>
          </p:nvPr>
        </p:nvSpPr>
        <p:spPr>
          <a:xfrm>
            <a:off x="831850" y="1709738"/>
            <a:ext cx="85788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C1C837-FD7A-68AC-766D-E6DE367BC19E}"/>
              </a:ext>
            </a:extLst>
          </p:cNvPr>
          <p:cNvSpPr>
            <a:spLocks noGrp="1"/>
          </p:cNvSpPr>
          <p:nvPr>
            <p:ph type="body" idx="1"/>
          </p:nvPr>
        </p:nvSpPr>
        <p:spPr>
          <a:xfrm>
            <a:off x="831850" y="4589463"/>
            <a:ext cx="857885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6B6A1-DC21-7DD2-CFF6-71FD3057EBD5}"/>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5" name="Footer Placeholder 4">
            <a:extLst>
              <a:ext uri="{FF2B5EF4-FFF2-40B4-BE49-F238E27FC236}">
                <a16:creationId xmlns:a16="http://schemas.microsoft.com/office/drawing/2014/main" id="{EF8A5C6A-DF0D-8208-B17C-5CA12469F1BC}"/>
              </a:ext>
            </a:extLst>
          </p:cNvPr>
          <p:cNvSpPr>
            <a:spLocks noGrp="1"/>
          </p:cNvSpPr>
          <p:nvPr>
            <p:ph type="ftr" sz="quarter" idx="11"/>
          </p:nvPr>
        </p:nvSpPr>
        <p:spPr/>
        <p:txBody>
          <a:bodyPr/>
          <a:lstStyle/>
          <a:p>
            <a:endParaRPr lang="en-US"/>
          </a:p>
        </p:txBody>
      </p:sp>
      <p:grpSp>
        <p:nvGrpSpPr>
          <p:cNvPr id="7" name="Group 6">
            <a:extLst>
              <a:ext uri="{FF2B5EF4-FFF2-40B4-BE49-F238E27FC236}">
                <a16:creationId xmlns:a16="http://schemas.microsoft.com/office/drawing/2014/main" id="{648EE8B5-2890-48A0-12F2-511D1BCEEA21}"/>
              </a:ext>
            </a:extLst>
          </p:cNvPr>
          <p:cNvGrpSpPr/>
          <p:nvPr userDrawn="1"/>
        </p:nvGrpSpPr>
        <p:grpSpPr>
          <a:xfrm rot="-1802058">
            <a:off x="12510806" y="2314376"/>
            <a:ext cx="1040062" cy="7011597"/>
            <a:chOff x="0" y="0"/>
            <a:chExt cx="273926" cy="1846676"/>
          </a:xfrm>
        </p:grpSpPr>
        <p:sp>
          <p:nvSpPr>
            <p:cNvPr id="8" name="Freeform 7">
              <a:extLst>
                <a:ext uri="{FF2B5EF4-FFF2-40B4-BE49-F238E27FC236}">
                  <a16:creationId xmlns:a16="http://schemas.microsoft.com/office/drawing/2014/main" id="{AEB30B43-839F-83F0-DFBB-0A730A1E481F}"/>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9" name="TextBox 8">
              <a:extLst>
                <a:ext uri="{FF2B5EF4-FFF2-40B4-BE49-F238E27FC236}">
                  <a16:creationId xmlns:a16="http://schemas.microsoft.com/office/drawing/2014/main" id="{E7961B8F-05EA-3DFD-FC07-4EAADACD9279}"/>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FF2B5EF4-FFF2-40B4-BE49-F238E27FC236}">
                <a16:creationId xmlns:a16="http://schemas.microsoft.com/office/drawing/2014/main" id="{58C58B62-E2A2-E8E7-7ADF-6F070AB85E5C}"/>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1" name="Group 12">
            <a:extLst>
              <a:ext uri="{FF2B5EF4-FFF2-40B4-BE49-F238E27FC236}">
                <a16:creationId xmlns:a16="http://schemas.microsoft.com/office/drawing/2014/main" id="{C051C38E-5BDA-4DE7-1C29-3D61DD0CEDA5}"/>
              </a:ext>
            </a:extLst>
          </p:cNvPr>
          <p:cNvGrpSpPr/>
          <p:nvPr userDrawn="1"/>
        </p:nvGrpSpPr>
        <p:grpSpPr>
          <a:xfrm rot="-1802058">
            <a:off x="11615104" y="-4665295"/>
            <a:ext cx="1933788" cy="13805645"/>
            <a:chOff x="0" y="0"/>
            <a:chExt cx="592067" cy="3636055"/>
          </a:xfrm>
        </p:grpSpPr>
        <p:sp>
          <p:nvSpPr>
            <p:cNvPr id="12" name="Freeform 13">
              <a:extLst>
                <a:ext uri="{FF2B5EF4-FFF2-40B4-BE49-F238E27FC236}">
                  <a16:creationId xmlns:a16="http://schemas.microsoft.com/office/drawing/2014/main" id="{3BFD21C4-1916-8162-00B4-42D68E788114}"/>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3" name="TextBox 14">
              <a:extLst>
                <a:ext uri="{FF2B5EF4-FFF2-40B4-BE49-F238E27FC236}">
                  <a16:creationId xmlns:a16="http://schemas.microsoft.com/office/drawing/2014/main" id="{17D0299D-FA96-A5B8-E8BB-27BD0630F35F}"/>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22">
            <a:extLst>
              <a:ext uri="{FF2B5EF4-FFF2-40B4-BE49-F238E27FC236}">
                <a16:creationId xmlns:a16="http://schemas.microsoft.com/office/drawing/2014/main" id="{675B250A-7E62-E3EC-CD14-7E65045D4D70}"/>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6" name="Picture 5" descr="A blue red and white star with a white star on a black background&#10;&#10;Description automatically generated">
            <a:extLst>
              <a:ext uri="{FF2B5EF4-FFF2-40B4-BE49-F238E27FC236}">
                <a16:creationId xmlns:a16="http://schemas.microsoft.com/office/drawing/2014/main" id="{F0DC04CE-6D5B-F16C-50A2-2CF511EE89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350398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4794-C73C-0C26-5038-E5B974277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7E923-47FB-E35B-797D-90019D0AD3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4D354E-BAC0-0CF0-E275-EDB3CC212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D71217-EB9E-1834-F4DD-493B76F74A8C}"/>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6" name="Footer Placeholder 5">
            <a:extLst>
              <a:ext uri="{FF2B5EF4-FFF2-40B4-BE49-F238E27FC236}">
                <a16:creationId xmlns:a16="http://schemas.microsoft.com/office/drawing/2014/main" id="{965A9C3F-2EA1-13E5-AFE0-EBED0390C0EF}"/>
              </a:ext>
            </a:extLst>
          </p:cNvPr>
          <p:cNvSpPr>
            <a:spLocks noGrp="1"/>
          </p:cNvSpPr>
          <p:nvPr>
            <p:ph type="ftr" sz="quarter" idx="11"/>
          </p:nvPr>
        </p:nvSpPr>
        <p:spPr/>
        <p:txBody>
          <a:bodyPr/>
          <a:lstStyle/>
          <a:p>
            <a:endParaRPr lang="en-US"/>
          </a:p>
        </p:txBody>
      </p:sp>
      <p:grpSp>
        <p:nvGrpSpPr>
          <p:cNvPr id="8" name="Group 7">
            <a:extLst>
              <a:ext uri="{FF2B5EF4-FFF2-40B4-BE49-F238E27FC236}">
                <a16:creationId xmlns:a16="http://schemas.microsoft.com/office/drawing/2014/main" id="{4F3A3986-A3D9-375C-419B-4C244FDE0D86}"/>
              </a:ext>
            </a:extLst>
          </p:cNvPr>
          <p:cNvGrpSpPr/>
          <p:nvPr userDrawn="1"/>
        </p:nvGrpSpPr>
        <p:grpSpPr>
          <a:xfrm rot="-1802058">
            <a:off x="12510806" y="2314376"/>
            <a:ext cx="1040062" cy="7011597"/>
            <a:chOff x="0" y="0"/>
            <a:chExt cx="273926" cy="1846676"/>
          </a:xfrm>
        </p:grpSpPr>
        <p:sp>
          <p:nvSpPr>
            <p:cNvPr id="9" name="Freeform 7">
              <a:extLst>
                <a:ext uri="{FF2B5EF4-FFF2-40B4-BE49-F238E27FC236}">
                  <a16:creationId xmlns:a16="http://schemas.microsoft.com/office/drawing/2014/main" id="{15EE505A-F8D7-FD36-4D33-A084FC27AFAD}"/>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0" name="TextBox 9">
              <a:extLst>
                <a:ext uri="{FF2B5EF4-FFF2-40B4-BE49-F238E27FC236}">
                  <a16:creationId xmlns:a16="http://schemas.microsoft.com/office/drawing/2014/main" id="{8D39D9DC-344D-FCB6-2BC8-64482A9EA294}"/>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0">
            <a:extLst>
              <a:ext uri="{FF2B5EF4-FFF2-40B4-BE49-F238E27FC236}">
                <a16:creationId xmlns:a16="http://schemas.microsoft.com/office/drawing/2014/main" id="{9F3AF30F-B033-01C7-F300-4B37699EB763}"/>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56AED3DA-58BD-4415-0449-87C488B3DBA8}"/>
              </a:ext>
            </a:extLst>
          </p:cNvPr>
          <p:cNvGrpSpPr/>
          <p:nvPr userDrawn="1"/>
        </p:nvGrpSpPr>
        <p:grpSpPr>
          <a:xfrm rot="-1802058">
            <a:off x="11615104" y="-4665295"/>
            <a:ext cx="1933788" cy="13805645"/>
            <a:chOff x="0" y="0"/>
            <a:chExt cx="592067" cy="3636055"/>
          </a:xfrm>
        </p:grpSpPr>
        <p:sp>
          <p:nvSpPr>
            <p:cNvPr id="13" name="Freeform 13">
              <a:extLst>
                <a:ext uri="{FF2B5EF4-FFF2-40B4-BE49-F238E27FC236}">
                  <a16:creationId xmlns:a16="http://schemas.microsoft.com/office/drawing/2014/main" id="{0E600C06-3FA4-886A-52EC-12FF66706DEF}"/>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133F357C-ADE7-DD21-5F90-02E1F75B60E1}"/>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BAC3546C-CA5D-6ED0-DF6E-742D7C9391D4}"/>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7" name="Picture 6" descr="A blue red and white star with a white star on a black background&#10;&#10;Description automatically generated">
            <a:extLst>
              <a:ext uri="{FF2B5EF4-FFF2-40B4-BE49-F238E27FC236}">
                <a16:creationId xmlns:a16="http://schemas.microsoft.com/office/drawing/2014/main" id="{DC15336B-B5F2-FCFB-C9D0-3DDC07F71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4192074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EC27-790C-8B97-31EE-A82CE52FAF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A5C961-2A1E-C30D-261D-7D1D087627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A73FE7-AE1A-1782-A7BA-04AC63B012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DE499-F8C6-617F-2B9A-A4066A6B2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902A3A-6C32-A715-6108-1DAA2D2613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9160A-566C-7BBD-869A-256C1DA52181}"/>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8" name="Footer Placeholder 7">
            <a:extLst>
              <a:ext uri="{FF2B5EF4-FFF2-40B4-BE49-F238E27FC236}">
                <a16:creationId xmlns:a16="http://schemas.microsoft.com/office/drawing/2014/main" id="{A8E3CFF2-D645-D7FE-6563-0CBEDEE1581E}"/>
              </a:ext>
            </a:extLst>
          </p:cNvPr>
          <p:cNvSpPr>
            <a:spLocks noGrp="1"/>
          </p:cNvSpPr>
          <p:nvPr>
            <p:ph type="ftr" sz="quarter" idx="11"/>
          </p:nvPr>
        </p:nvSpPr>
        <p:spPr/>
        <p:txBody>
          <a:bodyPr/>
          <a:lstStyle/>
          <a:p>
            <a:endParaRPr lang="en-US"/>
          </a:p>
        </p:txBody>
      </p:sp>
      <p:grpSp>
        <p:nvGrpSpPr>
          <p:cNvPr id="10" name="Group 9">
            <a:extLst>
              <a:ext uri="{FF2B5EF4-FFF2-40B4-BE49-F238E27FC236}">
                <a16:creationId xmlns:a16="http://schemas.microsoft.com/office/drawing/2014/main" id="{D249C366-A73B-299F-416A-FA90216C8115}"/>
              </a:ext>
            </a:extLst>
          </p:cNvPr>
          <p:cNvGrpSpPr/>
          <p:nvPr userDrawn="1"/>
        </p:nvGrpSpPr>
        <p:grpSpPr>
          <a:xfrm rot="-1802058">
            <a:off x="12510806" y="2314376"/>
            <a:ext cx="1040062" cy="7011597"/>
            <a:chOff x="0" y="0"/>
            <a:chExt cx="273926" cy="1846676"/>
          </a:xfrm>
        </p:grpSpPr>
        <p:sp>
          <p:nvSpPr>
            <p:cNvPr id="11" name="Freeform 7">
              <a:extLst>
                <a:ext uri="{FF2B5EF4-FFF2-40B4-BE49-F238E27FC236}">
                  <a16:creationId xmlns:a16="http://schemas.microsoft.com/office/drawing/2014/main" id="{BA91DD76-98AC-BD73-B058-2C0D805E58B3}"/>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2" name="TextBox 11">
              <a:extLst>
                <a:ext uri="{FF2B5EF4-FFF2-40B4-BE49-F238E27FC236}">
                  <a16:creationId xmlns:a16="http://schemas.microsoft.com/office/drawing/2014/main" id="{55D4C9F2-341A-FCC1-7915-01ABF473B4DD}"/>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0">
            <a:extLst>
              <a:ext uri="{FF2B5EF4-FFF2-40B4-BE49-F238E27FC236}">
                <a16:creationId xmlns:a16="http://schemas.microsoft.com/office/drawing/2014/main" id="{C1B3473F-FC09-01A5-E940-9347EFA9BF44}"/>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4" name="Group 12">
            <a:extLst>
              <a:ext uri="{FF2B5EF4-FFF2-40B4-BE49-F238E27FC236}">
                <a16:creationId xmlns:a16="http://schemas.microsoft.com/office/drawing/2014/main" id="{335CB708-3444-97AC-9292-966D50748D6F}"/>
              </a:ext>
            </a:extLst>
          </p:cNvPr>
          <p:cNvGrpSpPr/>
          <p:nvPr userDrawn="1"/>
        </p:nvGrpSpPr>
        <p:grpSpPr>
          <a:xfrm rot="-1802058">
            <a:off x="11615104" y="-4665295"/>
            <a:ext cx="1933788" cy="13805645"/>
            <a:chOff x="0" y="0"/>
            <a:chExt cx="592067" cy="3636055"/>
          </a:xfrm>
        </p:grpSpPr>
        <p:sp>
          <p:nvSpPr>
            <p:cNvPr id="15" name="Freeform 13">
              <a:extLst>
                <a:ext uri="{FF2B5EF4-FFF2-40B4-BE49-F238E27FC236}">
                  <a16:creationId xmlns:a16="http://schemas.microsoft.com/office/drawing/2014/main" id="{02C91BDB-DBAB-6C31-D326-3120AABBFD7A}"/>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6" name="TextBox 14">
              <a:extLst>
                <a:ext uri="{FF2B5EF4-FFF2-40B4-BE49-F238E27FC236}">
                  <a16:creationId xmlns:a16="http://schemas.microsoft.com/office/drawing/2014/main" id="{6614044B-8097-456A-0934-C39DE38BF35D}"/>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22">
            <a:extLst>
              <a:ext uri="{FF2B5EF4-FFF2-40B4-BE49-F238E27FC236}">
                <a16:creationId xmlns:a16="http://schemas.microsoft.com/office/drawing/2014/main" id="{05C1C5FC-2F29-5054-9D61-7DB430AC2191}"/>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9" name="Picture 8" descr="A blue red and white star with a white star on a black background&#10;&#10;Description automatically generated">
            <a:extLst>
              <a:ext uri="{FF2B5EF4-FFF2-40B4-BE49-F238E27FC236}">
                <a16:creationId xmlns:a16="http://schemas.microsoft.com/office/drawing/2014/main" id="{D2E6C4AE-C894-6DBF-216F-298BC5B0B7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789715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548E1-2E64-24BB-3A1B-7CC64BFB5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BC7C4-8FFD-6FCF-AF3C-520E9E52D09A}"/>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4" name="Footer Placeholder 3">
            <a:extLst>
              <a:ext uri="{FF2B5EF4-FFF2-40B4-BE49-F238E27FC236}">
                <a16:creationId xmlns:a16="http://schemas.microsoft.com/office/drawing/2014/main" id="{DBBAAB49-AB17-CBE1-AD90-634B29EE224D}"/>
              </a:ext>
            </a:extLst>
          </p:cNvPr>
          <p:cNvSpPr>
            <a:spLocks noGrp="1"/>
          </p:cNvSpPr>
          <p:nvPr>
            <p:ph type="ftr" sz="quarter" idx="11"/>
          </p:nvPr>
        </p:nvSpPr>
        <p:spPr/>
        <p:txBody>
          <a:bodyPr/>
          <a:lstStyle/>
          <a:p>
            <a:endParaRPr lang="en-US"/>
          </a:p>
        </p:txBody>
      </p:sp>
      <p:grpSp>
        <p:nvGrpSpPr>
          <p:cNvPr id="6" name="Group 5">
            <a:extLst>
              <a:ext uri="{FF2B5EF4-FFF2-40B4-BE49-F238E27FC236}">
                <a16:creationId xmlns:a16="http://schemas.microsoft.com/office/drawing/2014/main" id="{441F9835-9C7B-A75F-1BDD-A3156052D71A}"/>
              </a:ext>
            </a:extLst>
          </p:cNvPr>
          <p:cNvGrpSpPr/>
          <p:nvPr userDrawn="1"/>
        </p:nvGrpSpPr>
        <p:grpSpPr>
          <a:xfrm rot="-1802058">
            <a:off x="12510806" y="2314376"/>
            <a:ext cx="1040062" cy="7011597"/>
            <a:chOff x="0" y="0"/>
            <a:chExt cx="273926" cy="1846676"/>
          </a:xfrm>
        </p:grpSpPr>
        <p:sp>
          <p:nvSpPr>
            <p:cNvPr id="7" name="Freeform 7">
              <a:extLst>
                <a:ext uri="{FF2B5EF4-FFF2-40B4-BE49-F238E27FC236}">
                  <a16:creationId xmlns:a16="http://schemas.microsoft.com/office/drawing/2014/main" id="{D85802F6-108E-7DDF-F699-0CB819129712}"/>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8" name="TextBox 7">
              <a:extLst>
                <a:ext uri="{FF2B5EF4-FFF2-40B4-BE49-F238E27FC236}">
                  <a16:creationId xmlns:a16="http://schemas.microsoft.com/office/drawing/2014/main" id="{29662664-C91A-A99B-9BBE-878741F26603}"/>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10">
            <a:extLst>
              <a:ext uri="{FF2B5EF4-FFF2-40B4-BE49-F238E27FC236}">
                <a16:creationId xmlns:a16="http://schemas.microsoft.com/office/drawing/2014/main" id="{03905B9F-9C4D-92F2-655F-19E30DA5E75C}"/>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0" name="Group 12">
            <a:extLst>
              <a:ext uri="{FF2B5EF4-FFF2-40B4-BE49-F238E27FC236}">
                <a16:creationId xmlns:a16="http://schemas.microsoft.com/office/drawing/2014/main" id="{419E4671-D059-8204-EB63-3DEF110F0703}"/>
              </a:ext>
            </a:extLst>
          </p:cNvPr>
          <p:cNvGrpSpPr/>
          <p:nvPr userDrawn="1"/>
        </p:nvGrpSpPr>
        <p:grpSpPr>
          <a:xfrm rot="-1802058">
            <a:off x="11615104" y="-4665295"/>
            <a:ext cx="1933788" cy="13805645"/>
            <a:chOff x="0" y="0"/>
            <a:chExt cx="592067" cy="3636055"/>
          </a:xfrm>
        </p:grpSpPr>
        <p:sp>
          <p:nvSpPr>
            <p:cNvPr id="11" name="Freeform 13">
              <a:extLst>
                <a:ext uri="{FF2B5EF4-FFF2-40B4-BE49-F238E27FC236}">
                  <a16:creationId xmlns:a16="http://schemas.microsoft.com/office/drawing/2014/main" id="{77D8203A-6313-9766-CE93-C313BFADAF58}"/>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2" name="TextBox 14">
              <a:extLst>
                <a:ext uri="{FF2B5EF4-FFF2-40B4-BE49-F238E27FC236}">
                  <a16:creationId xmlns:a16="http://schemas.microsoft.com/office/drawing/2014/main" id="{2D33CAFE-B878-377A-5EEE-4AEEA0A3D275}"/>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22">
            <a:extLst>
              <a:ext uri="{FF2B5EF4-FFF2-40B4-BE49-F238E27FC236}">
                <a16:creationId xmlns:a16="http://schemas.microsoft.com/office/drawing/2014/main" id="{1D0BFC88-E0D2-3EC6-E261-240016D30BCD}"/>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5" name="Picture 4" descr="A blue red and white star with a white star on a black background&#10;&#10;Description automatically generated">
            <a:extLst>
              <a:ext uri="{FF2B5EF4-FFF2-40B4-BE49-F238E27FC236}">
                <a16:creationId xmlns:a16="http://schemas.microsoft.com/office/drawing/2014/main" id="{CE7F204E-E856-BE11-0DDB-358680E41E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2283934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58771A-B589-E046-A72F-EA268D605942}"/>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3" name="Footer Placeholder 2">
            <a:extLst>
              <a:ext uri="{FF2B5EF4-FFF2-40B4-BE49-F238E27FC236}">
                <a16:creationId xmlns:a16="http://schemas.microsoft.com/office/drawing/2014/main" id="{9BA15F4A-0E51-F25C-4FD4-CC5A8EDD8B1F}"/>
              </a:ext>
            </a:extLst>
          </p:cNvPr>
          <p:cNvSpPr>
            <a:spLocks noGrp="1"/>
          </p:cNvSpPr>
          <p:nvPr>
            <p:ph type="ftr" sz="quarter" idx="11"/>
          </p:nvPr>
        </p:nvSpPr>
        <p:spPr/>
        <p:txBody>
          <a:bodyPr/>
          <a:lstStyle/>
          <a:p>
            <a:endParaRPr lang="en-US"/>
          </a:p>
        </p:txBody>
      </p:sp>
      <p:grpSp>
        <p:nvGrpSpPr>
          <p:cNvPr id="5" name="Group 4">
            <a:extLst>
              <a:ext uri="{FF2B5EF4-FFF2-40B4-BE49-F238E27FC236}">
                <a16:creationId xmlns:a16="http://schemas.microsoft.com/office/drawing/2014/main" id="{2EA5222B-85D2-5111-F01A-36A44F12F0A9}"/>
              </a:ext>
            </a:extLst>
          </p:cNvPr>
          <p:cNvGrpSpPr/>
          <p:nvPr userDrawn="1"/>
        </p:nvGrpSpPr>
        <p:grpSpPr>
          <a:xfrm rot="-1802058">
            <a:off x="12510806" y="2314376"/>
            <a:ext cx="1040062" cy="7011597"/>
            <a:chOff x="0" y="0"/>
            <a:chExt cx="273926" cy="1846676"/>
          </a:xfrm>
        </p:grpSpPr>
        <p:sp>
          <p:nvSpPr>
            <p:cNvPr id="6" name="Freeform 7">
              <a:extLst>
                <a:ext uri="{FF2B5EF4-FFF2-40B4-BE49-F238E27FC236}">
                  <a16:creationId xmlns:a16="http://schemas.microsoft.com/office/drawing/2014/main" id="{88515574-D7AC-1065-7994-8B73FBD31237}"/>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7" name="TextBox 6">
              <a:extLst>
                <a:ext uri="{FF2B5EF4-FFF2-40B4-BE49-F238E27FC236}">
                  <a16:creationId xmlns:a16="http://schemas.microsoft.com/office/drawing/2014/main" id="{163EB7A8-3710-8733-EAE9-8DF659D2ED75}"/>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10">
            <a:extLst>
              <a:ext uri="{FF2B5EF4-FFF2-40B4-BE49-F238E27FC236}">
                <a16:creationId xmlns:a16="http://schemas.microsoft.com/office/drawing/2014/main" id="{18BD8583-C2A7-3124-1F8D-463103D05E6E}"/>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9" name="Group 12">
            <a:extLst>
              <a:ext uri="{FF2B5EF4-FFF2-40B4-BE49-F238E27FC236}">
                <a16:creationId xmlns:a16="http://schemas.microsoft.com/office/drawing/2014/main" id="{5389079B-E907-190A-1026-05028F6BD895}"/>
              </a:ext>
            </a:extLst>
          </p:cNvPr>
          <p:cNvGrpSpPr/>
          <p:nvPr userDrawn="1"/>
        </p:nvGrpSpPr>
        <p:grpSpPr>
          <a:xfrm rot="-1802058">
            <a:off x="11615104" y="-4665295"/>
            <a:ext cx="1933788" cy="13805645"/>
            <a:chOff x="0" y="0"/>
            <a:chExt cx="592067" cy="3636055"/>
          </a:xfrm>
        </p:grpSpPr>
        <p:sp>
          <p:nvSpPr>
            <p:cNvPr id="10" name="Freeform 13">
              <a:extLst>
                <a:ext uri="{FF2B5EF4-FFF2-40B4-BE49-F238E27FC236}">
                  <a16:creationId xmlns:a16="http://schemas.microsoft.com/office/drawing/2014/main" id="{7CD942ED-DC23-BA29-7D33-54BE98E86FF4}"/>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1" name="TextBox 14">
              <a:extLst>
                <a:ext uri="{FF2B5EF4-FFF2-40B4-BE49-F238E27FC236}">
                  <a16:creationId xmlns:a16="http://schemas.microsoft.com/office/drawing/2014/main" id="{A312ADBB-1996-9864-8B29-BA1966395863}"/>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22">
            <a:extLst>
              <a:ext uri="{FF2B5EF4-FFF2-40B4-BE49-F238E27FC236}">
                <a16:creationId xmlns:a16="http://schemas.microsoft.com/office/drawing/2014/main" id="{A156921D-4435-86AE-D51A-3918F9C52FDD}"/>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4" name="Picture 3" descr="A blue red and white star with a white star on a black background&#10;&#10;Description automatically generated">
            <a:extLst>
              <a:ext uri="{FF2B5EF4-FFF2-40B4-BE49-F238E27FC236}">
                <a16:creationId xmlns:a16="http://schemas.microsoft.com/office/drawing/2014/main" id="{7A9B7739-5108-5B96-18E9-243CD1EE4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427003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210C-D506-1446-F4CD-7397A4C46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CD3EBA-B7FE-A36C-5F3B-1FC3B59140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6B2443-7757-8A1B-2EA4-8D99294947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4842D-A8EF-A128-6C63-322DD9A48C7C}"/>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6" name="Footer Placeholder 5">
            <a:extLst>
              <a:ext uri="{FF2B5EF4-FFF2-40B4-BE49-F238E27FC236}">
                <a16:creationId xmlns:a16="http://schemas.microsoft.com/office/drawing/2014/main" id="{4BADF9FA-19AD-45A6-0758-588C33FDFC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A7616-38B8-19A2-B8D7-44E24BCFDCB1}"/>
              </a:ext>
            </a:extLst>
          </p:cNvPr>
          <p:cNvSpPr>
            <a:spLocks noGrp="1"/>
          </p:cNvSpPr>
          <p:nvPr>
            <p:ph type="sldNum" sz="quarter" idx="12"/>
          </p:nvPr>
        </p:nvSpPr>
        <p:spPr/>
        <p:txBody>
          <a:bodyPr/>
          <a:lstStyle/>
          <a:p>
            <a:fld id="{1B0E4841-ADE8-4415-BFD6-2CD42AD51AB3}" type="slidenum">
              <a:rPr lang="en-US" smtClean="0"/>
              <a:t>‹#›</a:t>
            </a:fld>
            <a:endParaRPr lang="en-US"/>
          </a:p>
        </p:txBody>
      </p:sp>
      <p:grpSp>
        <p:nvGrpSpPr>
          <p:cNvPr id="8" name="Group 7">
            <a:extLst>
              <a:ext uri="{FF2B5EF4-FFF2-40B4-BE49-F238E27FC236}">
                <a16:creationId xmlns:a16="http://schemas.microsoft.com/office/drawing/2014/main" id="{BB0D4AF4-EE7A-9D1D-EB27-B9D81BC2EF13}"/>
              </a:ext>
            </a:extLst>
          </p:cNvPr>
          <p:cNvGrpSpPr/>
          <p:nvPr userDrawn="1"/>
        </p:nvGrpSpPr>
        <p:grpSpPr>
          <a:xfrm rot="-1802058">
            <a:off x="12510806" y="2314376"/>
            <a:ext cx="1040062" cy="7011597"/>
            <a:chOff x="0" y="0"/>
            <a:chExt cx="273926" cy="1846676"/>
          </a:xfrm>
        </p:grpSpPr>
        <p:sp>
          <p:nvSpPr>
            <p:cNvPr id="9" name="Freeform 7">
              <a:extLst>
                <a:ext uri="{FF2B5EF4-FFF2-40B4-BE49-F238E27FC236}">
                  <a16:creationId xmlns:a16="http://schemas.microsoft.com/office/drawing/2014/main" id="{735AFA23-1758-D2A3-24AA-50041793F36D}"/>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0" name="TextBox 9">
              <a:extLst>
                <a:ext uri="{FF2B5EF4-FFF2-40B4-BE49-F238E27FC236}">
                  <a16:creationId xmlns:a16="http://schemas.microsoft.com/office/drawing/2014/main" id="{BA9304E2-4A37-FDBE-6D2D-A714F2BCEA5B}"/>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0">
            <a:extLst>
              <a:ext uri="{FF2B5EF4-FFF2-40B4-BE49-F238E27FC236}">
                <a16:creationId xmlns:a16="http://schemas.microsoft.com/office/drawing/2014/main" id="{0BE51324-F468-6AEE-23DF-EEF2FA6BF8F8}"/>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7E42FB1D-17F2-F70E-CE47-7581BB75307C}"/>
              </a:ext>
            </a:extLst>
          </p:cNvPr>
          <p:cNvGrpSpPr/>
          <p:nvPr userDrawn="1"/>
        </p:nvGrpSpPr>
        <p:grpSpPr>
          <a:xfrm rot="-1802058">
            <a:off x="11615104" y="-4665295"/>
            <a:ext cx="1933788" cy="13805645"/>
            <a:chOff x="0" y="0"/>
            <a:chExt cx="592067" cy="3636055"/>
          </a:xfrm>
        </p:grpSpPr>
        <p:sp>
          <p:nvSpPr>
            <p:cNvPr id="13" name="Freeform 13">
              <a:extLst>
                <a:ext uri="{FF2B5EF4-FFF2-40B4-BE49-F238E27FC236}">
                  <a16:creationId xmlns:a16="http://schemas.microsoft.com/office/drawing/2014/main" id="{A9C77C54-BC08-FC8D-3258-E966DB958DCF}"/>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8C653D2C-1007-C66F-5A7E-56F7926598E6}"/>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183A1E04-2F0F-3641-38E7-04F6F721F960}"/>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17" name="Picture 16" descr="A blue red and white star with a white star on a black background&#10;&#10;Description automatically generated">
            <a:extLst>
              <a:ext uri="{FF2B5EF4-FFF2-40B4-BE49-F238E27FC236}">
                <a16:creationId xmlns:a16="http://schemas.microsoft.com/office/drawing/2014/main" id="{59D3EB93-43E1-926D-267B-EB9CAC877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1822660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A48B-F364-2B32-C0B2-0C020E730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B3C4D-DFF0-54AA-D670-3402AF4836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279C3E-B4E0-C645-4629-C203E46BF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4E17A5-32B9-AA89-0856-622AC161C058}"/>
              </a:ext>
            </a:extLst>
          </p:cNvPr>
          <p:cNvSpPr>
            <a:spLocks noGrp="1"/>
          </p:cNvSpPr>
          <p:nvPr>
            <p:ph type="dt" sz="half" idx="10"/>
          </p:nvPr>
        </p:nvSpPr>
        <p:spPr/>
        <p:txBody>
          <a:bodyPr/>
          <a:lstStyle/>
          <a:p>
            <a:fld id="{A60957AC-AD9D-44CF-923D-F5CAD60F896F}" type="datetimeFigureOut">
              <a:rPr lang="en-US" smtClean="0"/>
              <a:t>12/3/2024</a:t>
            </a:fld>
            <a:endParaRPr lang="en-US"/>
          </a:p>
        </p:txBody>
      </p:sp>
      <p:sp>
        <p:nvSpPr>
          <p:cNvPr id="6" name="Footer Placeholder 5">
            <a:extLst>
              <a:ext uri="{FF2B5EF4-FFF2-40B4-BE49-F238E27FC236}">
                <a16:creationId xmlns:a16="http://schemas.microsoft.com/office/drawing/2014/main" id="{9AB6062B-5824-3E13-7DB9-6BA90C4C3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E963D-5C6E-717F-85F9-5B95F8B6465F}"/>
              </a:ext>
            </a:extLst>
          </p:cNvPr>
          <p:cNvSpPr>
            <a:spLocks noGrp="1"/>
          </p:cNvSpPr>
          <p:nvPr>
            <p:ph type="sldNum" sz="quarter" idx="12"/>
          </p:nvPr>
        </p:nvSpPr>
        <p:spPr/>
        <p:txBody>
          <a:bodyPr/>
          <a:lstStyle/>
          <a:p>
            <a:fld id="{1B0E4841-ADE8-4415-BFD6-2CD42AD51AB3}" type="slidenum">
              <a:rPr lang="en-US" smtClean="0"/>
              <a:t>‹#›</a:t>
            </a:fld>
            <a:endParaRPr lang="en-US"/>
          </a:p>
        </p:txBody>
      </p:sp>
      <p:grpSp>
        <p:nvGrpSpPr>
          <p:cNvPr id="8" name="Group 7">
            <a:extLst>
              <a:ext uri="{FF2B5EF4-FFF2-40B4-BE49-F238E27FC236}">
                <a16:creationId xmlns:a16="http://schemas.microsoft.com/office/drawing/2014/main" id="{10B2FF5B-C18B-4CB4-6874-9C0E6B9801B6}"/>
              </a:ext>
            </a:extLst>
          </p:cNvPr>
          <p:cNvGrpSpPr/>
          <p:nvPr userDrawn="1"/>
        </p:nvGrpSpPr>
        <p:grpSpPr>
          <a:xfrm rot="-1802058">
            <a:off x="12510806" y="2314376"/>
            <a:ext cx="1040062" cy="7011597"/>
            <a:chOff x="0" y="0"/>
            <a:chExt cx="273926" cy="1846676"/>
          </a:xfrm>
        </p:grpSpPr>
        <p:sp>
          <p:nvSpPr>
            <p:cNvPr id="9" name="Freeform 7">
              <a:extLst>
                <a:ext uri="{FF2B5EF4-FFF2-40B4-BE49-F238E27FC236}">
                  <a16:creationId xmlns:a16="http://schemas.microsoft.com/office/drawing/2014/main" id="{02DC50B7-B858-E877-76DE-77A4F2D0B2BB}"/>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0" name="TextBox 9">
              <a:extLst>
                <a:ext uri="{FF2B5EF4-FFF2-40B4-BE49-F238E27FC236}">
                  <a16:creationId xmlns:a16="http://schemas.microsoft.com/office/drawing/2014/main" id="{176C6EA7-E320-21F1-CDEF-F8BFA2CDBEFE}"/>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0">
            <a:extLst>
              <a:ext uri="{FF2B5EF4-FFF2-40B4-BE49-F238E27FC236}">
                <a16:creationId xmlns:a16="http://schemas.microsoft.com/office/drawing/2014/main" id="{8405CE71-CB34-4208-5DD8-0AE75E3C23EC}"/>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DAD47060-D3DA-B7B9-D69F-A64C9D6965A2}"/>
              </a:ext>
            </a:extLst>
          </p:cNvPr>
          <p:cNvGrpSpPr/>
          <p:nvPr userDrawn="1"/>
        </p:nvGrpSpPr>
        <p:grpSpPr>
          <a:xfrm rot="-1802058">
            <a:off x="11615104" y="-4665295"/>
            <a:ext cx="1933788" cy="13805645"/>
            <a:chOff x="0" y="0"/>
            <a:chExt cx="592067" cy="3636055"/>
          </a:xfrm>
        </p:grpSpPr>
        <p:sp>
          <p:nvSpPr>
            <p:cNvPr id="13" name="Freeform 13">
              <a:extLst>
                <a:ext uri="{FF2B5EF4-FFF2-40B4-BE49-F238E27FC236}">
                  <a16:creationId xmlns:a16="http://schemas.microsoft.com/office/drawing/2014/main" id="{177CBC61-80D0-B86F-3BD2-7C13D6ABE78E}"/>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07B13275-470A-ABF6-1C42-DC21AD8D2D27}"/>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C7A93512-256F-B56F-DF11-7B2AAECB74A8}"/>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17" name="Picture 16" descr="A blue red and white star with a white star on a black background&#10;&#10;Description automatically generated">
            <a:extLst>
              <a:ext uri="{FF2B5EF4-FFF2-40B4-BE49-F238E27FC236}">
                <a16:creationId xmlns:a16="http://schemas.microsoft.com/office/drawing/2014/main" id="{3C0148AE-BE08-6B84-8C43-53CD1A3F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220025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01B97-2033-425A-72AF-23B213CBB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FB16E23-E528-4A78-359D-43BE7BD13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056144-4AD6-9272-F84D-C7F133307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0957AC-AD9D-44CF-923D-F5CAD60F896F}" type="datetimeFigureOut">
              <a:rPr lang="en-US" smtClean="0"/>
              <a:t>12/3/2024</a:t>
            </a:fld>
            <a:endParaRPr lang="en-US"/>
          </a:p>
        </p:txBody>
      </p:sp>
      <p:sp>
        <p:nvSpPr>
          <p:cNvPr id="5" name="Footer Placeholder 4">
            <a:extLst>
              <a:ext uri="{FF2B5EF4-FFF2-40B4-BE49-F238E27FC236}">
                <a16:creationId xmlns:a16="http://schemas.microsoft.com/office/drawing/2014/main" id="{8D3A54B9-EF64-CCD5-46C8-F239DD281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F0A6D2E-EA99-FA95-8B21-281AD1680C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0E4841-ADE8-4415-BFD6-2CD42AD51AB3}" type="slidenum">
              <a:rPr lang="en-US" smtClean="0"/>
              <a:t>‹#›</a:t>
            </a:fld>
            <a:endParaRPr lang="en-US"/>
          </a:p>
        </p:txBody>
      </p:sp>
    </p:spTree>
    <p:extLst>
      <p:ext uri="{BB962C8B-B14F-4D97-AF65-F5344CB8AC3E}">
        <p14:creationId xmlns:p14="http://schemas.microsoft.com/office/powerpoint/2010/main" val="1694839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6000" kern="1200">
          <a:solidFill>
            <a:srgbClr val="002060"/>
          </a:solidFill>
          <a:latin typeface="Anton"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01B97-2033-425A-72AF-23B213CBB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FB16E23-E528-4A78-359D-43BE7BD13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056144-4AD6-9272-F84D-C7F133307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0957AC-AD9D-44CF-923D-F5CAD60F896F}" type="datetimeFigureOut">
              <a:rPr lang="en-US" smtClean="0"/>
              <a:t>12/3/2024</a:t>
            </a:fld>
            <a:endParaRPr lang="en-US"/>
          </a:p>
        </p:txBody>
      </p:sp>
      <p:sp>
        <p:nvSpPr>
          <p:cNvPr id="5" name="Footer Placeholder 4">
            <a:extLst>
              <a:ext uri="{FF2B5EF4-FFF2-40B4-BE49-F238E27FC236}">
                <a16:creationId xmlns:a16="http://schemas.microsoft.com/office/drawing/2014/main" id="{8D3A54B9-EF64-CCD5-46C8-F239DD281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Tree>
    <p:extLst>
      <p:ext uri="{BB962C8B-B14F-4D97-AF65-F5344CB8AC3E}">
        <p14:creationId xmlns:p14="http://schemas.microsoft.com/office/powerpoint/2010/main" val="269050092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8" r:id="rId7"/>
    <p:sldLayoutId id="2147483666" r:id="rId8"/>
    <p:sldLayoutId id="2147483667" r:id="rId9"/>
  </p:sldLayoutIdLst>
  <p:txStyles>
    <p:titleStyle>
      <a:lvl1pPr algn="l" defTabSz="914400" rtl="0" eaLnBrk="1" latinLnBrk="0" hangingPunct="1">
        <a:lnSpc>
          <a:spcPct val="90000"/>
        </a:lnSpc>
        <a:spcBef>
          <a:spcPct val="0"/>
        </a:spcBef>
        <a:buNone/>
        <a:defRPr sz="6000" kern="1200">
          <a:solidFill>
            <a:srgbClr val="002060"/>
          </a:solidFill>
          <a:latin typeface="Anton"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34A64-6FCC-652C-09FA-DC603736C6CB}"/>
              </a:ext>
            </a:extLst>
          </p:cNvPr>
          <p:cNvSpPr>
            <a:spLocks noGrp="1"/>
          </p:cNvSpPr>
          <p:nvPr>
            <p:ph type="ctrTitle"/>
          </p:nvPr>
        </p:nvSpPr>
        <p:spPr>
          <a:xfrm>
            <a:off x="805218" y="547517"/>
            <a:ext cx="6721248" cy="2387600"/>
          </a:xfrm>
        </p:spPr>
        <p:txBody>
          <a:bodyPr>
            <a:normAutofit fontScale="90000"/>
          </a:bodyPr>
          <a:lstStyle/>
          <a:p>
            <a:pPr algn="r"/>
            <a:r>
              <a:rPr lang="en-US" dirty="0"/>
              <a:t>Learning the Art of Legislative Empowerment</a:t>
            </a:r>
          </a:p>
        </p:txBody>
      </p:sp>
      <p:sp>
        <p:nvSpPr>
          <p:cNvPr id="3" name="Subtitle 2">
            <a:extLst>
              <a:ext uri="{FF2B5EF4-FFF2-40B4-BE49-F238E27FC236}">
                <a16:creationId xmlns:a16="http://schemas.microsoft.com/office/drawing/2014/main" id="{E17C6467-C9E6-8B7D-8175-157E108C03B7}"/>
              </a:ext>
            </a:extLst>
          </p:cNvPr>
          <p:cNvSpPr>
            <a:spLocks noGrp="1"/>
          </p:cNvSpPr>
          <p:nvPr>
            <p:ph type="subTitle" idx="1"/>
          </p:nvPr>
        </p:nvSpPr>
        <p:spPr>
          <a:xfrm>
            <a:off x="1651379" y="3044299"/>
            <a:ext cx="5875087" cy="1655762"/>
          </a:xfrm>
        </p:spPr>
        <p:txBody>
          <a:bodyPr>
            <a:normAutofit/>
          </a:bodyPr>
          <a:lstStyle/>
          <a:p>
            <a:pPr algn="r"/>
            <a:r>
              <a:rPr lang="en-US" dirty="0">
                <a:latin typeface="Lato Thin" panose="020F0502020204030203" pitchFamily="34" charset="0"/>
                <a:ea typeface="Lato Thin" panose="020F0502020204030203" pitchFamily="34" charset="0"/>
                <a:cs typeface="Lato Thin" panose="020F0502020204030203" pitchFamily="34" charset="0"/>
              </a:rPr>
              <a:t>By:</a:t>
            </a:r>
          </a:p>
          <a:p>
            <a:pPr algn="r"/>
            <a:r>
              <a:rPr lang="en-US" dirty="0">
                <a:latin typeface="Lato Thin" panose="020F0502020204030203" pitchFamily="34" charset="0"/>
                <a:ea typeface="Lato Thin" panose="020F0502020204030203" pitchFamily="34" charset="0"/>
                <a:cs typeface="Lato Thin" panose="020F0502020204030203" pitchFamily="34" charset="0"/>
              </a:rPr>
              <a:t>Ann Bishop, Executive Director</a:t>
            </a:r>
          </a:p>
          <a:p>
            <a:pPr algn="r"/>
            <a:r>
              <a:rPr lang="en-US" dirty="0">
                <a:latin typeface="Lato Thin" panose="020F0502020204030203" pitchFamily="34" charset="0"/>
                <a:ea typeface="Lato Thin" panose="020F0502020204030203" pitchFamily="34" charset="0"/>
                <a:cs typeface="Lato Thin" panose="020F0502020204030203" pitchFamily="34" charset="0"/>
              </a:rPr>
              <a:t>Cathy Tilton, Member Relations Manager</a:t>
            </a:r>
          </a:p>
        </p:txBody>
      </p:sp>
      <p:pic>
        <p:nvPicPr>
          <p:cNvPr id="4" name="Picture 3" descr="A logo with a star and text&#10;&#10;Description automatically generated">
            <a:extLst>
              <a:ext uri="{FF2B5EF4-FFF2-40B4-BE49-F238E27FC236}">
                <a16:creationId xmlns:a16="http://schemas.microsoft.com/office/drawing/2014/main" id="{F1B82FA7-E8D6-6189-2A72-743BD4999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110" y="4548261"/>
            <a:ext cx="4237356" cy="1213932"/>
          </a:xfrm>
          <a:prstGeom prst="rect">
            <a:avLst/>
          </a:prstGeom>
        </p:spPr>
      </p:pic>
    </p:spTree>
    <p:extLst>
      <p:ext uri="{BB962C8B-B14F-4D97-AF65-F5344CB8AC3E}">
        <p14:creationId xmlns:p14="http://schemas.microsoft.com/office/powerpoint/2010/main" val="2684468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CDE353-4C93-E430-9570-17D933724A6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25772C-BC41-DA93-4E7A-279BC5F04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AEF7C-8B7C-F663-403E-486C87BCE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E08271-B6CC-D206-575E-566DB97E7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99CDDF-7440-C149-1C77-025DE50F3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ng shot of a building&#10;&#10;Description automatically generated">
            <a:extLst>
              <a:ext uri="{FF2B5EF4-FFF2-40B4-BE49-F238E27FC236}">
                <a16:creationId xmlns:a16="http://schemas.microsoft.com/office/drawing/2014/main" id="{55193868-73FE-290C-6360-A25EFD57660C}"/>
              </a:ext>
            </a:extLst>
          </p:cNvPr>
          <p:cNvPicPr>
            <a:picLocks noChangeAspect="1"/>
          </p:cNvPicPr>
          <p:nvPr/>
        </p:nvPicPr>
        <p:blipFill>
          <a:blip r:embed="rId3">
            <a:extLst>
              <a:ext uri="{28A0092B-C50C-407E-A947-70E740481C1C}">
                <a14:useLocalDpi xmlns:a14="http://schemas.microsoft.com/office/drawing/2010/main" val="0"/>
              </a:ext>
            </a:extLst>
          </a:blip>
          <a:srcRect t="19230"/>
          <a:stretch/>
        </p:blipFill>
        <p:spPr>
          <a:xfrm>
            <a:off x="463692" y="0"/>
            <a:ext cx="11277600" cy="5943600"/>
          </a:xfrm>
          <a:prstGeom prst="rect">
            <a:avLst/>
          </a:prstGeom>
        </p:spPr>
      </p:pic>
      <p:pic>
        <p:nvPicPr>
          <p:cNvPr id="6" name="Picture 5" descr="A blue red and white star with a white star on a black background&#10;&#10;Description automatically generated">
            <a:extLst>
              <a:ext uri="{FF2B5EF4-FFF2-40B4-BE49-F238E27FC236}">
                <a16:creationId xmlns:a16="http://schemas.microsoft.com/office/drawing/2014/main" id="{AB95C03B-FE1F-F7BD-F60A-0D707AC9C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
        <p:nvSpPr>
          <p:cNvPr id="2" name="TextBox 1">
            <a:extLst>
              <a:ext uri="{FF2B5EF4-FFF2-40B4-BE49-F238E27FC236}">
                <a16:creationId xmlns:a16="http://schemas.microsoft.com/office/drawing/2014/main" id="{885CA0AD-11FE-3C0C-9991-9267E57CB9BC}"/>
              </a:ext>
            </a:extLst>
          </p:cNvPr>
          <p:cNvSpPr txBox="1"/>
          <p:nvPr/>
        </p:nvSpPr>
        <p:spPr>
          <a:xfrm>
            <a:off x="689329" y="304800"/>
            <a:ext cx="7105505" cy="2585323"/>
          </a:xfrm>
          <a:prstGeom prst="rect">
            <a:avLst/>
          </a:prstGeom>
          <a:solidFill>
            <a:schemeClr val="bg1"/>
          </a:solidFill>
        </p:spPr>
        <p:txBody>
          <a:bodyPr wrap="square" rtlCol="0">
            <a:spAutoFit/>
          </a:bodyPr>
          <a:lstStyle/>
          <a:p>
            <a:r>
              <a:rPr lang="en-US" dirty="0"/>
              <a:t>Employee Political Activity</a:t>
            </a:r>
          </a:p>
          <a:p>
            <a:endParaRPr lang="en-US" dirty="0"/>
          </a:p>
          <a:p>
            <a:r>
              <a:rPr lang="en-US" dirty="0"/>
              <a:t>A TDCJ employee is encouraged to exercise the employee’s rights and responsibilities as a citizen in the political process through various activities. These activities may include voting, participating as a voter registrar, contributing personal money to the employee’s preferred candidates or political parties, and actively engaging in campaigning or fundraising and endorsements. However, TDCJ employee political activities shall comply with the provisions within this directive. </a:t>
            </a:r>
          </a:p>
        </p:txBody>
      </p:sp>
    </p:spTree>
    <p:extLst>
      <p:ext uri="{BB962C8B-B14F-4D97-AF65-F5344CB8AC3E}">
        <p14:creationId xmlns:p14="http://schemas.microsoft.com/office/powerpoint/2010/main" val="426710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Content Placeholder 6" descr="White puzzle with one red piece">
            <a:extLst>
              <a:ext uri="{FF2B5EF4-FFF2-40B4-BE49-F238E27FC236}">
                <a16:creationId xmlns:a16="http://schemas.microsoft.com/office/drawing/2014/main" id="{143CAEB0-AFF9-B48F-B94C-6F73DB51C98A}"/>
              </a:ext>
            </a:extLst>
          </p:cNvPr>
          <p:cNvPicPr>
            <a:picLocks noChangeAspect="1"/>
          </p:cNvPicPr>
          <p:nvPr/>
        </p:nvPicPr>
        <p:blipFill>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699FB9D-05F4-44B1-9147-FAB5B5931D23}"/>
              </a:ext>
            </a:extLst>
          </p:cNvPr>
          <p:cNvSpPr>
            <a:spLocks noGrp="1"/>
          </p:cNvSpPr>
          <p:nvPr>
            <p:ph type="title"/>
          </p:nvPr>
        </p:nvSpPr>
        <p:spPr>
          <a:xfrm>
            <a:off x="838200" y="365125"/>
            <a:ext cx="10515600" cy="1325563"/>
          </a:xfrm>
        </p:spPr>
        <p:txBody>
          <a:bodyPr>
            <a:normAutofit/>
          </a:bodyPr>
          <a:lstStyle/>
          <a:p>
            <a:r>
              <a:rPr lang="en-US" dirty="0">
                <a:solidFill>
                  <a:schemeClr val="tx1"/>
                </a:solidFill>
              </a:rPr>
              <a:t>Resources outside of Agencies</a:t>
            </a:r>
          </a:p>
        </p:txBody>
      </p:sp>
      <p:sp>
        <p:nvSpPr>
          <p:cNvPr id="11" name="Content Placeholder 10">
            <a:extLst>
              <a:ext uri="{FF2B5EF4-FFF2-40B4-BE49-F238E27FC236}">
                <a16:creationId xmlns:a16="http://schemas.microsoft.com/office/drawing/2014/main" id="{5ED6DA8B-FA7A-8C6D-B0F4-472F36BC221D}"/>
              </a:ext>
            </a:extLst>
          </p:cNvPr>
          <p:cNvSpPr>
            <a:spLocks noGrp="1"/>
          </p:cNvSpPr>
          <p:nvPr>
            <p:ph idx="1"/>
          </p:nvPr>
        </p:nvSpPr>
        <p:spPr>
          <a:xfrm>
            <a:off x="838200" y="1825625"/>
            <a:ext cx="10515600" cy="4351338"/>
          </a:xfrm>
        </p:spPr>
        <p:txBody>
          <a:bodyPr>
            <a:normAutofit/>
          </a:bodyPr>
          <a:lstStyle/>
          <a:p>
            <a:r>
              <a:rPr lang="en-US" dirty="0"/>
              <a:t>Special Interest Groups</a:t>
            </a:r>
          </a:p>
          <a:p>
            <a:r>
              <a:rPr lang="en-US" dirty="0"/>
              <a:t>Think Tanks </a:t>
            </a:r>
          </a:p>
          <a:p>
            <a:r>
              <a:rPr lang="en-US" dirty="0"/>
              <a:t>Not-for-profits</a:t>
            </a:r>
          </a:p>
          <a:p>
            <a:r>
              <a:rPr lang="en-US" dirty="0"/>
              <a:t>Association</a:t>
            </a:r>
          </a:p>
          <a:p>
            <a:r>
              <a:rPr lang="en-US" dirty="0"/>
              <a:t>Unions</a:t>
            </a:r>
          </a:p>
        </p:txBody>
      </p:sp>
    </p:spTree>
    <p:extLst>
      <p:ext uri="{BB962C8B-B14F-4D97-AF65-F5344CB8AC3E}">
        <p14:creationId xmlns:p14="http://schemas.microsoft.com/office/powerpoint/2010/main" val="297076851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13E11F-BCBC-6391-DCE9-64444377F26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6E096E-A4ED-B516-3A21-37DFC2A4ABBE}"/>
              </a:ext>
            </a:extLst>
          </p:cNvPr>
          <p:cNvSpPr>
            <a:spLocks noGrp="1"/>
          </p:cNvSpPr>
          <p:nvPr>
            <p:ph type="title"/>
          </p:nvPr>
        </p:nvSpPr>
        <p:spPr>
          <a:xfrm>
            <a:off x="640079" y="325369"/>
            <a:ext cx="5551715" cy="965241"/>
          </a:xfrm>
        </p:spPr>
        <p:txBody>
          <a:bodyPr anchor="b">
            <a:normAutofit/>
          </a:bodyPr>
          <a:lstStyle/>
          <a:p>
            <a:r>
              <a:rPr lang="en-US" sz="5400" dirty="0"/>
              <a:t>Behind the Scenes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BFF1F1-BD94-5B8F-24A1-C8FB5FE011F0}"/>
              </a:ext>
            </a:extLst>
          </p:cNvPr>
          <p:cNvSpPr/>
          <p:nvPr/>
        </p:nvSpPr>
        <p:spPr>
          <a:xfrm>
            <a:off x="462844" y="2280049"/>
            <a:ext cx="4018845" cy="6321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in a courtroom&#10;&#10;Description automatically generated">
            <a:extLst>
              <a:ext uri="{FF2B5EF4-FFF2-40B4-BE49-F238E27FC236}">
                <a16:creationId xmlns:a16="http://schemas.microsoft.com/office/drawing/2014/main" id="{A224FB04-778C-EEED-58C7-C76205A7ED69}"/>
              </a:ext>
            </a:extLst>
          </p:cNvPr>
          <p:cNvPicPr>
            <a:picLocks noChangeAspect="1"/>
          </p:cNvPicPr>
          <p:nvPr/>
        </p:nvPicPr>
        <p:blipFill>
          <a:blip r:embed="rId3">
            <a:extLst>
              <a:ext uri="{28A0092B-C50C-407E-A947-70E740481C1C}">
                <a14:useLocalDpi xmlns:a14="http://schemas.microsoft.com/office/drawing/2010/main" val="0"/>
              </a:ext>
            </a:extLst>
          </a:blip>
          <a:srcRect l="17586" r="7187"/>
          <a:stretch/>
        </p:blipFill>
        <p:spPr>
          <a:xfrm>
            <a:off x="6369793"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ontent Placeholder 2">
            <a:extLst>
              <a:ext uri="{FF2B5EF4-FFF2-40B4-BE49-F238E27FC236}">
                <a16:creationId xmlns:a16="http://schemas.microsoft.com/office/drawing/2014/main" id="{517BC731-19A5-BA35-6808-FD592D59ABAC}"/>
              </a:ext>
            </a:extLst>
          </p:cNvPr>
          <p:cNvSpPr>
            <a:spLocks noGrp="1"/>
          </p:cNvSpPr>
          <p:nvPr>
            <p:ph idx="1"/>
          </p:nvPr>
        </p:nvSpPr>
        <p:spPr>
          <a:xfrm>
            <a:off x="640079" y="1802579"/>
            <a:ext cx="5029200" cy="4286390"/>
          </a:xfrm>
        </p:spPr>
        <p:txBody>
          <a:bodyPr>
            <a:normAutofit/>
          </a:bodyPr>
          <a:lstStyle/>
          <a:p>
            <a:r>
              <a:rPr lang="en-US" sz="2000" dirty="0"/>
              <a:t>Letter to State Agency Directors- If you don’t ask, we can’t ask.</a:t>
            </a:r>
          </a:p>
          <a:p>
            <a:pPr>
              <a:lnSpc>
                <a:spcPct val="107000"/>
              </a:lnSpc>
              <a:spcAft>
                <a:spcPts val="800"/>
              </a:spcAft>
            </a:pPr>
            <a:r>
              <a:rPr lang="en-US" sz="2000" dirty="0">
                <a:effectLst/>
                <a:ea typeface="Times New Roman" panose="02020603050405020304" pitchFamily="18" charset="0"/>
                <a:cs typeface="Times New Roman" panose="02020603050405020304" pitchFamily="18" charset="0"/>
              </a:rPr>
              <a:t>Judiciary-wide inflation relief and staff retention and recruitment - </a:t>
            </a:r>
            <a:r>
              <a:rPr lang="en-US" sz="2000" dirty="0">
                <a:ea typeface="Times New Roman" panose="02020603050405020304" pitchFamily="18" charset="0"/>
                <a:cs typeface="Times New Roman" panose="02020603050405020304" pitchFamily="18" charset="0"/>
              </a:rPr>
              <a:t> </a:t>
            </a:r>
            <a:r>
              <a:rPr lang="en-US" sz="2000" dirty="0">
                <a:effectLst/>
                <a:ea typeface="Times New Roman" panose="02020603050405020304" pitchFamily="18" charset="0"/>
                <a:cs typeface="Times New Roman" panose="02020603050405020304" pitchFamily="18" charset="0"/>
              </a:rPr>
              <a:t>The OCA is grateful for the increased funding received in the 88th Legislative Session that provided much-needed relief for maintaining and recruiting staff for our agency. </a:t>
            </a:r>
          </a:p>
          <a:p>
            <a:pPr>
              <a:lnSpc>
                <a:spcPct val="107000"/>
              </a:lnSpc>
              <a:spcAft>
                <a:spcPts val="800"/>
              </a:spcAft>
            </a:pPr>
            <a:r>
              <a:rPr lang="en-US" sz="2000" dirty="0">
                <a:ea typeface="Calibri" panose="020F0502020204030204" pitchFamily="34" charset="0"/>
                <a:cs typeface="Times New Roman" panose="02020603050405020304" pitchFamily="18" charset="0"/>
              </a:rPr>
              <a:t>Board of Reviews</a:t>
            </a:r>
          </a:p>
          <a:p>
            <a:pPr>
              <a:lnSpc>
                <a:spcPct val="107000"/>
              </a:lnSpc>
              <a:spcAft>
                <a:spcPts val="800"/>
              </a:spcAft>
            </a:pPr>
            <a:r>
              <a:rPr lang="en-US" sz="2000" dirty="0">
                <a:effectLst/>
                <a:ea typeface="Calibri" panose="020F0502020204030204" pitchFamily="34" charset="0"/>
                <a:cs typeface="Times New Roman" panose="02020603050405020304" pitchFamily="18" charset="0"/>
              </a:rPr>
              <a:t> Pre-session workgroups </a:t>
            </a:r>
          </a:p>
          <a:p>
            <a:endParaRPr lang="en-US" sz="2200" dirty="0"/>
          </a:p>
        </p:txBody>
      </p:sp>
    </p:spTree>
    <p:extLst>
      <p:ext uri="{BB962C8B-B14F-4D97-AF65-F5344CB8AC3E}">
        <p14:creationId xmlns:p14="http://schemas.microsoft.com/office/powerpoint/2010/main" val="969535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3ACF244-4DCF-9712-CC03-7BB9B59EDDE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555BB5AD-1559-78DF-46F9-06529134A8A9}"/>
              </a:ext>
            </a:extLst>
          </p:cNvPr>
          <p:cNvPicPr>
            <a:picLocks noChangeAspect="1"/>
          </p:cNvPicPr>
          <p:nvPr/>
        </p:nvPicPr>
        <p:blipFill>
          <a:blip r:embed="rId3">
            <a:alphaModFix amt="50000"/>
          </a:blip>
          <a:srcRect l="5556" r="5556"/>
          <a:stretch/>
        </p:blipFill>
        <p:spPr>
          <a:xfrm>
            <a:off x="20" y="1"/>
            <a:ext cx="12191980" cy="6857999"/>
          </a:xfrm>
          <a:prstGeom prst="rect">
            <a:avLst/>
          </a:prstGeom>
        </p:spPr>
      </p:pic>
      <p:sp>
        <p:nvSpPr>
          <p:cNvPr id="2" name="Title 1">
            <a:extLst>
              <a:ext uri="{FF2B5EF4-FFF2-40B4-BE49-F238E27FC236}">
                <a16:creationId xmlns:a16="http://schemas.microsoft.com/office/drawing/2014/main" id="{9AA1B804-7474-DBE5-F8E8-CDD302ABC876}"/>
              </a:ext>
            </a:extLst>
          </p:cNvPr>
          <p:cNvSpPr>
            <a:spLocks noGrp="1"/>
          </p:cNvSpPr>
          <p:nvPr>
            <p:ph type="ctrTitle"/>
          </p:nvPr>
        </p:nvSpPr>
        <p:spPr>
          <a:xfrm>
            <a:off x="1524000" y="1122362"/>
            <a:ext cx="9144000" cy="2900518"/>
          </a:xfrm>
        </p:spPr>
        <p:txBody>
          <a:bodyPr vert="horz" lIns="91440" tIns="45720" rIns="91440" bIns="45720" rtlCol="0">
            <a:normAutofit/>
          </a:bodyPr>
          <a:lstStyle/>
          <a:p>
            <a:r>
              <a:rPr lang="en-US" b="1">
                <a:solidFill>
                  <a:srgbClr val="FFFFFF"/>
                </a:solidFill>
                <a:latin typeface="+mj-lt"/>
              </a:rPr>
              <a:t>Using The Cycle To Educate and Empower Yourself and Your Team</a:t>
            </a:r>
          </a:p>
        </p:txBody>
      </p:sp>
    </p:spTree>
    <p:extLst>
      <p:ext uri="{BB962C8B-B14F-4D97-AF65-F5344CB8AC3E}">
        <p14:creationId xmlns:p14="http://schemas.microsoft.com/office/powerpoint/2010/main" val="14229034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27B06-74B8-0638-1B95-4ED23E51CF1D}"/>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41D7FA7E-5497-D1C6-2E35-D65B5680BAE9}"/>
              </a:ext>
            </a:extLst>
          </p:cNvPr>
          <p:cNvGrpSpPr/>
          <p:nvPr/>
        </p:nvGrpSpPr>
        <p:grpSpPr>
          <a:xfrm>
            <a:off x="6096000" y="818337"/>
            <a:ext cx="4424102" cy="5221326"/>
            <a:chOff x="6593740" y="420530"/>
            <a:chExt cx="4424102" cy="5221326"/>
          </a:xfrm>
        </p:grpSpPr>
        <p:grpSp>
          <p:nvGrpSpPr>
            <p:cNvPr id="8" name="Group 8">
              <a:extLst>
                <a:ext uri="{FF2B5EF4-FFF2-40B4-BE49-F238E27FC236}">
                  <a16:creationId xmlns:a16="http://schemas.microsoft.com/office/drawing/2014/main" id="{0A220780-AC2C-6A91-473A-1BBB70555205}"/>
                </a:ext>
              </a:extLst>
            </p:cNvPr>
            <p:cNvGrpSpPr/>
            <p:nvPr/>
          </p:nvGrpSpPr>
          <p:grpSpPr>
            <a:xfrm>
              <a:off x="7226576" y="1850590"/>
              <a:ext cx="3791266" cy="3791266"/>
              <a:chOff x="0" y="0"/>
              <a:chExt cx="812800" cy="812800"/>
            </a:xfrm>
          </p:grpSpPr>
          <p:sp>
            <p:nvSpPr>
              <p:cNvPr id="9" name="Freeform 9">
                <a:extLst>
                  <a:ext uri="{FF2B5EF4-FFF2-40B4-BE49-F238E27FC236}">
                    <a16:creationId xmlns:a16="http://schemas.microsoft.com/office/drawing/2014/main" id="{EE1DA1CD-B9E7-3178-909F-2DF6A6B1135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7AA8"/>
              </a:solidFill>
            </p:spPr>
            <p:txBody>
              <a:bodyPr/>
              <a:lstStyle/>
              <a:p>
                <a:endParaRPr lang="en-US" sz="1200"/>
              </a:p>
            </p:txBody>
          </p:sp>
          <p:sp>
            <p:nvSpPr>
              <p:cNvPr id="10" name="TextBox 10">
                <a:extLst>
                  <a:ext uri="{FF2B5EF4-FFF2-40B4-BE49-F238E27FC236}">
                    <a16:creationId xmlns:a16="http://schemas.microsoft.com/office/drawing/2014/main" id="{135342AC-A260-8FAC-AE70-C2BD52DCC3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FF2B5EF4-FFF2-40B4-BE49-F238E27FC236}">
                  <a16:creationId xmlns:a16="http://schemas.microsoft.com/office/drawing/2014/main" id="{EAF36BFB-FC14-9B46-2BFA-76213DB48B8B}"/>
                </a:ext>
              </a:extLst>
            </p:cNvPr>
            <p:cNvGrpSpPr/>
            <p:nvPr/>
          </p:nvGrpSpPr>
          <p:grpSpPr>
            <a:xfrm>
              <a:off x="7373412" y="1997433"/>
              <a:ext cx="3497594" cy="3497580"/>
              <a:chOff x="0" y="0"/>
              <a:chExt cx="6350000" cy="6349975"/>
            </a:xfrm>
          </p:grpSpPr>
          <p:sp>
            <p:nvSpPr>
              <p:cNvPr id="12" name="Freeform 12">
                <a:extLst>
                  <a:ext uri="{FF2B5EF4-FFF2-40B4-BE49-F238E27FC236}">
                    <a16:creationId xmlns:a16="http://schemas.microsoft.com/office/drawing/2014/main" id="{5360DB9F-E501-6335-8C9F-71CFF27D8467}"/>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329" r="-25329"/>
                </a:stretch>
              </a:blipFill>
            </p:spPr>
            <p:txBody>
              <a:bodyPr/>
              <a:lstStyle/>
              <a:p>
                <a:endParaRPr lang="en-US" sz="1200"/>
              </a:p>
            </p:txBody>
          </p:sp>
        </p:grpSp>
        <p:grpSp>
          <p:nvGrpSpPr>
            <p:cNvPr id="13" name="Group 13">
              <a:extLst>
                <a:ext uri="{FF2B5EF4-FFF2-40B4-BE49-F238E27FC236}">
                  <a16:creationId xmlns:a16="http://schemas.microsoft.com/office/drawing/2014/main" id="{74738462-F2E6-22FB-FDDD-EF2EECA97756}"/>
                </a:ext>
              </a:extLst>
            </p:cNvPr>
            <p:cNvGrpSpPr/>
            <p:nvPr/>
          </p:nvGrpSpPr>
          <p:grpSpPr>
            <a:xfrm>
              <a:off x="6593740" y="420530"/>
              <a:ext cx="2626038" cy="2626038"/>
              <a:chOff x="0" y="0"/>
              <a:chExt cx="812800" cy="812800"/>
            </a:xfrm>
          </p:grpSpPr>
          <p:sp>
            <p:nvSpPr>
              <p:cNvPr id="14" name="Freeform 14">
                <a:extLst>
                  <a:ext uri="{FF2B5EF4-FFF2-40B4-BE49-F238E27FC236}">
                    <a16:creationId xmlns:a16="http://schemas.microsoft.com/office/drawing/2014/main" id="{31F165F8-8B9D-50FA-F2C2-2DBF0A6FF2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6D6"/>
              </a:solidFill>
            </p:spPr>
            <p:txBody>
              <a:bodyPr/>
              <a:lstStyle/>
              <a:p>
                <a:endParaRPr lang="en-US" sz="1200"/>
              </a:p>
            </p:txBody>
          </p:sp>
          <p:sp>
            <p:nvSpPr>
              <p:cNvPr id="15" name="TextBox 15">
                <a:extLst>
                  <a:ext uri="{FF2B5EF4-FFF2-40B4-BE49-F238E27FC236}">
                    <a16:creationId xmlns:a16="http://schemas.microsoft.com/office/drawing/2014/main" id="{DFE9D47E-7A37-A01F-5530-D623A4FD028A}"/>
                  </a:ext>
                </a:extLst>
              </p:cNvPr>
              <p:cNvSpPr txBox="1"/>
              <p:nvPr/>
            </p:nvSpPr>
            <p:spPr>
              <a:xfrm>
                <a:off x="76200" y="38100"/>
                <a:ext cx="660400" cy="698500"/>
              </a:xfrm>
              <a:prstGeom prst="rect">
                <a:avLst/>
              </a:prstGeom>
            </p:spPr>
            <p:txBody>
              <a:bodyPr lIns="22688" tIns="22688" rIns="22688" bIns="22688" rtlCol="0" anchor="ctr"/>
              <a:lstStyle/>
              <a:p>
                <a:pPr algn="ctr">
                  <a:lnSpc>
                    <a:spcPts val="1773"/>
                  </a:lnSpc>
                </a:pPr>
                <a:endParaRPr sz="1200"/>
              </a:p>
            </p:txBody>
          </p:sp>
        </p:grpSp>
        <p:grpSp>
          <p:nvGrpSpPr>
            <p:cNvPr id="16" name="Group 16">
              <a:extLst>
                <a:ext uri="{FF2B5EF4-FFF2-40B4-BE49-F238E27FC236}">
                  <a16:creationId xmlns:a16="http://schemas.microsoft.com/office/drawing/2014/main" id="{75CCD539-7C69-1010-15E1-91D645E14FF2}"/>
                </a:ext>
              </a:extLst>
            </p:cNvPr>
            <p:cNvGrpSpPr/>
            <p:nvPr/>
          </p:nvGrpSpPr>
          <p:grpSpPr>
            <a:xfrm>
              <a:off x="6735202" y="561996"/>
              <a:ext cx="2343113" cy="2343104"/>
              <a:chOff x="0" y="0"/>
              <a:chExt cx="6350000" cy="6349975"/>
            </a:xfrm>
          </p:grpSpPr>
          <p:sp>
            <p:nvSpPr>
              <p:cNvPr id="17" name="Freeform 17">
                <a:extLst>
                  <a:ext uri="{FF2B5EF4-FFF2-40B4-BE49-F238E27FC236}">
                    <a16:creationId xmlns:a16="http://schemas.microsoft.com/office/drawing/2014/main" id="{FE259C54-B3E7-8277-9526-B2166A381307}"/>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5861" r="-32311"/>
                </a:stretch>
              </a:blipFill>
            </p:spPr>
            <p:txBody>
              <a:bodyPr/>
              <a:lstStyle/>
              <a:p>
                <a:endParaRPr lang="en-US" sz="1200"/>
              </a:p>
            </p:txBody>
          </p:sp>
        </p:grpSp>
      </p:grpSp>
      <p:sp>
        <p:nvSpPr>
          <p:cNvPr id="19" name="TextBox 19">
            <a:extLst>
              <a:ext uri="{FF2B5EF4-FFF2-40B4-BE49-F238E27FC236}">
                <a16:creationId xmlns:a16="http://schemas.microsoft.com/office/drawing/2014/main" id="{F29AEB6D-1348-D5F1-B36A-1A61673EACBF}"/>
              </a:ext>
            </a:extLst>
          </p:cNvPr>
          <p:cNvSpPr txBox="1"/>
          <p:nvPr/>
        </p:nvSpPr>
        <p:spPr>
          <a:xfrm>
            <a:off x="692739" y="1388431"/>
            <a:ext cx="2818398" cy="393313"/>
          </a:xfrm>
          <a:prstGeom prst="rect">
            <a:avLst/>
          </a:prstGeom>
        </p:spPr>
        <p:txBody>
          <a:bodyPr wrap="square" lIns="0" tIns="0" rIns="0" bIns="0" rtlCol="0" anchor="t">
            <a:spAutoFit/>
          </a:bodyPr>
          <a:lstStyle/>
          <a:p>
            <a:pPr>
              <a:lnSpc>
                <a:spcPts val="3448"/>
              </a:lnSpc>
            </a:pPr>
            <a:r>
              <a:rPr lang="en-US" sz="1867" b="1" dirty="0">
                <a:solidFill>
                  <a:srgbClr val="FF0000"/>
                </a:solidFill>
              </a:rPr>
              <a:t>Your friend at the Capitol </a:t>
            </a:r>
          </a:p>
        </p:txBody>
      </p:sp>
      <p:sp>
        <p:nvSpPr>
          <p:cNvPr id="20" name="TextBox 20">
            <a:extLst>
              <a:ext uri="{FF2B5EF4-FFF2-40B4-BE49-F238E27FC236}">
                <a16:creationId xmlns:a16="http://schemas.microsoft.com/office/drawing/2014/main" id="{20ACA163-D97A-C121-84EC-F9713F327CE1}"/>
              </a:ext>
            </a:extLst>
          </p:cNvPr>
          <p:cNvSpPr txBox="1"/>
          <p:nvPr/>
        </p:nvSpPr>
        <p:spPr>
          <a:xfrm>
            <a:off x="692739" y="1668055"/>
            <a:ext cx="2441543" cy="926600"/>
          </a:xfrm>
          <a:prstGeom prst="rect">
            <a:avLst/>
          </a:prstGeom>
        </p:spPr>
        <p:txBody>
          <a:bodyPr wrap="square" lIns="0" tIns="0" rIns="0" bIns="0" rtlCol="0" anchor="t">
            <a:spAutoFit/>
          </a:bodyPr>
          <a:lstStyle/>
          <a:p>
            <a:pPr>
              <a:lnSpc>
                <a:spcPts val="8570"/>
              </a:lnSpc>
            </a:pPr>
            <a:r>
              <a:rPr lang="en-US" sz="2800" b="1" dirty="0">
                <a:solidFill>
                  <a:srgbClr val="2A446F"/>
                </a:solidFill>
              </a:rPr>
              <a:t>Our Mission</a:t>
            </a:r>
          </a:p>
        </p:txBody>
      </p:sp>
      <p:pic>
        <p:nvPicPr>
          <p:cNvPr id="2" name="Picture 1" descr="A logo with a star and text&#10;&#10;Description automatically generated">
            <a:extLst>
              <a:ext uri="{FF2B5EF4-FFF2-40B4-BE49-F238E27FC236}">
                <a16:creationId xmlns:a16="http://schemas.microsoft.com/office/drawing/2014/main" id="{719A65CD-F982-DB8D-3CFA-03DB5B244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928" y="113865"/>
            <a:ext cx="4918068" cy="1408944"/>
          </a:xfrm>
          <a:prstGeom prst="rect">
            <a:avLst/>
          </a:prstGeom>
        </p:spPr>
      </p:pic>
      <p:sp>
        <p:nvSpPr>
          <p:cNvPr id="4" name="TextBox 3">
            <a:extLst>
              <a:ext uri="{FF2B5EF4-FFF2-40B4-BE49-F238E27FC236}">
                <a16:creationId xmlns:a16="http://schemas.microsoft.com/office/drawing/2014/main" id="{FE4E4483-6CBB-51F4-9820-5F213B73BCA4}"/>
              </a:ext>
            </a:extLst>
          </p:cNvPr>
          <p:cNvSpPr txBox="1"/>
          <p:nvPr/>
        </p:nvSpPr>
        <p:spPr>
          <a:xfrm>
            <a:off x="692739" y="2771480"/>
            <a:ext cx="5397887" cy="1200329"/>
          </a:xfrm>
          <a:prstGeom prst="rect">
            <a:avLst/>
          </a:prstGeom>
          <a:noFill/>
        </p:spPr>
        <p:txBody>
          <a:bodyPr wrap="square" rtlCol="0">
            <a:spAutoFit/>
          </a:bodyPr>
          <a:lstStyle/>
          <a:p>
            <a:r>
              <a:rPr lang="en-US" dirty="0"/>
              <a:t>At TPEA, our mission is not just a statement but a commitment to actively preserve and enhance the salaries, benefits, and pensions of state employees and retirees.</a:t>
            </a:r>
          </a:p>
        </p:txBody>
      </p:sp>
      <p:sp>
        <p:nvSpPr>
          <p:cNvPr id="6" name="TextBox 5">
            <a:extLst>
              <a:ext uri="{FF2B5EF4-FFF2-40B4-BE49-F238E27FC236}">
                <a16:creationId xmlns:a16="http://schemas.microsoft.com/office/drawing/2014/main" id="{03245086-E54D-7E07-1671-0D4D7A2D7FDE}"/>
              </a:ext>
            </a:extLst>
          </p:cNvPr>
          <p:cNvSpPr txBox="1"/>
          <p:nvPr/>
        </p:nvSpPr>
        <p:spPr>
          <a:xfrm>
            <a:off x="687365" y="3634563"/>
            <a:ext cx="2439870" cy="1018933"/>
          </a:xfrm>
          <a:prstGeom prst="rect">
            <a:avLst/>
          </a:prstGeom>
          <a:noFill/>
        </p:spPr>
        <p:txBody>
          <a:bodyPr wrap="square">
            <a:spAutoFit/>
          </a:bodyPr>
          <a:lstStyle/>
          <a:p>
            <a:pPr>
              <a:lnSpc>
                <a:spcPts val="8570"/>
              </a:lnSpc>
            </a:pPr>
            <a:r>
              <a:rPr lang="en-US" sz="2800" b="1" dirty="0">
                <a:solidFill>
                  <a:srgbClr val="2A446F"/>
                </a:solidFill>
              </a:rPr>
              <a:t>Our Vision</a:t>
            </a:r>
          </a:p>
        </p:txBody>
      </p:sp>
      <p:sp>
        <p:nvSpPr>
          <p:cNvPr id="7" name="TextBox 6">
            <a:extLst>
              <a:ext uri="{FF2B5EF4-FFF2-40B4-BE49-F238E27FC236}">
                <a16:creationId xmlns:a16="http://schemas.microsoft.com/office/drawing/2014/main" id="{B1712B86-E4D2-DF58-46DF-3A9CEF8BF308}"/>
              </a:ext>
            </a:extLst>
          </p:cNvPr>
          <p:cNvSpPr txBox="1"/>
          <p:nvPr/>
        </p:nvSpPr>
        <p:spPr>
          <a:xfrm>
            <a:off x="687365" y="4758815"/>
            <a:ext cx="4958499" cy="923330"/>
          </a:xfrm>
          <a:prstGeom prst="rect">
            <a:avLst/>
          </a:prstGeom>
          <a:noFill/>
        </p:spPr>
        <p:txBody>
          <a:bodyPr wrap="square" rtlCol="0">
            <a:spAutoFit/>
          </a:bodyPr>
          <a:lstStyle/>
          <a:p>
            <a:r>
              <a:rPr lang="en-US" dirty="0"/>
              <a:t>State employees and retirees are respected and properly compensated for their dedicated service.</a:t>
            </a:r>
          </a:p>
        </p:txBody>
      </p:sp>
    </p:spTree>
    <p:extLst>
      <p:ext uri="{BB962C8B-B14F-4D97-AF65-F5344CB8AC3E}">
        <p14:creationId xmlns:p14="http://schemas.microsoft.com/office/powerpoint/2010/main" val="742678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A8B4-6809-2A2C-C609-9CD8866206FC}"/>
              </a:ext>
            </a:extLst>
          </p:cNvPr>
          <p:cNvSpPr>
            <a:spLocks noGrp="1"/>
          </p:cNvSpPr>
          <p:nvPr>
            <p:ph type="title"/>
          </p:nvPr>
        </p:nvSpPr>
        <p:spPr>
          <a:xfrm>
            <a:off x="5766379" y="523542"/>
            <a:ext cx="5291663" cy="1029033"/>
          </a:xfrm>
        </p:spPr>
        <p:txBody>
          <a:bodyPr anchor="b">
            <a:normAutofit/>
          </a:bodyPr>
          <a:lstStyle/>
          <a:p>
            <a:r>
              <a:rPr lang="en-US" sz="4400" dirty="0"/>
              <a:t>Who We Are</a:t>
            </a:r>
          </a:p>
        </p:txBody>
      </p:sp>
      <p:pic>
        <p:nvPicPr>
          <p:cNvPr id="5" name="Picture 4" descr="Row of seated people clapping hands at work event">
            <a:extLst>
              <a:ext uri="{FF2B5EF4-FFF2-40B4-BE49-F238E27FC236}">
                <a16:creationId xmlns:a16="http://schemas.microsoft.com/office/drawing/2014/main" id="{7A8B5C04-306C-60B2-CC5B-551B3DB7A117}"/>
              </a:ext>
            </a:extLst>
          </p:cNvPr>
          <p:cNvPicPr>
            <a:picLocks noChangeAspect="1"/>
          </p:cNvPicPr>
          <p:nvPr/>
        </p:nvPicPr>
        <p:blipFill rotWithShape="1">
          <a:blip r:embed="rId3">
            <a:extLst>
              <a:ext uri="{28A0092B-C50C-407E-A947-70E740481C1C}">
                <a14:useLocalDpi xmlns:a14="http://schemas.microsoft.com/office/drawing/2010/main" val="0"/>
              </a:ext>
            </a:extLst>
          </a:blip>
          <a:srcRect l="21805" r="18846" b="-2"/>
          <a:stretch/>
        </p:blipFill>
        <p:spPr>
          <a:xfrm>
            <a:off x="0" y="0"/>
            <a:ext cx="5642402" cy="6699838"/>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solidFill>
            <a:srgbClr val="FFFFFF">
              <a:shade val="85000"/>
            </a:srgbClr>
          </a:solidFill>
          <a:ln>
            <a:noFill/>
          </a:ln>
          <a:effectLst>
            <a:reflection blurRad="12700" stA="38000" endPos="28000" dist="5000" dir="5400000" sy="-100000" algn="bl" rotWithShape="0"/>
          </a:effectLst>
        </p:spPr>
      </p:pic>
      <p:sp>
        <p:nvSpPr>
          <p:cNvPr id="3" name="Content Placeholder 2">
            <a:extLst>
              <a:ext uri="{FF2B5EF4-FFF2-40B4-BE49-F238E27FC236}">
                <a16:creationId xmlns:a16="http://schemas.microsoft.com/office/drawing/2014/main" id="{1EB75FF4-54EE-7EFF-4ED9-E202729041BE}"/>
              </a:ext>
            </a:extLst>
          </p:cNvPr>
          <p:cNvSpPr>
            <a:spLocks noGrp="1"/>
          </p:cNvSpPr>
          <p:nvPr>
            <p:ph idx="1"/>
          </p:nvPr>
        </p:nvSpPr>
        <p:spPr>
          <a:xfrm>
            <a:off x="5766379" y="1552575"/>
            <a:ext cx="4266970" cy="4471153"/>
          </a:xfrm>
        </p:spPr>
        <p:txBody>
          <a:bodyPr>
            <a:noAutofit/>
          </a:bodyPr>
          <a:lstStyle/>
          <a:p>
            <a:r>
              <a:rPr lang="en-US" sz="2400" dirty="0"/>
              <a:t>TPEA was established in 1946 </a:t>
            </a:r>
          </a:p>
          <a:p>
            <a:r>
              <a:rPr lang="en-US" sz="2400" dirty="0"/>
              <a:t>Advocate for current and retired state employees</a:t>
            </a:r>
          </a:p>
          <a:p>
            <a:r>
              <a:rPr lang="en-US" sz="2400" dirty="0"/>
              <a:t>Instrumental in creating the ERS pension fund</a:t>
            </a:r>
          </a:p>
          <a:p>
            <a:r>
              <a:rPr lang="en-US" sz="2400" dirty="0"/>
              <a:t>Only non-profit, non-union, non-partisan advocacy group</a:t>
            </a:r>
          </a:p>
          <a:p>
            <a:endParaRPr lang="en-US" sz="2400" dirty="0"/>
          </a:p>
          <a:p>
            <a:endParaRPr lang="en-US" sz="2400" dirty="0"/>
          </a:p>
        </p:txBody>
      </p:sp>
    </p:spTree>
    <p:extLst>
      <p:ext uri="{BB962C8B-B14F-4D97-AF65-F5344CB8AC3E}">
        <p14:creationId xmlns:p14="http://schemas.microsoft.com/office/powerpoint/2010/main" val="3008901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226230" y="766989"/>
            <a:ext cx="9024249" cy="725135"/>
          </a:xfrm>
          <a:prstGeom prst="rect">
            <a:avLst/>
          </a:prstGeom>
        </p:spPr>
        <p:txBody>
          <a:bodyPr wrap="square" lIns="0" tIns="0" rIns="0" bIns="0" rtlCol="0" anchor="t">
            <a:spAutoFit/>
          </a:bodyPr>
          <a:lstStyle/>
          <a:p>
            <a:pPr defTabSz="609630">
              <a:lnSpc>
                <a:spcPts val="6000"/>
              </a:lnSpc>
              <a:defRPr/>
            </a:pPr>
            <a:r>
              <a:rPr lang="en-US" sz="4400" dirty="0">
                <a:solidFill>
                  <a:srgbClr val="104060"/>
                </a:solidFill>
                <a:latin typeface="Anton"/>
              </a:rPr>
              <a:t>TPEA is More Than Your Advocate</a:t>
            </a:r>
          </a:p>
        </p:txBody>
      </p:sp>
      <p:grpSp>
        <p:nvGrpSpPr>
          <p:cNvPr id="21" name="Group 21"/>
          <p:cNvGrpSpPr/>
          <p:nvPr/>
        </p:nvGrpSpPr>
        <p:grpSpPr>
          <a:xfrm rot="-3833519">
            <a:off x="9409948" y="-3065498"/>
            <a:ext cx="1405308" cy="7709311"/>
            <a:chOff x="0" y="0"/>
            <a:chExt cx="555183" cy="3045654"/>
          </a:xfrm>
        </p:grpSpPr>
        <p:sp>
          <p:nvSpPr>
            <p:cNvPr id="22" name="Freeform 22"/>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pPr defTabSz="609630">
                <a:defRPr/>
              </a:pPr>
              <a:endParaRPr lang="en-US" sz="1200">
                <a:solidFill>
                  <a:prstClr val="black"/>
                </a:solidFill>
                <a:latin typeface="Calibri"/>
              </a:endParaRPr>
            </a:p>
          </p:txBody>
        </p:sp>
        <p:sp>
          <p:nvSpPr>
            <p:cNvPr id="23" name="TextBox 23"/>
            <p:cNvSpPr txBox="1"/>
            <p:nvPr/>
          </p:nvSpPr>
          <p:spPr>
            <a:xfrm>
              <a:off x="0" y="-38100"/>
              <a:ext cx="555183" cy="3083754"/>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24" name="Group 24"/>
          <p:cNvGrpSpPr/>
          <p:nvPr/>
        </p:nvGrpSpPr>
        <p:grpSpPr>
          <a:xfrm rot="-4568996">
            <a:off x="8950999" y="-4736928"/>
            <a:ext cx="1405308" cy="9203763"/>
            <a:chOff x="0" y="0"/>
            <a:chExt cx="555183" cy="3636055"/>
          </a:xfrm>
        </p:grpSpPr>
        <p:sp>
          <p:nvSpPr>
            <p:cNvPr id="25" name="Freeform 25"/>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pPr defTabSz="609630">
                <a:defRPr/>
              </a:pPr>
              <a:endParaRPr lang="en-US" sz="1200">
                <a:solidFill>
                  <a:prstClr val="black"/>
                </a:solidFill>
                <a:latin typeface="Calibri"/>
              </a:endParaRPr>
            </a:p>
          </p:txBody>
        </p:sp>
        <p:sp>
          <p:nvSpPr>
            <p:cNvPr id="26" name="TextBox 26"/>
            <p:cNvSpPr txBox="1"/>
            <p:nvPr/>
          </p:nvSpPr>
          <p:spPr>
            <a:xfrm>
              <a:off x="0" y="-38100"/>
              <a:ext cx="555183" cy="3674155"/>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87" name="object 29">
            <a:extLst>
              <a:ext uri="{FF2B5EF4-FFF2-40B4-BE49-F238E27FC236}">
                <a16:creationId xmlns:a16="http://schemas.microsoft.com/office/drawing/2014/main" id="{3C3C94A3-3D56-C4DE-16F3-CBCCB3EDBB57}"/>
              </a:ext>
            </a:extLst>
          </p:cNvPr>
          <p:cNvSpPr txBox="1"/>
          <p:nvPr/>
        </p:nvSpPr>
        <p:spPr>
          <a:xfrm>
            <a:off x="1707796" y="5949111"/>
            <a:ext cx="8125228" cy="377453"/>
          </a:xfrm>
          <a:prstGeom prst="rect">
            <a:avLst/>
          </a:prstGeom>
        </p:spPr>
        <p:txBody>
          <a:bodyPr vert="horz" wrap="square" lIns="0" tIns="8043" rIns="0" bIns="0" rtlCol="0">
            <a:spAutoFit/>
          </a:bodyPr>
          <a:lstStyle/>
          <a:p>
            <a:pPr algn="just"/>
            <a:r>
              <a:rPr lang="en-US" sz="800" dirty="0">
                <a:solidFill>
                  <a:srgbClr val="000000"/>
                </a:solidFill>
                <a:latin typeface="Helvetica Now"/>
              </a:rPr>
              <a:t>*TPEA Members can enjoy additional coverage through Texas Legal at a discounted price not provided to other organizations. The plans offer a wide range of legal coverages or you and your family, ensuring protection in every situation. You can customize the level of coverage that suits you and include your spouse, dependent children under the age of 26, and disabled children over the age of 26 on your plan as well.</a:t>
            </a:r>
            <a:endParaRPr lang="en-US" sz="800" dirty="0">
              <a:latin typeface="Helvetica Now"/>
            </a:endParaRPr>
          </a:p>
        </p:txBody>
      </p:sp>
      <p:sp>
        <p:nvSpPr>
          <p:cNvPr id="97" name="Freeform 18">
            <a:extLst>
              <a:ext uri="{FF2B5EF4-FFF2-40B4-BE49-F238E27FC236}">
                <a16:creationId xmlns:a16="http://schemas.microsoft.com/office/drawing/2014/main" id="{EAB2FE2F-449E-8F86-4B55-88266292A0B7}"/>
              </a:ext>
            </a:extLst>
          </p:cNvPr>
          <p:cNvSpPr/>
          <p:nvPr/>
        </p:nvSpPr>
        <p:spPr>
          <a:xfrm>
            <a:off x="10952217" y="123402"/>
            <a:ext cx="740736" cy="740736"/>
          </a:xfrm>
          <a:custGeom>
            <a:avLst/>
            <a:gdLst/>
            <a:ahLst/>
            <a:cxnLst/>
            <a:rect l="l" t="t" r="r" b="b"/>
            <a:pathLst>
              <a:path w="634152" h="634152">
                <a:moveTo>
                  <a:pt x="0" y="0"/>
                </a:moveTo>
                <a:lnTo>
                  <a:pt x="634152" y="0"/>
                </a:lnTo>
                <a:lnTo>
                  <a:pt x="634152" y="634152"/>
                </a:lnTo>
                <a:lnTo>
                  <a:pt x="0" y="634152"/>
                </a:lnTo>
                <a:lnTo>
                  <a:pt x="0" y="0"/>
                </a:lnTo>
                <a:close/>
              </a:path>
            </a:pathLst>
          </a:custGeom>
          <a:blipFill>
            <a:blip r:embed="rId3"/>
            <a:stretch>
              <a:fillRect/>
            </a:stretch>
          </a:blipFill>
        </p:spPr>
        <p:txBody>
          <a:bodyPr/>
          <a:lstStyle/>
          <a:p>
            <a:endParaRPr lang="en-US" sz="1200"/>
          </a:p>
        </p:txBody>
      </p:sp>
      <p:grpSp>
        <p:nvGrpSpPr>
          <p:cNvPr id="13" name="Group 12">
            <a:extLst>
              <a:ext uri="{FF2B5EF4-FFF2-40B4-BE49-F238E27FC236}">
                <a16:creationId xmlns:a16="http://schemas.microsoft.com/office/drawing/2014/main" id="{60FC5482-7C69-13DD-3F06-B3904FD350D2}"/>
              </a:ext>
            </a:extLst>
          </p:cNvPr>
          <p:cNvGrpSpPr/>
          <p:nvPr/>
        </p:nvGrpSpPr>
        <p:grpSpPr>
          <a:xfrm>
            <a:off x="312842" y="2159000"/>
            <a:ext cx="11244843" cy="3353203"/>
            <a:chOff x="237231" y="3330804"/>
            <a:chExt cx="16867265" cy="5029804"/>
          </a:xfrm>
        </p:grpSpPr>
        <p:pic>
          <p:nvPicPr>
            <p:cNvPr id="8" name="Picture 7" descr="A logo with text and a star&#10;&#10;Description automatically generated">
              <a:extLst>
                <a:ext uri="{FF2B5EF4-FFF2-40B4-BE49-F238E27FC236}">
                  <a16:creationId xmlns:a16="http://schemas.microsoft.com/office/drawing/2014/main" id="{DDC346C8-6013-742B-82E7-E549CCA56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457700"/>
              <a:ext cx="2458225" cy="2458225"/>
            </a:xfrm>
            <a:prstGeom prst="rect">
              <a:avLst/>
            </a:prstGeom>
          </p:spPr>
        </p:pic>
        <p:sp>
          <p:nvSpPr>
            <p:cNvPr id="30" name="object 6">
              <a:extLst>
                <a:ext uri="{FF2B5EF4-FFF2-40B4-BE49-F238E27FC236}">
                  <a16:creationId xmlns:a16="http://schemas.microsoft.com/office/drawing/2014/main" id="{3D21193B-3BFC-7318-A749-54B96E4F7F01}"/>
                </a:ext>
              </a:extLst>
            </p:cNvPr>
            <p:cNvSpPr/>
            <p:nvPr/>
          </p:nvSpPr>
          <p:spPr>
            <a:xfrm>
              <a:off x="11176552" y="4869624"/>
              <a:ext cx="1508760" cy="105019"/>
            </a:xfrm>
            <a:custGeom>
              <a:avLst/>
              <a:gdLst/>
              <a:ahLst/>
              <a:cxnLst/>
              <a:rect l="l" t="t" r="r" b="b"/>
              <a:pathLst>
                <a:path w="1377950" h="76200">
                  <a:moveTo>
                    <a:pt x="1301368" y="0"/>
                  </a:moveTo>
                  <a:lnTo>
                    <a:pt x="1301368" y="76200"/>
                  </a:lnTo>
                  <a:lnTo>
                    <a:pt x="1358518" y="47625"/>
                  </a:lnTo>
                  <a:lnTo>
                    <a:pt x="1314068" y="47625"/>
                  </a:lnTo>
                  <a:lnTo>
                    <a:pt x="1314068" y="28575"/>
                  </a:lnTo>
                  <a:lnTo>
                    <a:pt x="1358518" y="28575"/>
                  </a:lnTo>
                  <a:lnTo>
                    <a:pt x="1301368" y="0"/>
                  </a:lnTo>
                  <a:close/>
                </a:path>
                <a:path w="1377950" h="76200">
                  <a:moveTo>
                    <a:pt x="1301368" y="28575"/>
                  </a:moveTo>
                  <a:lnTo>
                    <a:pt x="0" y="28575"/>
                  </a:lnTo>
                  <a:lnTo>
                    <a:pt x="0" y="47625"/>
                  </a:lnTo>
                  <a:lnTo>
                    <a:pt x="1301368" y="47625"/>
                  </a:lnTo>
                  <a:lnTo>
                    <a:pt x="1301368" y="28575"/>
                  </a:lnTo>
                  <a:close/>
                </a:path>
                <a:path w="1377950" h="76200">
                  <a:moveTo>
                    <a:pt x="1358518" y="28575"/>
                  </a:moveTo>
                  <a:lnTo>
                    <a:pt x="1314068" y="28575"/>
                  </a:lnTo>
                  <a:lnTo>
                    <a:pt x="1314068" y="47625"/>
                  </a:lnTo>
                  <a:lnTo>
                    <a:pt x="1358518" y="47625"/>
                  </a:lnTo>
                  <a:lnTo>
                    <a:pt x="1377568" y="38100"/>
                  </a:lnTo>
                  <a:lnTo>
                    <a:pt x="1358518" y="28575"/>
                  </a:lnTo>
                  <a:close/>
                </a:path>
              </a:pathLst>
            </a:custGeom>
            <a:solidFill>
              <a:srgbClr val="A6A6A6"/>
            </a:solidFill>
          </p:spPr>
          <p:txBody>
            <a:bodyPr wrap="square" lIns="0" tIns="0" rIns="0" bIns="0" rtlCol="0"/>
            <a:lstStyle/>
            <a:p>
              <a:endParaRPr sz="933">
                <a:latin typeface="Helvetica Now"/>
              </a:endParaRPr>
            </a:p>
          </p:txBody>
        </p:sp>
        <p:sp>
          <p:nvSpPr>
            <p:cNvPr id="32" name="object 8">
              <a:extLst>
                <a:ext uri="{FF2B5EF4-FFF2-40B4-BE49-F238E27FC236}">
                  <a16:creationId xmlns:a16="http://schemas.microsoft.com/office/drawing/2014/main" id="{4E41E963-E905-6937-0D21-8D704D23A7A5}"/>
                </a:ext>
              </a:extLst>
            </p:cNvPr>
            <p:cNvSpPr/>
            <p:nvPr/>
          </p:nvSpPr>
          <p:spPr>
            <a:xfrm>
              <a:off x="10225676" y="7640867"/>
              <a:ext cx="1508760" cy="105019"/>
            </a:xfrm>
            <a:custGeom>
              <a:avLst/>
              <a:gdLst/>
              <a:ahLst/>
              <a:cxnLst/>
              <a:rect l="l" t="t" r="r" b="b"/>
              <a:pathLst>
                <a:path w="1383029" h="76200">
                  <a:moveTo>
                    <a:pt x="1306956" y="0"/>
                  </a:moveTo>
                  <a:lnTo>
                    <a:pt x="1306671" y="28588"/>
                  </a:lnTo>
                  <a:lnTo>
                    <a:pt x="1319402" y="28702"/>
                  </a:lnTo>
                  <a:lnTo>
                    <a:pt x="1319149" y="47752"/>
                  </a:lnTo>
                  <a:lnTo>
                    <a:pt x="1306479" y="47752"/>
                  </a:lnTo>
                  <a:lnTo>
                    <a:pt x="1306195" y="76200"/>
                  </a:lnTo>
                  <a:lnTo>
                    <a:pt x="1364344" y="47752"/>
                  </a:lnTo>
                  <a:lnTo>
                    <a:pt x="1319149" y="47752"/>
                  </a:lnTo>
                  <a:lnTo>
                    <a:pt x="1364576" y="47638"/>
                  </a:lnTo>
                  <a:lnTo>
                    <a:pt x="1382776" y="38735"/>
                  </a:lnTo>
                  <a:lnTo>
                    <a:pt x="1306956" y="0"/>
                  </a:lnTo>
                  <a:close/>
                </a:path>
                <a:path w="1383029" h="76200">
                  <a:moveTo>
                    <a:pt x="1306671" y="28588"/>
                  </a:moveTo>
                  <a:lnTo>
                    <a:pt x="1306480" y="47638"/>
                  </a:lnTo>
                  <a:lnTo>
                    <a:pt x="1319149" y="47752"/>
                  </a:lnTo>
                  <a:lnTo>
                    <a:pt x="1319402" y="28702"/>
                  </a:lnTo>
                  <a:lnTo>
                    <a:pt x="1306671" y="28588"/>
                  </a:lnTo>
                  <a:close/>
                </a:path>
                <a:path w="1383029" h="76200">
                  <a:moveTo>
                    <a:pt x="253" y="16891"/>
                  </a:moveTo>
                  <a:lnTo>
                    <a:pt x="0" y="35941"/>
                  </a:lnTo>
                  <a:lnTo>
                    <a:pt x="1306480" y="47638"/>
                  </a:lnTo>
                  <a:lnTo>
                    <a:pt x="1306671" y="28588"/>
                  </a:lnTo>
                  <a:lnTo>
                    <a:pt x="253" y="16891"/>
                  </a:lnTo>
                  <a:close/>
                </a:path>
              </a:pathLst>
            </a:custGeom>
            <a:solidFill>
              <a:srgbClr val="A6A6A6"/>
            </a:solidFill>
          </p:spPr>
          <p:txBody>
            <a:bodyPr wrap="square" lIns="0" tIns="0" rIns="0" bIns="0" rtlCol="0"/>
            <a:lstStyle/>
            <a:p>
              <a:endParaRPr sz="933">
                <a:latin typeface="Helvetica Now"/>
              </a:endParaRPr>
            </a:p>
          </p:txBody>
        </p:sp>
        <p:sp>
          <p:nvSpPr>
            <p:cNvPr id="35" name="object 11">
              <a:extLst>
                <a:ext uri="{FF2B5EF4-FFF2-40B4-BE49-F238E27FC236}">
                  <a16:creationId xmlns:a16="http://schemas.microsoft.com/office/drawing/2014/main" id="{5962F9F3-C086-5948-1356-246C9921C5C7}"/>
                </a:ext>
              </a:extLst>
            </p:cNvPr>
            <p:cNvSpPr/>
            <p:nvPr/>
          </p:nvSpPr>
          <p:spPr>
            <a:xfrm>
              <a:off x="4502198" y="4758420"/>
              <a:ext cx="1512703" cy="105019"/>
            </a:xfrm>
            <a:custGeom>
              <a:avLst/>
              <a:gdLst/>
              <a:ahLst/>
              <a:cxnLst/>
              <a:rect l="l" t="t" r="r" b="b"/>
              <a:pathLst>
                <a:path w="1038860" h="76200">
                  <a:moveTo>
                    <a:pt x="76581" y="0"/>
                  </a:moveTo>
                  <a:lnTo>
                    <a:pt x="0" y="37337"/>
                  </a:lnTo>
                  <a:lnTo>
                    <a:pt x="75818" y="76200"/>
                  </a:lnTo>
                  <a:lnTo>
                    <a:pt x="76104" y="47619"/>
                  </a:lnTo>
                  <a:lnTo>
                    <a:pt x="63372" y="47498"/>
                  </a:lnTo>
                  <a:lnTo>
                    <a:pt x="63626" y="28448"/>
                  </a:lnTo>
                  <a:lnTo>
                    <a:pt x="76296" y="28448"/>
                  </a:lnTo>
                  <a:lnTo>
                    <a:pt x="76581" y="0"/>
                  </a:lnTo>
                  <a:close/>
                </a:path>
                <a:path w="1038860" h="76200">
                  <a:moveTo>
                    <a:pt x="76295" y="28568"/>
                  </a:moveTo>
                  <a:lnTo>
                    <a:pt x="76104" y="47619"/>
                  </a:lnTo>
                  <a:lnTo>
                    <a:pt x="1038224" y="56769"/>
                  </a:lnTo>
                  <a:lnTo>
                    <a:pt x="1038352" y="37719"/>
                  </a:lnTo>
                  <a:lnTo>
                    <a:pt x="76295" y="28568"/>
                  </a:lnTo>
                  <a:close/>
                </a:path>
                <a:path w="1038860" h="76200">
                  <a:moveTo>
                    <a:pt x="63626" y="28448"/>
                  </a:moveTo>
                  <a:lnTo>
                    <a:pt x="63372" y="47498"/>
                  </a:lnTo>
                  <a:lnTo>
                    <a:pt x="76104" y="47619"/>
                  </a:lnTo>
                  <a:lnTo>
                    <a:pt x="76295" y="28568"/>
                  </a:lnTo>
                  <a:lnTo>
                    <a:pt x="63626" y="28448"/>
                  </a:lnTo>
                  <a:close/>
                </a:path>
                <a:path w="1038860" h="76200">
                  <a:moveTo>
                    <a:pt x="76296" y="28448"/>
                  </a:moveTo>
                  <a:lnTo>
                    <a:pt x="63626" y="28448"/>
                  </a:lnTo>
                  <a:lnTo>
                    <a:pt x="76295" y="28568"/>
                  </a:lnTo>
                  <a:close/>
                </a:path>
              </a:pathLst>
            </a:custGeom>
            <a:solidFill>
              <a:srgbClr val="A6A6A6"/>
            </a:solidFill>
          </p:spPr>
          <p:txBody>
            <a:bodyPr wrap="square" lIns="0" tIns="0" rIns="0" bIns="0" rtlCol="0"/>
            <a:lstStyle/>
            <a:p>
              <a:endParaRPr sz="933">
                <a:latin typeface="Helvetica Now"/>
              </a:endParaRPr>
            </a:p>
          </p:txBody>
        </p:sp>
        <p:sp>
          <p:nvSpPr>
            <p:cNvPr id="37" name="object 13">
              <a:extLst>
                <a:ext uri="{FF2B5EF4-FFF2-40B4-BE49-F238E27FC236}">
                  <a16:creationId xmlns:a16="http://schemas.microsoft.com/office/drawing/2014/main" id="{749546FF-5077-1F1F-1220-886C214C2816}"/>
                </a:ext>
              </a:extLst>
            </p:cNvPr>
            <p:cNvSpPr/>
            <p:nvPr/>
          </p:nvSpPr>
          <p:spPr>
            <a:xfrm rot="418212">
              <a:off x="7121276" y="6232900"/>
              <a:ext cx="1326851" cy="1502643"/>
            </a:xfrm>
            <a:custGeom>
              <a:avLst/>
              <a:gdLst/>
              <a:ahLst/>
              <a:cxnLst/>
              <a:rect l="l" t="t" r="r" b="b"/>
              <a:pathLst>
                <a:path w="911225" h="1090295">
                  <a:moveTo>
                    <a:pt x="65786" y="0"/>
                  </a:moveTo>
                  <a:lnTo>
                    <a:pt x="0" y="1090168"/>
                  </a:lnTo>
                  <a:lnTo>
                    <a:pt x="911098" y="488188"/>
                  </a:lnTo>
                  <a:lnTo>
                    <a:pt x="65786" y="0"/>
                  </a:lnTo>
                  <a:close/>
                </a:path>
              </a:pathLst>
            </a:custGeom>
            <a:solidFill>
              <a:schemeClr val="bg1">
                <a:lumMod val="95000"/>
              </a:schemeClr>
            </a:solidFill>
            <a:ln>
              <a:solidFill>
                <a:schemeClr val="bg1">
                  <a:lumMod val="65000"/>
                </a:schemeClr>
              </a:solidFill>
            </a:ln>
          </p:spPr>
          <p:txBody>
            <a:bodyPr wrap="square" lIns="0" tIns="0" rIns="0" bIns="0" rtlCol="0"/>
            <a:lstStyle/>
            <a:p>
              <a:endParaRPr sz="933">
                <a:latin typeface="Helvetica Now"/>
              </a:endParaRPr>
            </a:p>
          </p:txBody>
        </p:sp>
        <p:sp>
          <p:nvSpPr>
            <p:cNvPr id="38" name="object 14">
              <a:extLst>
                <a:ext uri="{FF2B5EF4-FFF2-40B4-BE49-F238E27FC236}">
                  <a16:creationId xmlns:a16="http://schemas.microsoft.com/office/drawing/2014/main" id="{85971490-2A57-D265-4F6C-AC2EC2D6C9CB}"/>
                </a:ext>
              </a:extLst>
            </p:cNvPr>
            <p:cNvSpPr/>
            <p:nvPr/>
          </p:nvSpPr>
          <p:spPr>
            <a:xfrm rot="19849164">
              <a:off x="7760158" y="3330804"/>
              <a:ext cx="1326851" cy="1502643"/>
            </a:xfrm>
            <a:custGeom>
              <a:avLst/>
              <a:gdLst/>
              <a:ahLst/>
              <a:cxnLst/>
              <a:rect l="l" t="t" r="r" b="b"/>
              <a:pathLst>
                <a:path w="911225" h="1090295">
                  <a:moveTo>
                    <a:pt x="911224" y="0"/>
                  </a:moveTo>
                  <a:lnTo>
                    <a:pt x="0" y="602106"/>
                  </a:lnTo>
                  <a:lnTo>
                    <a:pt x="845438" y="1090167"/>
                  </a:lnTo>
                  <a:lnTo>
                    <a:pt x="911224" y="0"/>
                  </a:lnTo>
                  <a:close/>
                </a:path>
              </a:pathLst>
            </a:custGeom>
            <a:solidFill>
              <a:schemeClr val="bg1">
                <a:lumMod val="95000"/>
              </a:schemeClr>
            </a:solidFill>
            <a:ln>
              <a:solidFill>
                <a:schemeClr val="bg1">
                  <a:lumMod val="65000"/>
                </a:schemeClr>
              </a:solidFill>
            </a:ln>
          </p:spPr>
          <p:txBody>
            <a:bodyPr wrap="square" lIns="0" tIns="0" rIns="0" bIns="0" rtlCol="0"/>
            <a:lstStyle/>
            <a:p>
              <a:endParaRPr sz="933" dirty="0">
                <a:latin typeface="Helvetica Now"/>
              </a:endParaRPr>
            </a:p>
          </p:txBody>
        </p:sp>
        <p:sp>
          <p:nvSpPr>
            <p:cNvPr id="39" name="object 15">
              <a:extLst>
                <a:ext uri="{FF2B5EF4-FFF2-40B4-BE49-F238E27FC236}">
                  <a16:creationId xmlns:a16="http://schemas.microsoft.com/office/drawing/2014/main" id="{0291BDB9-EF83-5AE8-AF22-C019617E497C}"/>
                </a:ext>
              </a:extLst>
            </p:cNvPr>
            <p:cNvSpPr/>
            <p:nvPr/>
          </p:nvSpPr>
          <p:spPr>
            <a:xfrm rot="20840525">
              <a:off x="9696270" y="4419954"/>
              <a:ext cx="1423013" cy="1345990"/>
            </a:xfrm>
            <a:custGeom>
              <a:avLst/>
              <a:gdLst/>
              <a:ahLst/>
              <a:cxnLst/>
              <a:rect l="l" t="t" r="r" b="b"/>
              <a:pathLst>
                <a:path w="977265" h="976629">
                  <a:moveTo>
                    <a:pt x="0" y="0"/>
                  </a:moveTo>
                  <a:lnTo>
                    <a:pt x="0" y="976121"/>
                  </a:lnTo>
                  <a:lnTo>
                    <a:pt x="976883" y="488060"/>
                  </a:lnTo>
                  <a:lnTo>
                    <a:pt x="0" y="0"/>
                  </a:lnTo>
                  <a:close/>
                </a:path>
              </a:pathLst>
            </a:custGeom>
            <a:solidFill>
              <a:srgbClr val="104060"/>
            </a:solidFill>
            <a:ln>
              <a:solidFill>
                <a:schemeClr val="bg1">
                  <a:lumMod val="65000"/>
                </a:schemeClr>
              </a:solidFill>
            </a:ln>
          </p:spPr>
          <p:txBody>
            <a:bodyPr wrap="square" lIns="0" tIns="0" rIns="0" bIns="0" rtlCol="0"/>
            <a:lstStyle/>
            <a:p>
              <a:endParaRPr sz="933" dirty="0">
                <a:latin typeface="Helvetica Now"/>
              </a:endParaRPr>
            </a:p>
          </p:txBody>
        </p:sp>
        <p:sp>
          <p:nvSpPr>
            <p:cNvPr id="40" name="object 16">
              <a:extLst>
                <a:ext uri="{FF2B5EF4-FFF2-40B4-BE49-F238E27FC236}">
                  <a16:creationId xmlns:a16="http://schemas.microsoft.com/office/drawing/2014/main" id="{B6CBE216-2C96-7A89-3989-20F0F90CFE6B}"/>
                </a:ext>
              </a:extLst>
            </p:cNvPr>
            <p:cNvSpPr/>
            <p:nvPr/>
          </p:nvSpPr>
          <p:spPr>
            <a:xfrm rot="21200460">
              <a:off x="8725101" y="6235994"/>
              <a:ext cx="1326851" cy="1502643"/>
            </a:xfrm>
            <a:custGeom>
              <a:avLst/>
              <a:gdLst/>
              <a:ahLst/>
              <a:cxnLst/>
              <a:rect l="l" t="t" r="r" b="b"/>
              <a:pathLst>
                <a:path w="911225" h="1090295">
                  <a:moveTo>
                    <a:pt x="845312" y="0"/>
                  </a:moveTo>
                  <a:lnTo>
                    <a:pt x="0" y="488188"/>
                  </a:lnTo>
                  <a:lnTo>
                    <a:pt x="911098" y="1090168"/>
                  </a:lnTo>
                  <a:lnTo>
                    <a:pt x="845312" y="0"/>
                  </a:lnTo>
                  <a:close/>
                </a:path>
              </a:pathLst>
            </a:custGeom>
            <a:solidFill>
              <a:srgbClr val="C00000"/>
            </a:solidFill>
            <a:ln>
              <a:solidFill>
                <a:schemeClr val="bg1">
                  <a:lumMod val="65000"/>
                </a:schemeClr>
              </a:solidFill>
            </a:ln>
          </p:spPr>
          <p:txBody>
            <a:bodyPr wrap="square" lIns="0" tIns="0" rIns="0" bIns="0" rtlCol="0"/>
            <a:lstStyle/>
            <a:p>
              <a:endParaRPr sz="933">
                <a:latin typeface="Helvetica Now"/>
              </a:endParaRPr>
            </a:p>
          </p:txBody>
        </p:sp>
        <p:sp>
          <p:nvSpPr>
            <p:cNvPr id="51" name="object 27">
              <a:extLst>
                <a:ext uri="{FF2B5EF4-FFF2-40B4-BE49-F238E27FC236}">
                  <a16:creationId xmlns:a16="http://schemas.microsoft.com/office/drawing/2014/main" id="{B4D106AA-C6E4-C772-49B0-B26473CFBC10}"/>
                </a:ext>
              </a:extLst>
            </p:cNvPr>
            <p:cNvSpPr/>
            <p:nvPr/>
          </p:nvSpPr>
          <p:spPr>
            <a:xfrm>
              <a:off x="3021485" y="4291614"/>
              <a:ext cx="1331474" cy="1260225"/>
            </a:xfrm>
            <a:custGeom>
              <a:avLst/>
              <a:gdLst/>
              <a:ahLst/>
              <a:cxnLst/>
              <a:rect l="l" t="t" r="r" b="b"/>
              <a:pathLst>
                <a:path w="914400" h="914400">
                  <a:moveTo>
                    <a:pt x="457200" y="0"/>
                  </a:moveTo>
                  <a:lnTo>
                    <a:pt x="410458" y="2360"/>
                  </a:lnTo>
                  <a:lnTo>
                    <a:pt x="365066" y="9289"/>
                  </a:lnTo>
                  <a:lnTo>
                    <a:pt x="321253" y="20557"/>
                  </a:lnTo>
                  <a:lnTo>
                    <a:pt x="279249" y="35933"/>
                  </a:lnTo>
                  <a:lnTo>
                    <a:pt x="239283" y="55187"/>
                  </a:lnTo>
                  <a:lnTo>
                    <a:pt x="201587" y="78090"/>
                  </a:lnTo>
                  <a:lnTo>
                    <a:pt x="166390" y="104411"/>
                  </a:lnTo>
                  <a:lnTo>
                    <a:pt x="133921" y="133921"/>
                  </a:lnTo>
                  <a:lnTo>
                    <a:pt x="104411" y="166390"/>
                  </a:lnTo>
                  <a:lnTo>
                    <a:pt x="78090" y="201587"/>
                  </a:lnTo>
                  <a:lnTo>
                    <a:pt x="55187" y="239283"/>
                  </a:lnTo>
                  <a:lnTo>
                    <a:pt x="35933" y="279249"/>
                  </a:lnTo>
                  <a:lnTo>
                    <a:pt x="20557" y="321253"/>
                  </a:lnTo>
                  <a:lnTo>
                    <a:pt x="9289" y="365066"/>
                  </a:lnTo>
                  <a:lnTo>
                    <a:pt x="2360" y="410458"/>
                  </a:lnTo>
                  <a:lnTo>
                    <a:pt x="0" y="457199"/>
                  </a:lnTo>
                  <a:lnTo>
                    <a:pt x="2360" y="503941"/>
                  </a:lnTo>
                  <a:lnTo>
                    <a:pt x="9289" y="549333"/>
                  </a:lnTo>
                  <a:lnTo>
                    <a:pt x="20557" y="593146"/>
                  </a:lnTo>
                  <a:lnTo>
                    <a:pt x="35933" y="635150"/>
                  </a:lnTo>
                  <a:lnTo>
                    <a:pt x="55187" y="675116"/>
                  </a:lnTo>
                  <a:lnTo>
                    <a:pt x="78090" y="712812"/>
                  </a:lnTo>
                  <a:lnTo>
                    <a:pt x="104411" y="748009"/>
                  </a:lnTo>
                  <a:lnTo>
                    <a:pt x="133921" y="780478"/>
                  </a:lnTo>
                  <a:lnTo>
                    <a:pt x="166390" y="809988"/>
                  </a:lnTo>
                  <a:lnTo>
                    <a:pt x="201587" y="836309"/>
                  </a:lnTo>
                  <a:lnTo>
                    <a:pt x="239283" y="859212"/>
                  </a:lnTo>
                  <a:lnTo>
                    <a:pt x="279249" y="878466"/>
                  </a:lnTo>
                  <a:lnTo>
                    <a:pt x="321253" y="893842"/>
                  </a:lnTo>
                  <a:lnTo>
                    <a:pt x="365066" y="905110"/>
                  </a:lnTo>
                  <a:lnTo>
                    <a:pt x="410458" y="912039"/>
                  </a:lnTo>
                  <a:lnTo>
                    <a:pt x="457200" y="914399"/>
                  </a:lnTo>
                  <a:lnTo>
                    <a:pt x="503941" y="912039"/>
                  </a:lnTo>
                  <a:lnTo>
                    <a:pt x="549333" y="905110"/>
                  </a:lnTo>
                  <a:lnTo>
                    <a:pt x="593146" y="893842"/>
                  </a:lnTo>
                  <a:lnTo>
                    <a:pt x="635150" y="878466"/>
                  </a:lnTo>
                  <a:lnTo>
                    <a:pt x="675116" y="859212"/>
                  </a:lnTo>
                  <a:lnTo>
                    <a:pt x="712812" y="836309"/>
                  </a:lnTo>
                  <a:lnTo>
                    <a:pt x="748009" y="809988"/>
                  </a:lnTo>
                  <a:lnTo>
                    <a:pt x="780478" y="780478"/>
                  </a:lnTo>
                  <a:lnTo>
                    <a:pt x="809988" y="748009"/>
                  </a:lnTo>
                  <a:lnTo>
                    <a:pt x="836309" y="712812"/>
                  </a:lnTo>
                  <a:lnTo>
                    <a:pt x="859212" y="675116"/>
                  </a:lnTo>
                  <a:lnTo>
                    <a:pt x="878466" y="635150"/>
                  </a:lnTo>
                  <a:lnTo>
                    <a:pt x="893842" y="593146"/>
                  </a:lnTo>
                  <a:lnTo>
                    <a:pt x="905110" y="549333"/>
                  </a:lnTo>
                  <a:lnTo>
                    <a:pt x="912039" y="503941"/>
                  </a:lnTo>
                  <a:lnTo>
                    <a:pt x="914400" y="457199"/>
                  </a:lnTo>
                  <a:lnTo>
                    <a:pt x="912039" y="410458"/>
                  </a:lnTo>
                  <a:lnTo>
                    <a:pt x="905110" y="365066"/>
                  </a:lnTo>
                  <a:lnTo>
                    <a:pt x="893842" y="321253"/>
                  </a:lnTo>
                  <a:lnTo>
                    <a:pt x="878466" y="279249"/>
                  </a:lnTo>
                  <a:lnTo>
                    <a:pt x="859212" y="239283"/>
                  </a:lnTo>
                  <a:lnTo>
                    <a:pt x="836309" y="201587"/>
                  </a:lnTo>
                  <a:lnTo>
                    <a:pt x="809988" y="166390"/>
                  </a:lnTo>
                  <a:lnTo>
                    <a:pt x="780478" y="133921"/>
                  </a:lnTo>
                  <a:lnTo>
                    <a:pt x="748009" y="104411"/>
                  </a:lnTo>
                  <a:lnTo>
                    <a:pt x="712812" y="78090"/>
                  </a:lnTo>
                  <a:lnTo>
                    <a:pt x="675116" y="55187"/>
                  </a:lnTo>
                  <a:lnTo>
                    <a:pt x="635150" y="35933"/>
                  </a:lnTo>
                  <a:lnTo>
                    <a:pt x="593146" y="20557"/>
                  </a:lnTo>
                  <a:lnTo>
                    <a:pt x="549333" y="9289"/>
                  </a:lnTo>
                  <a:lnTo>
                    <a:pt x="503941" y="2360"/>
                  </a:lnTo>
                  <a:lnTo>
                    <a:pt x="457200" y="0"/>
                  </a:lnTo>
                  <a:close/>
                </a:path>
              </a:pathLst>
            </a:custGeom>
            <a:solidFill>
              <a:srgbClr val="4294D0"/>
            </a:solidFill>
          </p:spPr>
          <p:txBody>
            <a:bodyPr wrap="square" lIns="0" tIns="0" rIns="0" bIns="0" rtlCol="0"/>
            <a:lstStyle/>
            <a:p>
              <a:endParaRPr sz="933" dirty="0">
                <a:latin typeface="Helvetica Now"/>
              </a:endParaRPr>
            </a:p>
          </p:txBody>
        </p:sp>
        <p:sp>
          <p:nvSpPr>
            <p:cNvPr id="78" name="object 29">
              <a:extLst>
                <a:ext uri="{FF2B5EF4-FFF2-40B4-BE49-F238E27FC236}">
                  <a16:creationId xmlns:a16="http://schemas.microsoft.com/office/drawing/2014/main" id="{6DF8EA9B-3CC2-34A2-FB6C-4D3544B5D18E}"/>
                </a:ext>
              </a:extLst>
            </p:cNvPr>
            <p:cNvSpPr txBox="1"/>
            <p:nvPr/>
          </p:nvSpPr>
          <p:spPr>
            <a:xfrm>
              <a:off x="237231" y="4364905"/>
              <a:ext cx="2904851" cy="997452"/>
            </a:xfrm>
            <a:prstGeom prst="rect">
              <a:avLst/>
            </a:prstGeom>
          </p:spPr>
          <p:txBody>
            <a:bodyPr vert="horz" wrap="square" lIns="0" tIns="8043" rIns="0" bIns="0" rtlCol="0">
              <a:spAutoFit/>
            </a:bodyPr>
            <a:lstStyle/>
            <a:p>
              <a:r>
                <a:rPr lang="en-US" sz="1067" b="1" dirty="0">
                  <a:latin typeface="Helvetica Now"/>
                </a:rPr>
                <a:t>Keeping members informed and up to date on legislation that affects state of Texas employees</a:t>
              </a:r>
            </a:p>
          </p:txBody>
        </p:sp>
        <p:sp>
          <p:nvSpPr>
            <p:cNvPr id="79" name="object 27">
              <a:extLst>
                <a:ext uri="{FF2B5EF4-FFF2-40B4-BE49-F238E27FC236}">
                  <a16:creationId xmlns:a16="http://schemas.microsoft.com/office/drawing/2014/main" id="{D5318E5E-E119-18BB-856B-D2DBD28E8749}"/>
                </a:ext>
              </a:extLst>
            </p:cNvPr>
            <p:cNvSpPr/>
            <p:nvPr/>
          </p:nvSpPr>
          <p:spPr>
            <a:xfrm>
              <a:off x="12828385" y="4307370"/>
              <a:ext cx="1331474" cy="1260225"/>
            </a:xfrm>
            <a:custGeom>
              <a:avLst/>
              <a:gdLst/>
              <a:ahLst/>
              <a:cxnLst/>
              <a:rect l="l" t="t" r="r" b="b"/>
              <a:pathLst>
                <a:path w="914400" h="914400">
                  <a:moveTo>
                    <a:pt x="457200" y="0"/>
                  </a:moveTo>
                  <a:lnTo>
                    <a:pt x="410458" y="2360"/>
                  </a:lnTo>
                  <a:lnTo>
                    <a:pt x="365066" y="9289"/>
                  </a:lnTo>
                  <a:lnTo>
                    <a:pt x="321253" y="20557"/>
                  </a:lnTo>
                  <a:lnTo>
                    <a:pt x="279249" y="35933"/>
                  </a:lnTo>
                  <a:lnTo>
                    <a:pt x="239283" y="55187"/>
                  </a:lnTo>
                  <a:lnTo>
                    <a:pt x="201587" y="78090"/>
                  </a:lnTo>
                  <a:lnTo>
                    <a:pt x="166390" y="104411"/>
                  </a:lnTo>
                  <a:lnTo>
                    <a:pt x="133921" y="133921"/>
                  </a:lnTo>
                  <a:lnTo>
                    <a:pt x="104411" y="166390"/>
                  </a:lnTo>
                  <a:lnTo>
                    <a:pt x="78090" y="201587"/>
                  </a:lnTo>
                  <a:lnTo>
                    <a:pt x="55187" y="239283"/>
                  </a:lnTo>
                  <a:lnTo>
                    <a:pt x="35933" y="279249"/>
                  </a:lnTo>
                  <a:lnTo>
                    <a:pt x="20557" y="321253"/>
                  </a:lnTo>
                  <a:lnTo>
                    <a:pt x="9289" y="365066"/>
                  </a:lnTo>
                  <a:lnTo>
                    <a:pt x="2360" y="410458"/>
                  </a:lnTo>
                  <a:lnTo>
                    <a:pt x="0" y="457199"/>
                  </a:lnTo>
                  <a:lnTo>
                    <a:pt x="2360" y="503941"/>
                  </a:lnTo>
                  <a:lnTo>
                    <a:pt x="9289" y="549333"/>
                  </a:lnTo>
                  <a:lnTo>
                    <a:pt x="20557" y="593146"/>
                  </a:lnTo>
                  <a:lnTo>
                    <a:pt x="35933" y="635150"/>
                  </a:lnTo>
                  <a:lnTo>
                    <a:pt x="55187" y="675116"/>
                  </a:lnTo>
                  <a:lnTo>
                    <a:pt x="78090" y="712812"/>
                  </a:lnTo>
                  <a:lnTo>
                    <a:pt x="104411" y="748009"/>
                  </a:lnTo>
                  <a:lnTo>
                    <a:pt x="133921" y="780478"/>
                  </a:lnTo>
                  <a:lnTo>
                    <a:pt x="166390" y="809988"/>
                  </a:lnTo>
                  <a:lnTo>
                    <a:pt x="201587" y="836309"/>
                  </a:lnTo>
                  <a:lnTo>
                    <a:pt x="239283" y="859212"/>
                  </a:lnTo>
                  <a:lnTo>
                    <a:pt x="279249" y="878466"/>
                  </a:lnTo>
                  <a:lnTo>
                    <a:pt x="321253" y="893842"/>
                  </a:lnTo>
                  <a:lnTo>
                    <a:pt x="365066" y="905110"/>
                  </a:lnTo>
                  <a:lnTo>
                    <a:pt x="410458" y="912039"/>
                  </a:lnTo>
                  <a:lnTo>
                    <a:pt x="457200" y="914399"/>
                  </a:lnTo>
                  <a:lnTo>
                    <a:pt x="503941" y="912039"/>
                  </a:lnTo>
                  <a:lnTo>
                    <a:pt x="549333" y="905110"/>
                  </a:lnTo>
                  <a:lnTo>
                    <a:pt x="593146" y="893842"/>
                  </a:lnTo>
                  <a:lnTo>
                    <a:pt x="635150" y="878466"/>
                  </a:lnTo>
                  <a:lnTo>
                    <a:pt x="675116" y="859212"/>
                  </a:lnTo>
                  <a:lnTo>
                    <a:pt x="712812" y="836309"/>
                  </a:lnTo>
                  <a:lnTo>
                    <a:pt x="748009" y="809988"/>
                  </a:lnTo>
                  <a:lnTo>
                    <a:pt x="780478" y="780478"/>
                  </a:lnTo>
                  <a:lnTo>
                    <a:pt x="809988" y="748009"/>
                  </a:lnTo>
                  <a:lnTo>
                    <a:pt x="836309" y="712812"/>
                  </a:lnTo>
                  <a:lnTo>
                    <a:pt x="859212" y="675116"/>
                  </a:lnTo>
                  <a:lnTo>
                    <a:pt x="878466" y="635150"/>
                  </a:lnTo>
                  <a:lnTo>
                    <a:pt x="893842" y="593146"/>
                  </a:lnTo>
                  <a:lnTo>
                    <a:pt x="905110" y="549333"/>
                  </a:lnTo>
                  <a:lnTo>
                    <a:pt x="912039" y="503941"/>
                  </a:lnTo>
                  <a:lnTo>
                    <a:pt x="914400" y="457199"/>
                  </a:lnTo>
                  <a:lnTo>
                    <a:pt x="912039" y="410458"/>
                  </a:lnTo>
                  <a:lnTo>
                    <a:pt x="905110" y="365066"/>
                  </a:lnTo>
                  <a:lnTo>
                    <a:pt x="893842" y="321253"/>
                  </a:lnTo>
                  <a:lnTo>
                    <a:pt x="878466" y="279249"/>
                  </a:lnTo>
                  <a:lnTo>
                    <a:pt x="859212" y="239283"/>
                  </a:lnTo>
                  <a:lnTo>
                    <a:pt x="836309" y="201587"/>
                  </a:lnTo>
                  <a:lnTo>
                    <a:pt x="809988" y="166390"/>
                  </a:lnTo>
                  <a:lnTo>
                    <a:pt x="780478" y="133921"/>
                  </a:lnTo>
                  <a:lnTo>
                    <a:pt x="748009" y="104411"/>
                  </a:lnTo>
                  <a:lnTo>
                    <a:pt x="712812" y="78090"/>
                  </a:lnTo>
                  <a:lnTo>
                    <a:pt x="675116" y="55187"/>
                  </a:lnTo>
                  <a:lnTo>
                    <a:pt x="635150" y="35933"/>
                  </a:lnTo>
                  <a:lnTo>
                    <a:pt x="593146" y="20557"/>
                  </a:lnTo>
                  <a:lnTo>
                    <a:pt x="549333" y="9289"/>
                  </a:lnTo>
                  <a:lnTo>
                    <a:pt x="503941" y="2360"/>
                  </a:lnTo>
                  <a:lnTo>
                    <a:pt x="457200" y="0"/>
                  </a:lnTo>
                  <a:close/>
                </a:path>
              </a:pathLst>
            </a:custGeom>
            <a:solidFill>
              <a:srgbClr val="4294D0"/>
            </a:solidFill>
          </p:spPr>
          <p:txBody>
            <a:bodyPr wrap="square" lIns="0" tIns="0" rIns="0" bIns="0" rtlCol="0"/>
            <a:lstStyle/>
            <a:p>
              <a:endParaRPr sz="933" dirty="0">
                <a:latin typeface="Helvetica Now"/>
              </a:endParaRPr>
            </a:p>
          </p:txBody>
        </p:sp>
        <p:pic>
          <p:nvPicPr>
            <p:cNvPr id="81" name="Graphic 80" descr="Dollar with solid fill">
              <a:extLst>
                <a:ext uri="{FF2B5EF4-FFF2-40B4-BE49-F238E27FC236}">
                  <a16:creationId xmlns:a16="http://schemas.microsoft.com/office/drawing/2014/main" id="{722FA804-DFA0-B5E5-2193-5FE0DB452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37748" y="4505265"/>
              <a:ext cx="890539" cy="849864"/>
            </a:xfrm>
            <a:prstGeom prst="rect">
              <a:avLst/>
            </a:prstGeom>
          </p:spPr>
        </p:pic>
        <p:sp>
          <p:nvSpPr>
            <p:cNvPr id="82" name="object 29">
              <a:extLst>
                <a:ext uri="{FF2B5EF4-FFF2-40B4-BE49-F238E27FC236}">
                  <a16:creationId xmlns:a16="http://schemas.microsoft.com/office/drawing/2014/main" id="{2CD016F5-D76F-2C1C-B2A9-358ADB79B13F}"/>
                </a:ext>
              </a:extLst>
            </p:cNvPr>
            <p:cNvSpPr txBox="1"/>
            <p:nvPr/>
          </p:nvSpPr>
          <p:spPr>
            <a:xfrm>
              <a:off x="14199645" y="4490595"/>
              <a:ext cx="2904851" cy="751135"/>
            </a:xfrm>
            <a:prstGeom prst="rect">
              <a:avLst/>
            </a:prstGeom>
          </p:spPr>
          <p:txBody>
            <a:bodyPr vert="horz" wrap="square" lIns="0" tIns="8043" rIns="0" bIns="0" rtlCol="0">
              <a:spAutoFit/>
            </a:bodyPr>
            <a:lstStyle/>
            <a:p>
              <a:r>
                <a:rPr lang="en-US" sz="1067" b="1" dirty="0">
                  <a:solidFill>
                    <a:srgbClr val="000000"/>
                  </a:solidFill>
                  <a:latin typeface="Helvetica Now"/>
                </a:rPr>
                <a:t>Exclusive discounts on everyday purchases, travel, home and more</a:t>
              </a:r>
              <a:endParaRPr lang="en-US" sz="1067" b="1" dirty="0">
                <a:latin typeface="Helvetica Now"/>
              </a:endParaRPr>
            </a:p>
          </p:txBody>
        </p:sp>
        <p:sp>
          <p:nvSpPr>
            <p:cNvPr id="85" name="object 27">
              <a:extLst>
                <a:ext uri="{FF2B5EF4-FFF2-40B4-BE49-F238E27FC236}">
                  <a16:creationId xmlns:a16="http://schemas.microsoft.com/office/drawing/2014/main" id="{A2D6EA8C-2D39-0B66-627A-15B765ACC634}"/>
                </a:ext>
              </a:extLst>
            </p:cNvPr>
            <p:cNvSpPr/>
            <p:nvPr/>
          </p:nvSpPr>
          <p:spPr>
            <a:xfrm>
              <a:off x="3892922" y="7100383"/>
              <a:ext cx="1331474" cy="1260225"/>
            </a:xfrm>
            <a:custGeom>
              <a:avLst/>
              <a:gdLst/>
              <a:ahLst/>
              <a:cxnLst/>
              <a:rect l="l" t="t" r="r" b="b"/>
              <a:pathLst>
                <a:path w="914400" h="914400">
                  <a:moveTo>
                    <a:pt x="457200" y="0"/>
                  </a:moveTo>
                  <a:lnTo>
                    <a:pt x="410458" y="2360"/>
                  </a:lnTo>
                  <a:lnTo>
                    <a:pt x="365066" y="9289"/>
                  </a:lnTo>
                  <a:lnTo>
                    <a:pt x="321253" y="20557"/>
                  </a:lnTo>
                  <a:lnTo>
                    <a:pt x="279249" y="35933"/>
                  </a:lnTo>
                  <a:lnTo>
                    <a:pt x="239283" y="55187"/>
                  </a:lnTo>
                  <a:lnTo>
                    <a:pt x="201587" y="78090"/>
                  </a:lnTo>
                  <a:lnTo>
                    <a:pt x="166390" y="104411"/>
                  </a:lnTo>
                  <a:lnTo>
                    <a:pt x="133921" y="133921"/>
                  </a:lnTo>
                  <a:lnTo>
                    <a:pt x="104411" y="166390"/>
                  </a:lnTo>
                  <a:lnTo>
                    <a:pt x="78090" y="201587"/>
                  </a:lnTo>
                  <a:lnTo>
                    <a:pt x="55187" y="239283"/>
                  </a:lnTo>
                  <a:lnTo>
                    <a:pt x="35933" y="279249"/>
                  </a:lnTo>
                  <a:lnTo>
                    <a:pt x="20557" y="321253"/>
                  </a:lnTo>
                  <a:lnTo>
                    <a:pt x="9289" y="365066"/>
                  </a:lnTo>
                  <a:lnTo>
                    <a:pt x="2360" y="410458"/>
                  </a:lnTo>
                  <a:lnTo>
                    <a:pt x="0" y="457199"/>
                  </a:lnTo>
                  <a:lnTo>
                    <a:pt x="2360" y="503941"/>
                  </a:lnTo>
                  <a:lnTo>
                    <a:pt x="9289" y="549333"/>
                  </a:lnTo>
                  <a:lnTo>
                    <a:pt x="20557" y="593146"/>
                  </a:lnTo>
                  <a:lnTo>
                    <a:pt x="35933" y="635150"/>
                  </a:lnTo>
                  <a:lnTo>
                    <a:pt x="55187" y="675116"/>
                  </a:lnTo>
                  <a:lnTo>
                    <a:pt x="78090" y="712812"/>
                  </a:lnTo>
                  <a:lnTo>
                    <a:pt x="104411" y="748009"/>
                  </a:lnTo>
                  <a:lnTo>
                    <a:pt x="133921" y="780478"/>
                  </a:lnTo>
                  <a:lnTo>
                    <a:pt x="166390" y="809988"/>
                  </a:lnTo>
                  <a:lnTo>
                    <a:pt x="201587" y="836309"/>
                  </a:lnTo>
                  <a:lnTo>
                    <a:pt x="239283" y="859212"/>
                  </a:lnTo>
                  <a:lnTo>
                    <a:pt x="279249" y="878466"/>
                  </a:lnTo>
                  <a:lnTo>
                    <a:pt x="321253" y="893842"/>
                  </a:lnTo>
                  <a:lnTo>
                    <a:pt x="365066" y="905110"/>
                  </a:lnTo>
                  <a:lnTo>
                    <a:pt x="410458" y="912039"/>
                  </a:lnTo>
                  <a:lnTo>
                    <a:pt x="457200" y="914399"/>
                  </a:lnTo>
                  <a:lnTo>
                    <a:pt x="503941" y="912039"/>
                  </a:lnTo>
                  <a:lnTo>
                    <a:pt x="549333" y="905110"/>
                  </a:lnTo>
                  <a:lnTo>
                    <a:pt x="593146" y="893842"/>
                  </a:lnTo>
                  <a:lnTo>
                    <a:pt x="635150" y="878466"/>
                  </a:lnTo>
                  <a:lnTo>
                    <a:pt x="675116" y="859212"/>
                  </a:lnTo>
                  <a:lnTo>
                    <a:pt x="712812" y="836309"/>
                  </a:lnTo>
                  <a:lnTo>
                    <a:pt x="748009" y="809988"/>
                  </a:lnTo>
                  <a:lnTo>
                    <a:pt x="780478" y="780478"/>
                  </a:lnTo>
                  <a:lnTo>
                    <a:pt x="809988" y="748009"/>
                  </a:lnTo>
                  <a:lnTo>
                    <a:pt x="836309" y="712812"/>
                  </a:lnTo>
                  <a:lnTo>
                    <a:pt x="859212" y="675116"/>
                  </a:lnTo>
                  <a:lnTo>
                    <a:pt x="878466" y="635150"/>
                  </a:lnTo>
                  <a:lnTo>
                    <a:pt x="893842" y="593146"/>
                  </a:lnTo>
                  <a:lnTo>
                    <a:pt x="905110" y="549333"/>
                  </a:lnTo>
                  <a:lnTo>
                    <a:pt x="912039" y="503941"/>
                  </a:lnTo>
                  <a:lnTo>
                    <a:pt x="914400" y="457199"/>
                  </a:lnTo>
                  <a:lnTo>
                    <a:pt x="912039" y="410458"/>
                  </a:lnTo>
                  <a:lnTo>
                    <a:pt x="905110" y="365066"/>
                  </a:lnTo>
                  <a:lnTo>
                    <a:pt x="893842" y="321253"/>
                  </a:lnTo>
                  <a:lnTo>
                    <a:pt x="878466" y="279249"/>
                  </a:lnTo>
                  <a:lnTo>
                    <a:pt x="859212" y="239283"/>
                  </a:lnTo>
                  <a:lnTo>
                    <a:pt x="836309" y="201587"/>
                  </a:lnTo>
                  <a:lnTo>
                    <a:pt x="809988" y="166390"/>
                  </a:lnTo>
                  <a:lnTo>
                    <a:pt x="780478" y="133921"/>
                  </a:lnTo>
                  <a:lnTo>
                    <a:pt x="748009" y="104411"/>
                  </a:lnTo>
                  <a:lnTo>
                    <a:pt x="712812" y="78090"/>
                  </a:lnTo>
                  <a:lnTo>
                    <a:pt x="675116" y="55187"/>
                  </a:lnTo>
                  <a:lnTo>
                    <a:pt x="635150" y="35933"/>
                  </a:lnTo>
                  <a:lnTo>
                    <a:pt x="593146" y="20557"/>
                  </a:lnTo>
                  <a:lnTo>
                    <a:pt x="549333" y="9289"/>
                  </a:lnTo>
                  <a:lnTo>
                    <a:pt x="503941" y="2360"/>
                  </a:lnTo>
                  <a:lnTo>
                    <a:pt x="457200" y="0"/>
                  </a:lnTo>
                  <a:close/>
                </a:path>
              </a:pathLst>
            </a:custGeom>
            <a:solidFill>
              <a:srgbClr val="4294D0"/>
            </a:solidFill>
          </p:spPr>
          <p:txBody>
            <a:bodyPr wrap="square" lIns="0" tIns="0" rIns="0" bIns="0" rtlCol="0"/>
            <a:lstStyle/>
            <a:p>
              <a:endParaRPr sz="933" dirty="0">
                <a:latin typeface="Helvetica Now"/>
              </a:endParaRPr>
            </a:p>
          </p:txBody>
        </p:sp>
        <p:pic>
          <p:nvPicPr>
            <p:cNvPr id="84" name="Graphic 83" descr="Scales of justice with solid fill">
              <a:extLst>
                <a:ext uri="{FF2B5EF4-FFF2-40B4-BE49-F238E27FC236}">
                  <a16:creationId xmlns:a16="http://schemas.microsoft.com/office/drawing/2014/main" id="{BC251E35-31C8-5B76-5092-9D269405EC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22162" y="7171713"/>
              <a:ext cx="1077552" cy="1028335"/>
            </a:xfrm>
            <a:prstGeom prst="rect">
              <a:avLst/>
            </a:prstGeom>
          </p:spPr>
        </p:pic>
        <p:sp>
          <p:nvSpPr>
            <p:cNvPr id="86" name="object 29">
              <a:extLst>
                <a:ext uri="{FF2B5EF4-FFF2-40B4-BE49-F238E27FC236}">
                  <a16:creationId xmlns:a16="http://schemas.microsoft.com/office/drawing/2014/main" id="{C5861CA5-6A4F-5755-CC9B-A5FB75F7F88A}"/>
                </a:ext>
              </a:extLst>
            </p:cNvPr>
            <p:cNvSpPr txBox="1"/>
            <p:nvPr/>
          </p:nvSpPr>
          <p:spPr>
            <a:xfrm>
              <a:off x="1330454" y="7435077"/>
              <a:ext cx="2752968" cy="751135"/>
            </a:xfrm>
            <a:prstGeom prst="rect">
              <a:avLst/>
            </a:prstGeom>
          </p:spPr>
          <p:txBody>
            <a:bodyPr vert="horz" wrap="square" lIns="0" tIns="8043" rIns="0" bIns="0" rtlCol="0">
              <a:spAutoFit/>
            </a:bodyPr>
            <a:lstStyle/>
            <a:p>
              <a:r>
                <a:rPr lang="en-US" sz="933" b="1" dirty="0">
                  <a:solidFill>
                    <a:srgbClr val="000000"/>
                  </a:solidFill>
                  <a:latin typeface="Helvetica Now"/>
                </a:rPr>
                <a:t>*</a:t>
              </a:r>
              <a:r>
                <a:rPr lang="en-US" sz="1067" b="1" dirty="0">
                  <a:solidFill>
                    <a:srgbClr val="000000"/>
                  </a:solidFill>
                  <a:latin typeface="Helvetica Now"/>
                </a:rPr>
                <a:t>Administrative Hearing </a:t>
              </a:r>
            </a:p>
            <a:p>
              <a:r>
                <a:rPr lang="en-US" sz="1067" b="1" dirty="0">
                  <a:solidFill>
                    <a:srgbClr val="000000"/>
                  </a:solidFill>
                  <a:latin typeface="Helvetica Now"/>
                </a:rPr>
                <a:t>Rider Coverage through </a:t>
              </a:r>
              <a:br>
                <a:rPr lang="en-US" sz="1067" b="1" dirty="0">
                  <a:solidFill>
                    <a:srgbClr val="000000"/>
                  </a:solidFill>
                  <a:latin typeface="Helvetica Now"/>
                </a:rPr>
              </a:br>
              <a:r>
                <a:rPr lang="en-US" sz="1067" b="1" dirty="0">
                  <a:solidFill>
                    <a:srgbClr val="000000"/>
                  </a:solidFill>
                  <a:latin typeface="Helvetica Now"/>
                </a:rPr>
                <a:t>a licensed Attorney</a:t>
              </a:r>
            </a:p>
          </p:txBody>
        </p:sp>
        <p:sp>
          <p:nvSpPr>
            <p:cNvPr id="90" name="object 27">
              <a:extLst>
                <a:ext uri="{FF2B5EF4-FFF2-40B4-BE49-F238E27FC236}">
                  <a16:creationId xmlns:a16="http://schemas.microsoft.com/office/drawing/2014/main" id="{1052D1CA-877B-6943-0593-5F6AB329E9EF}"/>
                </a:ext>
              </a:extLst>
            </p:cNvPr>
            <p:cNvSpPr/>
            <p:nvPr/>
          </p:nvSpPr>
          <p:spPr>
            <a:xfrm>
              <a:off x="11961976" y="7043698"/>
              <a:ext cx="1331474" cy="1260225"/>
            </a:xfrm>
            <a:custGeom>
              <a:avLst/>
              <a:gdLst/>
              <a:ahLst/>
              <a:cxnLst/>
              <a:rect l="l" t="t" r="r" b="b"/>
              <a:pathLst>
                <a:path w="914400" h="914400">
                  <a:moveTo>
                    <a:pt x="457200" y="0"/>
                  </a:moveTo>
                  <a:lnTo>
                    <a:pt x="410458" y="2360"/>
                  </a:lnTo>
                  <a:lnTo>
                    <a:pt x="365066" y="9289"/>
                  </a:lnTo>
                  <a:lnTo>
                    <a:pt x="321253" y="20557"/>
                  </a:lnTo>
                  <a:lnTo>
                    <a:pt x="279249" y="35933"/>
                  </a:lnTo>
                  <a:lnTo>
                    <a:pt x="239283" y="55187"/>
                  </a:lnTo>
                  <a:lnTo>
                    <a:pt x="201587" y="78090"/>
                  </a:lnTo>
                  <a:lnTo>
                    <a:pt x="166390" y="104411"/>
                  </a:lnTo>
                  <a:lnTo>
                    <a:pt x="133921" y="133921"/>
                  </a:lnTo>
                  <a:lnTo>
                    <a:pt x="104411" y="166390"/>
                  </a:lnTo>
                  <a:lnTo>
                    <a:pt x="78090" y="201587"/>
                  </a:lnTo>
                  <a:lnTo>
                    <a:pt x="55187" y="239283"/>
                  </a:lnTo>
                  <a:lnTo>
                    <a:pt x="35933" y="279249"/>
                  </a:lnTo>
                  <a:lnTo>
                    <a:pt x="20557" y="321253"/>
                  </a:lnTo>
                  <a:lnTo>
                    <a:pt x="9289" y="365066"/>
                  </a:lnTo>
                  <a:lnTo>
                    <a:pt x="2360" y="410458"/>
                  </a:lnTo>
                  <a:lnTo>
                    <a:pt x="0" y="457199"/>
                  </a:lnTo>
                  <a:lnTo>
                    <a:pt x="2360" y="503941"/>
                  </a:lnTo>
                  <a:lnTo>
                    <a:pt x="9289" y="549333"/>
                  </a:lnTo>
                  <a:lnTo>
                    <a:pt x="20557" y="593146"/>
                  </a:lnTo>
                  <a:lnTo>
                    <a:pt x="35933" y="635150"/>
                  </a:lnTo>
                  <a:lnTo>
                    <a:pt x="55187" y="675116"/>
                  </a:lnTo>
                  <a:lnTo>
                    <a:pt x="78090" y="712812"/>
                  </a:lnTo>
                  <a:lnTo>
                    <a:pt x="104411" y="748009"/>
                  </a:lnTo>
                  <a:lnTo>
                    <a:pt x="133921" y="780478"/>
                  </a:lnTo>
                  <a:lnTo>
                    <a:pt x="166390" y="809988"/>
                  </a:lnTo>
                  <a:lnTo>
                    <a:pt x="201587" y="836309"/>
                  </a:lnTo>
                  <a:lnTo>
                    <a:pt x="239283" y="859212"/>
                  </a:lnTo>
                  <a:lnTo>
                    <a:pt x="279249" y="878466"/>
                  </a:lnTo>
                  <a:lnTo>
                    <a:pt x="321253" y="893842"/>
                  </a:lnTo>
                  <a:lnTo>
                    <a:pt x="365066" y="905110"/>
                  </a:lnTo>
                  <a:lnTo>
                    <a:pt x="410458" y="912039"/>
                  </a:lnTo>
                  <a:lnTo>
                    <a:pt x="457200" y="914399"/>
                  </a:lnTo>
                  <a:lnTo>
                    <a:pt x="503941" y="912039"/>
                  </a:lnTo>
                  <a:lnTo>
                    <a:pt x="549333" y="905110"/>
                  </a:lnTo>
                  <a:lnTo>
                    <a:pt x="593146" y="893842"/>
                  </a:lnTo>
                  <a:lnTo>
                    <a:pt x="635150" y="878466"/>
                  </a:lnTo>
                  <a:lnTo>
                    <a:pt x="675116" y="859212"/>
                  </a:lnTo>
                  <a:lnTo>
                    <a:pt x="712812" y="836309"/>
                  </a:lnTo>
                  <a:lnTo>
                    <a:pt x="748009" y="809988"/>
                  </a:lnTo>
                  <a:lnTo>
                    <a:pt x="780478" y="780478"/>
                  </a:lnTo>
                  <a:lnTo>
                    <a:pt x="809988" y="748009"/>
                  </a:lnTo>
                  <a:lnTo>
                    <a:pt x="836309" y="712812"/>
                  </a:lnTo>
                  <a:lnTo>
                    <a:pt x="859212" y="675116"/>
                  </a:lnTo>
                  <a:lnTo>
                    <a:pt x="878466" y="635150"/>
                  </a:lnTo>
                  <a:lnTo>
                    <a:pt x="893842" y="593146"/>
                  </a:lnTo>
                  <a:lnTo>
                    <a:pt x="905110" y="549333"/>
                  </a:lnTo>
                  <a:lnTo>
                    <a:pt x="912039" y="503941"/>
                  </a:lnTo>
                  <a:lnTo>
                    <a:pt x="914400" y="457199"/>
                  </a:lnTo>
                  <a:lnTo>
                    <a:pt x="912039" y="410458"/>
                  </a:lnTo>
                  <a:lnTo>
                    <a:pt x="905110" y="365066"/>
                  </a:lnTo>
                  <a:lnTo>
                    <a:pt x="893842" y="321253"/>
                  </a:lnTo>
                  <a:lnTo>
                    <a:pt x="878466" y="279249"/>
                  </a:lnTo>
                  <a:lnTo>
                    <a:pt x="859212" y="239283"/>
                  </a:lnTo>
                  <a:lnTo>
                    <a:pt x="836309" y="201587"/>
                  </a:lnTo>
                  <a:lnTo>
                    <a:pt x="809988" y="166390"/>
                  </a:lnTo>
                  <a:lnTo>
                    <a:pt x="780478" y="133921"/>
                  </a:lnTo>
                  <a:lnTo>
                    <a:pt x="748009" y="104411"/>
                  </a:lnTo>
                  <a:lnTo>
                    <a:pt x="712812" y="78090"/>
                  </a:lnTo>
                  <a:lnTo>
                    <a:pt x="675116" y="55187"/>
                  </a:lnTo>
                  <a:lnTo>
                    <a:pt x="635150" y="35933"/>
                  </a:lnTo>
                  <a:lnTo>
                    <a:pt x="593146" y="20557"/>
                  </a:lnTo>
                  <a:lnTo>
                    <a:pt x="549333" y="9289"/>
                  </a:lnTo>
                  <a:lnTo>
                    <a:pt x="503941" y="2360"/>
                  </a:lnTo>
                  <a:lnTo>
                    <a:pt x="457200" y="0"/>
                  </a:lnTo>
                  <a:close/>
                </a:path>
              </a:pathLst>
            </a:custGeom>
            <a:solidFill>
              <a:srgbClr val="4294D0"/>
            </a:solidFill>
          </p:spPr>
          <p:txBody>
            <a:bodyPr wrap="square" lIns="0" tIns="0" rIns="0" bIns="0" rtlCol="0"/>
            <a:lstStyle/>
            <a:p>
              <a:endParaRPr sz="933" dirty="0">
                <a:latin typeface="Helvetica Now"/>
              </a:endParaRPr>
            </a:p>
          </p:txBody>
        </p:sp>
        <p:pic>
          <p:nvPicPr>
            <p:cNvPr id="89" name="Graphic 88" descr="Medical with solid fill">
              <a:extLst>
                <a:ext uri="{FF2B5EF4-FFF2-40B4-BE49-F238E27FC236}">
                  <a16:creationId xmlns:a16="http://schemas.microsoft.com/office/drawing/2014/main" id="{A9A508B5-D2CF-8192-DB51-ABC5C74AA4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980418" y="7053429"/>
              <a:ext cx="1303838" cy="1244285"/>
            </a:xfrm>
            <a:prstGeom prst="rect">
              <a:avLst/>
            </a:prstGeom>
          </p:spPr>
        </p:pic>
        <p:sp>
          <p:nvSpPr>
            <p:cNvPr id="93" name="object 29">
              <a:extLst>
                <a:ext uri="{FF2B5EF4-FFF2-40B4-BE49-F238E27FC236}">
                  <a16:creationId xmlns:a16="http://schemas.microsoft.com/office/drawing/2014/main" id="{C87508DC-B138-F5FE-AD37-3353C52BC3E8}"/>
                </a:ext>
              </a:extLst>
            </p:cNvPr>
            <p:cNvSpPr txBox="1"/>
            <p:nvPr/>
          </p:nvSpPr>
          <p:spPr>
            <a:xfrm>
              <a:off x="13419495" y="7234000"/>
              <a:ext cx="2904851" cy="751135"/>
            </a:xfrm>
            <a:prstGeom prst="rect">
              <a:avLst/>
            </a:prstGeom>
          </p:spPr>
          <p:txBody>
            <a:bodyPr vert="horz" wrap="square" lIns="0" tIns="8043" rIns="0" bIns="0" rtlCol="0">
              <a:spAutoFit/>
            </a:bodyPr>
            <a:lstStyle/>
            <a:p>
              <a:r>
                <a:rPr lang="en-US" sz="1067" b="1" dirty="0">
                  <a:solidFill>
                    <a:srgbClr val="000000"/>
                  </a:solidFill>
                  <a:latin typeface="Helvetica Now"/>
                </a:rPr>
                <a:t>Exclusive discounts on supplemental insurance benefits</a:t>
              </a:r>
              <a:endParaRPr lang="en-US" sz="1067" b="1" dirty="0">
                <a:latin typeface="Helvetica Now"/>
              </a:endParaRPr>
            </a:p>
          </p:txBody>
        </p:sp>
        <p:sp>
          <p:nvSpPr>
            <p:cNvPr id="6" name="object 15">
              <a:extLst>
                <a:ext uri="{FF2B5EF4-FFF2-40B4-BE49-F238E27FC236}">
                  <a16:creationId xmlns:a16="http://schemas.microsoft.com/office/drawing/2014/main" id="{0B1EB0CF-FA62-B961-A6DE-FDB33BF8C64A}"/>
                </a:ext>
              </a:extLst>
            </p:cNvPr>
            <p:cNvSpPr/>
            <p:nvPr/>
          </p:nvSpPr>
          <p:spPr>
            <a:xfrm rot="12052953">
              <a:off x="6126480" y="4329173"/>
              <a:ext cx="1423013" cy="1345990"/>
            </a:xfrm>
            <a:custGeom>
              <a:avLst/>
              <a:gdLst/>
              <a:ahLst/>
              <a:cxnLst/>
              <a:rect l="l" t="t" r="r" b="b"/>
              <a:pathLst>
                <a:path w="977265" h="976629">
                  <a:moveTo>
                    <a:pt x="0" y="0"/>
                  </a:moveTo>
                  <a:lnTo>
                    <a:pt x="0" y="976121"/>
                  </a:lnTo>
                  <a:lnTo>
                    <a:pt x="976883" y="488060"/>
                  </a:lnTo>
                  <a:lnTo>
                    <a:pt x="0" y="0"/>
                  </a:lnTo>
                  <a:close/>
                </a:path>
              </a:pathLst>
            </a:custGeom>
            <a:solidFill>
              <a:srgbClr val="104060"/>
            </a:solidFill>
            <a:ln>
              <a:solidFill>
                <a:schemeClr val="bg1">
                  <a:lumMod val="65000"/>
                </a:schemeClr>
              </a:solidFill>
            </a:ln>
          </p:spPr>
          <p:txBody>
            <a:bodyPr wrap="square" lIns="0" tIns="0" rIns="0" bIns="0" rtlCol="0"/>
            <a:lstStyle/>
            <a:p>
              <a:endParaRPr sz="933">
                <a:latin typeface="Helvetica Now"/>
              </a:endParaRPr>
            </a:p>
          </p:txBody>
        </p:sp>
        <p:pic>
          <p:nvPicPr>
            <p:cNvPr id="11" name="Graphic 10" descr="Newspaper with solid fill">
              <a:extLst>
                <a:ext uri="{FF2B5EF4-FFF2-40B4-BE49-F238E27FC236}">
                  <a16:creationId xmlns:a16="http://schemas.microsoft.com/office/drawing/2014/main" id="{58552E3B-A387-886D-7722-AA475ACFAD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00400" y="4431908"/>
              <a:ext cx="1005840" cy="1005840"/>
            </a:xfrm>
            <a:prstGeom prst="rect">
              <a:avLst/>
            </a:prstGeom>
          </p:spPr>
        </p:pic>
        <p:sp>
          <p:nvSpPr>
            <p:cNvPr id="12" name="object 11">
              <a:extLst>
                <a:ext uri="{FF2B5EF4-FFF2-40B4-BE49-F238E27FC236}">
                  <a16:creationId xmlns:a16="http://schemas.microsoft.com/office/drawing/2014/main" id="{693F7840-6846-0761-5836-E017BDA7A0FE}"/>
                </a:ext>
              </a:extLst>
            </p:cNvPr>
            <p:cNvSpPr/>
            <p:nvPr/>
          </p:nvSpPr>
          <p:spPr>
            <a:xfrm>
              <a:off x="5362797" y="7588358"/>
              <a:ext cx="1512703" cy="105019"/>
            </a:xfrm>
            <a:custGeom>
              <a:avLst/>
              <a:gdLst/>
              <a:ahLst/>
              <a:cxnLst/>
              <a:rect l="l" t="t" r="r" b="b"/>
              <a:pathLst>
                <a:path w="1038860" h="76200">
                  <a:moveTo>
                    <a:pt x="76581" y="0"/>
                  </a:moveTo>
                  <a:lnTo>
                    <a:pt x="0" y="37337"/>
                  </a:lnTo>
                  <a:lnTo>
                    <a:pt x="75818" y="76200"/>
                  </a:lnTo>
                  <a:lnTo>
                    <a:pt x="76104" y="47619"/>
                  </a:lnTo>
                  <a:lnTo>
                    <a:pt x="63372" y="47498"/>
                  </a:lnTo>
                  <a:lnTo>
                    <a:pt x="63626" y="28448"/>
                  </a:lnTo>
                  <a:lnTo>
                    <a:pt x="76296" y="28448"/>
                  </a:lnTo>
                  <a:lnTo>
                    <a:pt x="76581" y="0"/>
                  </a:lnTo>
                  <a:close/>
                </a:path>
                <a:path w="1038860" h="76200">
                  <a:moveTo>
                    <a:pt x="76295" y="28568"/>
                  </a:moveTo>
                  <a:lnTo>
                    <a:pt x="76104" y="47619"/>
                  </a:lnTo>
                  <a:lnTo>
                    <a:pt x="1038224" y="56769"/>
                  </a:lnTo>
                  <a:lnTo>
                    <a:pt x="1038352" y="37719"/>
                  </a:lnTo>
                  <a:lnTo>
                    <a:pt x="76295" y="28568"/>
                  </a:lnTo>
                  <a:close/>
                </a:path>
                <a:path w="1038860" h="76200">
                  <a:moveTo>
                    <a:pt x="63626" y="28448"/>
                  </a:moveTo>
                  <a:lnTo>
                    <a:pt x="63372" y="47498"/>
                  </a:lnTo>
                  <a:lnTo>
                    <a:pt x="76104" y="47619"/>
                  </a:lnTo>
                  <a:lnTo>
                    <a:pt x="76295" y="28568"/>
                  </a:lnTo>
                  <a:lnTo>
                    <a:pt x="63626" y="28448"/>
                  </a:lnTo>
                  <a:close/>
                </a:path>
                <a:path w="1038860" h="76200">
                  <a:moveTo>
                    <a:pt x="76296" y="28448"/>
                  </a:moveTo>
                  <a:lnTo>
                    <a:pt x="63626" y="28448"/>
                  </a:lnTo>
                  <a:lnTo>
                    <a:pt x="76295" y="28568"/>
                  </a:lnTo>
                  <a:close/>
                </a:path>
              </a:pathLst>
            </a:custGeom>
            <a:solidFill>
              <a:srgbClr val="A6A6A6"/>
            </a:solidFill>
          </p:spPr>
          <p:txBody>
            <a:bodyPr wrap="square" lIns="0" tIns="0" rIns="0" bIns="0" rtlCol="0"/>
            <a:lstStyle/>
            <a:p>
              <a:endParaRPr sz="933">
                <a:latin typeface="Helvetica Now"/>
              </a:endParaRPr>
            </a:p>
          </p:txBody>
        </p:sp>
      </p:grpSp>
    </p:spTree>
    <p:extLst>
      <p:ext uri="{BB962C8B-B14F-4D97-AF65-F5344CB8AC3E}">
        <p14:creationId xmlns:p14="http://schemas.microsoft.com/office/powerpoint/2010/main" val="2502690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0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90000"/>
              <a:duotone>
                <a:schemeClr val="accent1">
                  <a:shade val="45000"/>
                  <a:satMod val="135000"/>
                </a:schemeClr>
                <a:prstClr val="white"/>
              </a:duotone>
            </a:blip>
            <a:stretch>
              <a:fillRect l="-7740" r="-12259"/>
            </a:stretch>
          </a:blipFill>
        </p:spPr>
        <p:txBody>
          <a:bodyPr/>
          <a:lstStyle/>
          <a:p>
            <a:endParaRPr lang="en-US" sz="1200"/>
          </a:p>
        </p:txBody>
      </p:sp>
      <p:sp>
        <p:nvSpPr>
          <p:cNvPr id="21" name="Freeform 21"/>
          <p:cNvSpPr/>
          <p:nvPr/>
        </p:nvSpPr>
        <p:spPr>
          <a:xfrm>
            <a:off x="2952919" y="5346374"/>
            <a:ext cx="340113" cy="340113"/>
          </a:xfrm>
          <a:custGeom>
            <a:avLst/>
            <a:gdLst/>
            <a:ahLst/>
            <a:cxnLst/>
            <a:rect l="l" t="t" r="r" b="b"/>
            <a:pathLst>
              <a:path w="510169" h="510169">
                <a:moveTo>
                  <a:pt x="0" y="0"/>
                </a:moveTo>
                <a:lnTo>
                  <a:pt x="510169" y="0"/>
                </a:lnTo>
                <a:lnTo>
                  <a:pt x="510169" y="510169"/>
                </a:lnTo>
                <a:lnTo>
                  <a:pt x="0" y="510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2" name="Freeform 22"/>
          <p:cNvSpPr/>
          <p:nvPr/>
        </p:nvSpPr>
        <p:spPr>
          <a:xfrm>
            <a:off x="2952919" y="5717160"/>
            <a:ext cx="340113" cy="340113"/>
          </a:xfrm>
          <a:custGeom>
            <a:avLst/>
            <a:gdLst/>
            <a:ahLst/>
            <a:cxnLst/>
            <a:rect l="l" t="t" r="r" b="b"/>
            <a:pathLst>
              <a:path w="510169" h="510169">
                <a:moveTo>
                  <a:pt x="0" y="0"/>
                </a:moveTo>
                <a:lnTo>
                  <a:pt x="510169" y="0"/>
                </a:lnTo>
                <a:lnTo>
                  <a:pt x="510169" y="510169"/>
                </a:lnTo>
                <a:lnTo>
                  <a:pt x="0" y="5101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3" name="Freeform 23"/>
          <p:cNvSpPr/>
          <p:nvPr/>
        </p:nvSpPr>
        <p:spPr>
          <a:xfrm>
            <a:off x="6380540" y="5320610"/>
            <a:ext cx="340113" cy="340113"/>
          </a:xfrm>
          <a:custGeom>
            <a:avLst/>
            <a:gdLst/>
            <a:ahLst/>
            <a:cxnLst/>
            <a:rect l="l" t="t" r="r" b="b"/>
            <a:pathLst>
              <a:path w="510169" h="510169">
                <a:moveTo>
                  <a:pt x="0" y="0"/>
                </a:moveTo>
                <a:lnTo>
                  <a:pt x="510169" y="0"/>
                </a:lnTo>
                <a:lnTo>
                  <a:pt x="510169" y="510168"/>
                </a:lnTo>
                <a:lnTo>
                  <a:pt x="0" y="510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4" name="Freeform 24"/>
          <p:cNvSpPr/>
          <p:nvPr/>
        </p:nvSpPr>
        <p:spPr>
          <a:xfrm>
            <a:off x="6380540" y="5712252"/>
            <a:ext cx="340113" cy="340113"/>
          </a:xfrm>
          <a:custGeom>
            <a:avLst/>
            <a:gdLst/>
            <a:ahLst/>
            <a:cxnLst/>
            <a:rect l="l" t="t" r="r" b="b"/>
            <a:pathLst>
              <a:path w="510169" h="510169">
                <a:moveTo>
                  <a:pt x="0" y="0"/>
                </a:moveTo>
                <a:lnTo>
                  <a:pt x="510169" y="0"/>
                </a:lnTo>
                <a:lnTo>
                  <a:pt x="510169" y="510169"/>
                </a:lnTo>
                <a:lnTo>
                  <a:pt x="0" y="5101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6" name="TextBox 26"/>
          <p:cNvSpPr txBox="1"/>
          <p:nvPr/>
        </p:nvSpPr>
        <p:spPr>
          <a:xfrm>
            <a:off x="2594380" y="2180541"/>
            <a:ext cx="7003241" cy="1474763"/>
          </a:xfrm>
          <a:prstGeom prst="rect">
            <a:avLst/>
          </a:prstGeom>
        </p:spPr>
        <p:txBody>
          <a:bodyPr lIns="0" tIns="0" rIns="0" bIns="0" rtlCol="0" anchor="t">
            <a:spAutoFit/>
          </a:bodyPr>
          <a:lstStyle/>
          <a:p>
            <a:pPr algn="ctr">
              <a:lnSpc>
                <a:spcPts val="11521"/>
              </a:lnSpc>
            </a:pPr>
            <a:r>
              <a:rPr lang="en-US" sz="9600">
                <a:solidFill>
                  <a:srgbClr val="FFFFFF"/>
                </a:solidFill>
                <a:latin typeface="Anton"/>
              </a:rPr>
              <a:t>THANK YOU</a:t>
            </a:r>
          </a:p>
        </p:txBody>
      </p:sp>
      <p:sp>
        <p:nvSpPr>
          <p:cNvPr id="27" name="TextBox 27"/>
          <p:cNvSpPr txBox="1"/>
          <p:nvPr/>
        </p:nvSpPr>
        <p:spPr>
          <a:xfrm>
            <a:off x="3458131" y="5373581"/>
            <a:ext cx="2294280" cy="294953"/>
          </a:xfrm>
          <a:prstGeom prst="rect">
            <a:avLst/>
          </a:prstGeom>
        </p:spPr>
        <p:txBody>
          <a:bodyPr lIns="0" tIns="0" rIns="0" bIns="0" rtlCol="0" anchor="t">
            <a:spAutoFit/>
          </a:bodyPr>
          <a:lstStyle/>
          <a:p>
            <a:pPr>
              <a:lnSpc>
                <a:spcPts val="2319"/>
              </a:lnSpc>
            </a:pPr>
            <a:r>
              <a:rPr lang="en-US" sz="1933">
                <a:solidFill>
                  <a:srgbClr val="FFFFFF"/>
                </a:solidFill>
                <a:latin typeface="Helvetica Now"/>
              </a:rPr>
              <a:t>888.367.8732</a:t>
            </a:r>
          </a:p>
        </p:txBody>
      </p:sp>
      <p:sp>
        <p:nvSpPr>
          <p:cNvPr id="28" name="TextBox 28"/>
          <p:cNvSpPr txBox="1"/>
          <p:nvPr/>
        </p:nvSpPr>
        <p:spPr>
          <a:xfrm>
            <a:off x="3458131" y="5744367"/>
            <a:ext cx="2499279" cy="294953"/>
          </a:xfrm>
          <a:prstGeom prst="rect">
            <a:avLst/>
          </a:prstGeom>
        </p:spPr>
        <p:txBody>
          <a:bodyPr lIns="0" tIns="0" rIns="0" bIns="0" rtlCol="0" anchor="t">
            <a:spAutoFit/>
          </a:bodyPr>
          <a:lstStyle/>
          <a:p>
            <a:pPr>
              <a:lnSpc>
                <a:spcPts val="2319"/>
              </a:lnSpc>
            </a:pPr>
            <a:r>
              <a:rPr lang="en-US" sz="1933">
                <a:solidFill>
                  <a:srgbClr val="FFFFFF"/>
                </a:solidFill>
                <a:latin typeface="Helvetica Now"/>
              </a:rPr>
              <a:t>tpea.org</a:t>
            </a:r>
          </a:p>
        </p:txBody>
      </p:sp>
      <p:sp>
        <p:nvSpPr>
          <p:cNvPr id="29" name="TextBox 29"/>
          <p:cNvSpPr txBox="1"/>
          <p:nvPr/>
        </p:nvSpPr>
        <p:spPr>
          <a:xfrm>
            <a:off x="6790614" y="5347816"/>
            <a:ext cx="3679310" cy="294953"/>
          </a:xfrm>
          <a:prstGeom prst="rect">
            <a:avLst/>
          </a:prstGeom>
        </p:spPr>
        <p:txBody>
          <a:bodyPr lIns="0" tIns="0" rIns="0" bIns="0" rtlCol="0" anchor="t">
            <a:spAutoFit/>
          </a:bodyPr>
          <a:lstStyle/>
          <a:p>
            <a:pPr>
              <a:lnSpc>
                <a:spcPts val="2319"/>
              </a:lnSpc>
            </a:pPr>
            <a:r>
              <a:rPr lang="en-US" sz="1933">
                <a:solidFill>
                  <a:srgbClr val="FFFFFF"/>
                </a:solidFill>
                <a:latin typeface="Helvetica Now"/>
              </a:rPr>
              <a:t>membership@tpea.org</a:t>
            </a:r>
          </a:p>
        </p:txBody>
      </p:sp>
      <p:sp>
        <p:nvSpPr>
          <p:cNvPr id="30" name="TextBox 30"/>
          <p:cNvSpPr txBox="1"/>
          <p:nvPr/>
        </p:nvSpPr>
        <p:spPr>
          <a:xfrm>
            <a:off x="6790613" y="5739458"/>
            <a:ext cx="3422428" cy="589905"/>
          </a:xfrm>
          <a:prstGeom prst="rect">
            <a:avLst/>
          </a:prstGeom>
        </p:spPr>
        <p:txBody>
          <a:bodyPr lIns="0" tIns="0" rIns="0" bIns="0" rtlCol="0" anchor="t">
            <a:spAutoFit/>
          </a:bodyPr>
          <a:lstStyle/>
          <a:p>
            <a:pPr>
              <a:lnSpc>
                <a:spcPts val="2319"/>
              </a:lnSpc>
            </a:pPr>
            <a:r>
              <a:rPr lang="en-US" sz="1933">
                <a:solidFill>
                  <a:srgbClr val="FFFFFF"/>
                </a:solidFill>
                <a:latin typeface="Helvetica Now"/>
              </a:rPr>
              <a:t>10815 Ranch Rd. 2222, Bldg. 3B-100, Austin, TX 78730</a:t>
            </a:r>
          </a:p>
        </p:txBody>
      </p:sp>
      <p:sp>
        <p:nvSpPr>
          <p:cNvPr id="31" name="TextBox 31"/>
          <p:cNvSpPr txBox="1"/>
          <p:nvPr/>
        </p:nvSpPr>
        <p:spPr>
          <a:xfrm>
            <a:off x="3816076" y="4515624"/>
            <a:ext cx="4559848" cy="333425"/>
          </a:xfrm>
          <a:prstGeom prst="rect">
            <a:avLst/>
          </a:prstGeom>
        </p:spPr>
        <p:txBody>
          <a:bodyPr lIns="0" tIns="0" rIns="0" bIns="0" rtlCol="0" anchor="t">
            <a:spAutoFit/>
          </a:bodyPr>
          <a:lstStyle/>
          <a:p>
            <a:pPr algn="ctr">
              <a:lnSpc>
                <a:spcPts val="2639"/>
              </a:lnSpc>
            </a:pPr>
            <a:r>
              <a:rPr lang="en-US" sz="2199" b="1" dirty="0">
                <a:solidFill>
                  <a:srgbClr val="FFFFFF"/>
                </a:solidFill>
                <a:latin typeface="Open Sauce Heavy"/>
              </a:rPr>
              <a:t>CONTACT US</a:t>
            </a:r>
          </a:p>
        </p:txBody>
      </p:sp>
      <p:pic>
        <p:nvPicPr>
          <p:cNvPr id="32" name="Picture 31">
            <a:extLst>
              <a:ext uri="{FF2B5EF4-FFF2-40B4-BE49-F238E27FC236}">
                <a16:creationId xmlns:a16="http://schemas.microsoft.com/office/drawing/2014/main" id="{6CC78AE7-197D-31C1-F6BB-C1A4D8638F89}"/>
              </a:ext>
            </a:extLst>
          </p:cNvPr>
          <p:cNvPicPr>
            <a:picLocks noChangeAspect="1"/>
          </p:cNvPicPr>
          <p:nvPr/>
        </p:nvPicPr>
        <p:blipFill>
          <a:blip r:embed="rId12"/>
          <a:stretch>
            <a:fillRect/>
          </a:stretch>
        </p:blipFill>
        <p:spPr>
          <a:xfrm>
            <a:off x="1726593" y="2243376"/>
            <a:ext cx="1414395" cy="2036241"/>
          </a:xfrm>
          <a:prstGeom prst="rect">
            <a:avLst/>
          </a:prstGeom>
        </p:spPr>
      </p:pic>
      <p:grpSp>
        <p:nvGrpSpPr>
          <p:cNvPr id="37" name="Group 6">
            <a:extLst>
              <a:ext uri="{FF2B5EF4-FFF2-40B4-BE49-F238E27FC236}">
                <a16:creationId xmlns:a16="http://schemas.microsoft.com/office/drawing/2014/main" id="{B6E87B73-8EA2-DF04-CFD1-EDD89D3884DB}"/>
              </a:ext>
            </a:extLst>
          </p:cNvPr>
          <p:cNvGrpSpPr/>
          <p:nvPr/>
        </p:nvGrpSpPr>
        <p:grpSpPr>
          <a:xfrm rot="-1043188">
            <a:off x="11161828" y="-675498"/>
            <a:ext cx="2107962" cy="11992214"/>
            <a:chOff x="0" y="0"/>
            <a:chExt cx="555183" cy="3158443"/>
          </a:xfrm>
        </p:grpSpPr>
        <p:sp>
          <p:nvSpPr>
            <p:cNvPr id="38" name="Freeform 7">
              <a:extLst>
                <a:ext uri="{FF2B5EF4-FFF2-40B4-BE49-F238E27FC236}">
                  <a16:creationId xmlns:a16="http://schemas.microsoft.com/office/drawing/2014/main" id="{ADA2EDDC-472D-3F4D-32A1-4BCB04BB388E}"/>
                </a:ext>
              </a:extLst>
            </p:cNvPr>
            <p:cNvSpPr/>
            <p:nvPr/>
          </p:nvSpPr>
          <p:spPr>
            <a:xfrm>
              <a:off x="0" y="0"/>
              <a:ext cx="555183" cy="3158443"/>
            </a:xfrm>
            <a:custGeom>
              <a:avLst/>
              <a:gdLst/>
              <a:ahLst/>
              <a:cxnLst/>
              <a:rect l="l" t="t" r="r" b="b"/>
              <a:pathLst>
                <a:path w="555183" h="3158443">
                  <a:moveTo>
                    <a:pt x="0" y="0"/>
                  </a:moveTo>
                  <a:lnTo>
                    <a:pt x="555183" y="0"/>
                  </a:lnTo>
                  <a:lnTo>
                    <a:pt x="555183" y="3158443"/>
                  </a:lnTo>
                  <a:lnTo>
                    <a:pt x="0" y="3158443"/>
                  </a:lnTo>
                  <a:close/>
                </a:path>
              </a:pathLst>
            </a:custGeom>
            <a:solidFill>
              <a:srgbClr val="D6D6D6"/>
            </a:solidFill>
          </p:spPr>
          <p:txBody>
            <a:bodyPr/>
            <a:lstStyle/>
            <a:p>
              <a:endParaRPr lang="en-US"/>
            </a:p>
          </p:txBody>
        </p:sp>
        <p:sp>
          <p:nvSpPr>
            <p:cNvPr id="39" name="TextBox 8">
              <a:extLst>
                <a:ext uri="{FF2B5EF4-FFF2-40B4-BE49-F238E27FC236}">
                  <a16:creationId xmlns:a16="http://schemas.microsoft.com/office/drawing/2014/main" id="{36D4D59D-44FA-D584-C7FD-3EE5554C603F}"/>
                </a:ext>
              </a:extLst>
            </p:cNvPr>
            <p:cNvSpPr txBox="1"/>
            <p:nvPr/>
          </p:nvSpPr>
          <p:spPr>
            <a:xfrm>
              <a:off x="0" y="-38100"/>
              <a:ext cx="555183" cy="3196543"/>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2">
            <a:extLst>
              <a:ext uri="{FF2B5EF4-FFF2-40B4-BE49-F238E27FC236}">
                <a16:creationId xmlns:a16="http://schemas.microsoft.com/office/drawing/2014/main" id="{2D1500B9-EC38-2FEC-47A8-DE4CB4614CFC}"/>
              </a:ext>
            </a:extLst>
          </p:cNvPr>
          <p:cNvGrpSpPr/>
          <p:nvPr/>
        </p:nvGrpSpPr>
        <p:grpSpPr>
          <a:xfrm rot="8700570">
            <a:off x="10418211" y="-4170950"/>
            <a:ext cx="2107962" cy="13805645"/>
            <a:chOff x="0" y="0"/>
            <a:chExt cx="555183" cy="3636055"/>
          </a:xfrm>
        </p:grpSpPr>
        <p:sp>
          <p:nvSpPr>
            <p:cNvPr id="41" name="Freeform 13">
              <a:extLst>
                <a:ext uri="{FF2B5EF4-FFF2-40B4-BE49-F238E27FC236}">
                  <a16:creationId xmlns:a16="http://schemas.microsoft.com/office/drawing/2014/main" id="{9FB0BAF3-885C-ABA9-B774-4B1758F21B1B}"/>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42" name="TextBox 14">
              <a:extLst>
                <a:ext uri="{FF2B5EF4-FFF2-40B4-BE49-F238E27FC236}">
                  <a16:creationId xmlns:a16="http://schemas.microsoft.com/office/drawing/2014/main" id="{EC95B0AA-3DB7-EDA5-4A4D-EA1102A46D98}"/>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5">
            <a:extLst>
              <a:ext uri="{FF2B5EF4-FFF2-40B4-BE49-F238E27FC236}">
                <a16:creationId xmlns:a16="http://schemas.microsoft.com/office/drawing/2014/main" id="{C5789E91-40C9-694E-D7C2-16DD86DB78EB}"/>
              </a:ext>
            </a:extLst>
          </p:cNvPr>
          <p:cNvGrpSpPr/>
          <p:nvPr/>
        </p:nvGrpSpPr>
        <p:grpSpPr>
          <a:xfrm rot="-1802058">
            <a:off x="12976536" y="-2913136"/>
            <a:ext cx="2107962" cy="13805645"/>
            <a:chOff x="0" y="0"/>
            <a:chExt cx="555183" cy="3636055"/>
          </a:xfrm>
        </p:grpSpPr>
        <p:sp>
          <p:nvSpPr>
            <p:cNvPr id="44" name="Freeform 16">
              <a:extLst>
                <a:ext uri="{FF2B5EF4-FFF2-40B4-BE49-F238E27FC236}">
                  <a16:creationId xmlns:a16="http://schemas.microsoft.com/office/drawing/2014/main" id="{5EC7759C-F6E7-635D-B4D0-AE501F8A790B}"/>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4093D0"/>
            </a:solidFill>
          </p:spPr>
          <p:txBody>
            <a:bodyPr/>
            <a:lstStyle/>
            <a:p>
              <a:endParaRPr lang="en-US"/>
            </a:p>
          </p:txBody>
        </p:sp>
        <p:sp>
          <p:nvSpPr>
            <p:cNvPr id="45" name="TextBox 17">
              <a:extLst>
                <a:ext uri="{FF2B5EF4-FFF2-40B4-BE49-F238E27FC236}">
                  <a16:creationId xmlns:a16="http://schemas.microsoft.com/office/drawing/2014/main" id="{1F9A759A-3F36-F9F8-3D52-99A189277B1E}"/>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46" name="Group 3">
            <a:extLst>
              <a:ext uri="{FF2B5EF4-FFF2-40B4-BE49-F238E27FC236}">
                <a16:creationId xmlns:a16="http://schemas.microsoft.com/office/drawing/2014/main" id="{E7B64F75-41D2-D238-B963-DDA486B7542B}"/>
              </a:ext>
            </a:extLst>
          </p:cNvPr>
          <p:cNvGrpSpPr/>
          <p:nvPr/>
        </p:nvGrpSpPr>
        <p:grpSpPr>
          <a:xfrm rot="1037749">
            <a:off x="-1730100" y="-2157229"/>
            <a:ext cx="2107962" cy="11992214"/>
            <a:chOff x="0" y="0"/>
            <a:chExt cx="555183" cy="3158443"/>
          </a:xfrm>
        </p:grpSpPr>
        <p:sp>
          <p:nvSpPr>
            <p:cNvPr id="47" name="Freeform 4">
              <a:extLst>
                <a:ext uri="{FF2B5EF4-FFF2-40B4-BE49-F238E27FC236}">
                  <a16:creationId xmlns:a16="http://schemas.microsoft.com/office/drawing/2014/main" id="{56DDAA56-7C56-CF1F-054C-431F843DC67B}"/>
                </a:ext>
              </a:extLst>
            </p:cNvPr>
            <p:cNvSpPr/>
            <p:nvPr/>
          </p:nvSpPr>
          <p:spPr>
            <a:xfrm>
              <a:off x="0" y="0"/>
              <a:ext cx="555183" cy="3158443"/>
            </a:xfrm>
            <a:custGeom>
              <a:avLst/>
              <a:gdLst/>
              <a:ahLst/>
              <a:cxnLst/>
              <a:rect l="l" t="t" r="r" b="b"/>
              <a:pathLst>
                <a:path w="555183" h="3158443">
                  <a:moveTo>
                    <a:pt x="0" y="0"/>
                  </a:moveTo>
                  <a:lnTo>
                    <a:pt x="555183" y="0"/>
                  </a:lnTo>
                  <a:lnTo>
                    <a:pt x="555183" y="3158443"/>
                  </a:lnTo>
                  <a:lnTo>
                    <a:pt x="0" y="3158443"/>
                  </a:lnTo>
                  <a:close/>
                </a:path>
              </a:pathLst>
            </a:custGeom>
            <a:solidFill>
              <a:srgbClr val="D6D6D6"/>
            </a:solidFill>
          </p:spPr>
          <p:txBody>
            <a:bodyPr/>
            <a:lstStyle/>
            <a:p>
              <a:endParaRPr lang="en-US"/>
            </a:p>
          </p:txBody>
        </p:sp>
        <p:sp>
          <p:nvSpPr>
            <p:cNvPr id="48" name="TextBox 5">
              <a:extLst>
                <a:ext uri="{FF2B5EF4-FFF2-40B4-BE49-F238E27FC236}">
                  <a16:creationId xmlns:a16="http://schemas.microsoft.com/office/drawing/2014/main" id="{201CFCE2-EA4B-F31E-0264-C6508CADCB93}"/>
                </a:ext>
              </a:extLst>
            </p:cNvPr>
            <p:cNvSpPr txBox="1"/>
            <p:nvPr/>
          </p:nvSpPr>
          <p:spPr>
            <a:xfrm>
              <a:off x="0" y="-38100"/>
              <a:ext cx="555183" cy="3196543"/>
            </a:xfrm>
            <a:prstGeom prst="rect">
              <a:avLst/>
            </a:prstGeom>
          </p:spPr>
          <p:txBody>
            <a:bodyPr lIns="50800" tIns="50800" rIns="50800" bIns="50800" rtlCol="0" anchor="ctr"/>
            <a:lstStyle/>
            <a:p>
              <a:pPr algn="ctr">
                <a:lnSpc>
                  <a:spcPts val="2659"/>
                </a:lnSpc>
                <a:spcBef>
                  <a:spcPct val="0"/>
                </a:spcBef>
              </a:pPr>
              <a:endParaRPr/>
            </a:p>
          </p:txBody>
        </p:sp>
      </p:grpSp>
      <p:grpSp>
        <p:nvGrpSpPr>
          <p:cNvPr id="52" name="Group 9">
            <a:extLst>
              <a:ext uri="{FF2B5EF4-FFF2-40B4-BE49-F238E27FC236}">
                <a16:creationId xmlns:a16="http://schemas.microsoft.com/office/drawing/2014/main" id="{E46C426F-DD5B-E237-F643-9B69A16A0D6C}"/>
              </a:ext>
            </a:extLst>
          </p:cNvPr>
          <p:cNvGrpSpPr/>
          <p:nvPr/>
        </p:nvGrpSpPr>
        <p:grpSpPr>
          <a:xfrm rot="-8692293">
            <a:off x="-985376" y="-5480845"/>
            <a:ext cx="2107962" cy="13805645"/>
            <a:chOff x="0" y="0"/>
            <a:chExt cx="555183" cy="3636055"/>
          </a:xfrm>
        </p:grpSpPr>
        <p:sp>
          <p:nvSpPr>
            <p:cNvPr id="53" name="Freeform 10">
              <a:extLst>
                <a:ext uri="{FF2B5EF4-FFF2-40B4-BE49-F238E27FC236}">
                  <a16:creationId xmlns:a16="http://schemas.microsoft.com/office/drawing/2014/main" id="{702F88DF-DE72-39B5-48D8-8D1986C93D5F}"/>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54" name="TextBox 11">
              <a:extLst>
                <a:ext uri="{FF2B5EF4-FFF2-40B4-BE49-F238E27FC236}">
                  <a16:creationId xmlns:a16="http://schemas.microsoft.com/office/drawing/2014/main" id="{4574453C-F014-1EF4-D6A9-DE11E7319792}"/>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c 19">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EAB17B-433B-E6A4-6A0F-63C38B30672E}"/>
              </a:ext>
            </a:extLst>
          </p:cNvPr>
          <p:cNvSpPr>
            <a:spLocks noGrp="1"/>
          </p:cNvSpPr>
          <p:nvPr>
            <p:ph type="title" idx="4294967295"/>
          </p:nvPr>
        </p:nvSpPr>
        <p:spPr>
          <a:xfrm>
            <a:off x="892817" y="1370171"/>
            <a:ext cx="4425551" cy="2387600"/>
          </a:xfrm>
        </p:spPr>
        <p:txBody>
          <a:bodyPr vert="horz" lIns="91440" tIns="45720" rIns="91440" bIns="45720" rtlCol="0" anchor="b">
            <a:normAutofit/>
          </a:bodyPr>
          <a:lstStyle/>
          <a:p>
            <a:r>
              <a:rPr lang="en-US">
                <a:solidFill>
                  <a:srgbClr val="FFFFFF"/>
                </a:solidFill>
                <a:latin typeface="+mj-lt"/>
              </a:rPr>
              <a:t>Introductions</a:t>
            </a:r>
          </a:p>
        </p:txBody>
      </p:sp>
      <p:sp>
        <p:nvSpPr>
          <p:cNvPr id="21" name="Oval 20">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52A964CD-E495-3D8E-3CFD-C1F761C064CD}"/>
              </a:ext>
            </a:extLst>
          </p:cNvPr>
          <p:cNvSpPr txBox="1"/>
          <p:nvPr/>
        </p:nvSpPr>
        <p:spPr>
          <a:xfrm>
            <a:off x="892817" y="3849845"/>
            <a:ext cx="4425551" cy="1881751"/>
          </a:xfrm>
          <a:prstGeom prst="rect">
            <a:avLst/>
          </a:prstGeom>
        </p:spPr>
        <p:txBody>
          <a:bodyPr vert="horz" lIns="91440" tIns="45720" rIns="91440" bIns="45720" rtlCol="0">
            <a:normAutofit/>
          </a:bodyPr>
          <a:lstStyle/>
          <a:p>
            <a:pPr>
              <a:lnSpc>
                <a:spcPct val="90000"/>
              </a:lnSpc>
              <a:spcBef>
                <a:spcPts val="1000"/>
              </a:spcBef>
            </a:pPr>
            <a:endParaRPr lang="en-US" sz="2400" dirty="0">
              <a:solidFill>
                <a:srgbClr val="FFFFFF"/>
              </a:solidFill>
            </a:endParaRPr>
          </a:p>
        </p:txBody>
      </p:sp>
      <p:grpSp>
        <p:nvGrpSpPr>
          <p:cNvPr id="8" name="Group 7">
            <a:extLst>
              <a:ext uri="{FF2B5EF4-FFF2-40B4-BE49-F238E27FC236}">
                <a16:creationId xmlns:a16="http://schemas.microsoft.com/office/drawing/2014/main" id="{1AAA1FC2-6CB2-05A0-D4B9-C2EE93F5ED9B}"/>
              </a:ext>
            </a:extLst>
          </p:cNvPr>
          <p:cNvGrpSpPr/>
          <p:nvPr/>
        </p:nvGrpSpPr>
        <p:grpSpPr>
          <a:xfrm>
            <a:off x="6096000" y="278553"/>
            <a:ext cx="3091024" cy="3091024"/>
            <a:chOff x="2341165" y="2913459"/>
            <a:chExt cx="2175669" cy="2175669"/>
          </a:xfrm>
        </p:grpSpPr>
        <p:sp>
          <p:nvSpPr>
            <p:cNvPr id="9" name="Oval 8" descr="A person smiling at camera&#10;&#10;Description automatically generated">
              <a:extLst>
                <a:ext uri="{FF2B5EF4-FFF2-40B4-BE49-F238E27FC236}">
                  <a16:creationId xmlns:a16="http://schemas.microsoft.com/office/drawing/2014/main" id="{0592CBF3-EF94-628B-78DF-D8D0F1EF28DC}"/>
                </a:ext>
              </a:extLst>
            </p:cNvPr>
            <p:cNvSpPr/>
            <p:nvPr/>
          </p:nvSpPr>
          <p:spPr>
            <a:xfrm>
              <a:off x="2341165" y="2913459"/>
              <a:ext cx="2175669" cy="2175669"/>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B7C2493F-0020-FFD1-6C67-0B82C458ED33}"/>
                </a:ext>
              </a:extLst>
            </p:cNvPr>
            <p:cNvSpPr/>
            <p:nvPr/>
          </p:nvSpPr>
          <p:spPr>
            <a:xfrm>
              <a:off x="2732785" y="4068739"/>
              <a:ext cx="1392428" cy="717970"/>
            </a:xfrm>
            <a:custGeom>
              <a:avLst/>
              <a:gdLst>
                <a:gd name="connsiteX0" fmla="*/ 0 w 1392428"/>
                <a:gd name="connsiteY0" fmla="*/ 0 h 717970"/>
                <a:gd name="connsiteX1" fmla="*/ 1392428 w 1392428"/>
                <a:gd name="connsiteY1" fmla="*/ 0 h 717970"/>
                <a:gd name="connsiteX2" fmla="*/ 1392428 w 1392428"/>
                <a:gd name="connsiteY2" fmla="*/ 717970 h 717970"/>
                <a:gd name="connsiteX3" fmla="*/ 0 w 1392428"/>
                <a:gd name="connsiteY3" fmla="*/ 717970 h 717970"/>
                <a:gd name="connsiteX4" fmla="*/ 0 w 1392428"/>
                <a:gd name="connsiteY4" fmla="*/ 0 h 71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28" h="717970">
                  <a:moveTo>
                    <a:pt x="0" y="0"/>
                  </a:moveTo>
                  <a:lnTo>
                    <a:pt x="1392428" y="0"/>
                  </a:lnTo>
                  <a:lnTo>
                    <a:pt x="1392428" y="717970"/>
                  </a:lnTo>
                  <a:lnTo>
                    <a:pt x="0" y="71797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2133600">
                <a:lnSpc>
                  <a:spcPct val="90000"/>
                </a:lnSpc>
                <a:spcBef>
                  <a:spcPct val="0"/>
                </a:spcBef>
                <a:spcAft>
                  <a:spcPct val="35000"/>
                </a:spcAft>
                <a:buNone/>
              </a:pPr>
              <a:endParaRPr lang="en-US" sz="4800" kern="1200"/>
            </a:p>
          </p:txBody>
        </p:sp>
      </p:grpSp>
      <p:grpSp>
        <p:nvGrpSpPr>
          <p:cNvPr id="14" name="Group 13">
            <a:extLst>
              <a:ext uri="{FF2B5EF4-FFF2-40B4-BE49-F238E27FC236}">
                <a16:creationId xmlns:a16="http://schemas.microsoft.com/office/drawing/2014/main" id="{B82B0B19-A67C-1DD0-9353-B6C020ABB29A}"/>
              </a:ext>
            </a:extLst>
          </p:cNvPr>
          <p:cNvGrpSpPr/>
          <p:nvPr/>
        </p:nvGrpSpPr>
        <p:grpSpPr>
          <a:xfrm>
            <a:off x="8415521" y="3757771"/>
            <a:ext cx="2709367" cy="2709367"/>
            <a:chOff x="8012905" y="3251200"/>
            <a:chExt cx="1500187" cy="1500187"/>
          </a:xfrm>
        </p:grpSpPr>
        <p:sp>
          <p:nvSpPr>
            <p:cNvPr id="15" name="Oval 14" descr="A person taking a selfie&#10;&#10;Description automatically generated">
              <a:extLst>
                <a:ext uri="{FF2B5EF4-FFF2-40B4-BE49-F238E27FC236}">
                  <a16:creationId xmlns:a16="http://schemas.microsoft.com/office/drawing/2014/main" id="{123299CA-0698-7A80-7E89-D237C4282605}"/>
                </a:ext>
              </a:extLst>
            </p:cNvPr>
            <p:cNvSpPr/>
            <p:nvPr/>
          </p:nvSpPr>
          <p:spPr>
            <a:xfrm>
              <a:off x="8012905" y="3251200"/>
              <a:ext cx="1500187" cy="1500187"/>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3279BA3F-D03A-9C9A-923C-0C327ECD6480}"/>
                </a:ext>
              </a:extLst>
            </p:cNvPr>
            <p:cNvSpPr/>
            <p:nvPr/>
          </p:nvSpPr>
          <p:spPr>
            <a:xfrm>
              <a:off x="8282939" y="4047799"/>
              <a:ext cx="960120" cy="495061"/>
            </a:xfrm>
            <a:custGeom>
              <a:avLst/>
              <a:gdLst>
                <a:gd name="connsiteX0" fmla="*/ 0 w 960120"/>
                <a:gd name="connsiteY0" fmla="*/ 0 h 495061"/>
                <a:gd name="connsiteX1" fmla="*/ 960120 w 960120"/>
                <a:gd name="connsiteY1" fmla="*/ 0 h 495061"/>
                <a:gd name="connsiteX2" fmla="*/ 960120 w 960120"/>
                <a:gd name="connsiteY2" fmla="*/ 495061 h 495061"/>
                <a:gd name="connsiteX3" fmla="*/ 0 w 960120"/>
                <a:gd name="connsiteY3" fmla="*/ 495061 h 495061"/>
                <a:gd name="connsiteX4" fmla="*/ 0 w 960120"/>
                <a:gd name="connsiteY4" fmla="*/ 0 h 49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495061">
                  <a:moveTo>
                    <a:pt x="0" y="0"/>
                  </a:moveTo>
                  <a:lnTo>
                    <a:pt x="960120" y="0"/>
                  </a:lnTo>
                  <a:lnTo>
                    <a:pt x="960120" y="495061"/>
                  </a:lnTo>
                  <a:lnTo>
                    <a:pt x="0" y="49506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466850">
                <a:lnSpc>
                  <a:spcPct val="90000"/>
                </a:lnSpc>
                <a:spcBef>
                  <a:spcPct val="0"/>
                </a:spcBef>
                <a:spcAft>
                  <a:spcPct val="35000"/>
                </a:spcAft>
                <a:buNone/>
              </a:pPr>
              <a:endParaRPr lang="en-US" sz="3300" kern="1200"/>
            </a:p>
          </p:txBody>
        </p:sp>
      </p:grpSp>
    </p:spTree>
    <p:extLst>
      <p:ext uri="{BB962C8B-B14F-4D97-AF65-F5344CB8AC3E}">
        <p14:creationId xmlns:p14="http://schemas.microsoft.com/office/powerpoint/2010/main" val="2114387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50D6-F1DB-AFC9-D2C5-BA38A6B739BB}"/>
              </a:ext>
            </a:extLst>
          </p:cNvPr>
          <p:cNvSpPr>
            <a:spLocks noGrp="1"/>
          </p:cNvSpPr>
          <p:nvPr>
            <p:ph type="title"/>
          </p:nvPr>
        </p:nvSpPr>
        <p:spPr/>
        <p:txBody>
          <a:bodyPr/>
          <a:lstStyle/>
          <a:p>
            <a:r>
              <a:rPr lang="en-US" dirty="0"/>
              <a:t>Learn the Basics</a:t>
            </a:r>
          </a:p>
        </p:txBody>
      </p:sp>
      <p:graphicFrame>
        <p:nvGraphicFramePr>
          <p:cNvPr id="7" name="Content Placeholder 2">
            <a:extLst>
              <a:ext uri="{FF2B5EF4-FFF2-40B4-BE49-F238E27FC236}">
                <a16:creationId xmlns:a16="http://schemas.microsoft.com/office/drawing/2014/main" id="{92741F93-7439-AC4D-4AE6-82DDE35E1CD8}"/>
              </a:ext>
            </a:extLst>
          </p:cNvPr>
          <p:cNvGraphicFramePr>
            <a:graphicFrameLocks noGrp="1"/>
          </p:cNvGraphicFramePr>
          <p:nvPr>
            <p:ph sz="half" idx="1"/>
            <p:extLst>
              <p:ext uri="{D42A27DB-BD31-4B8C-83A1-F6EECF244321}">
                <p14:modId xmlns:p14="http://schemas.microsoft.com/office/powerpoint/2010/main" val="213105131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CB951DF8-5D3E-C1B9-BF4E-69C0B594E43B}"/>
              </a:ext>
            </a:extLst>
          </p:cNvPr>
          <p:cNvGrpSpPr/>
          <p:nvPr/>
        </p:nvGrpSpPr>
        <p:grpSpPr>
          <a:xfrm>
            <a:off x="5579401" y="1488982"/>
            <a:ext cx="4357975" cy="4414276"/>
            <a:chOff x="6534142" y="1704111"/>
            <a:chExt cx="3009899" cy="3229848"/>
          </a:xfrm>
        </p:grpSpPr>
        <p:sp>
          <p:nvSpPr>
            <p:cNvPr id="15" name="Oval 14" descr="Black chess pieces arranged on a chessboard">
              <a:extLst>
                <a:ext uri="{FF2B5EF4-FFF2-40B4-BE49-F238E27FC236}">
                  <a16:creationId xmlns:a16="http://schemas.microsoft.com/office/drawing/2014/main" id="{221CF7AD-041D-7C48-16EE-B5726433B30D}"/>
                </a:ext>
              </a:extLst>
            </p:cNvPr>
            <p:cNvSpPr/>
            <p:nvPr/>
          </p:nvSpPr>
          <p:spPr>
            <a:xfrm>
              <a:off x="6534142" y="1924060"/>
              <a:ext cx="3009899" cy="3009899"/>
            </a:xfrm>
            <a:prstGeom prst="ellipse">
              <a:avLst/>
            </a:prstGeom>
            <a:blipFill>
              <a:blip r:embed="rId8">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1753C923-8042-BD79-1125-6355E50C363C}"/>
                </a:ext>
              </a:extLst>
            </p:cNvPr>
            <p:cNvSpPr/>
            <p:nvPr/>
          </p:nvSpPr>
          <p:spPr>
            <a:xfrm>
              <a:off x="7075924" y="1704111"/>
              <a:ext cx="1926335" cy="993266"/>
            </a:xfrm>
            <a:custGeom>
              <a:avLst/>
              <a:gdLst>
                <a:gd name="connsiteX0" fmla="*/ 0 w 1926335"/>
                <a:gd name="connsiteY0" fmla="*/ 0 h 993266"/>
                <a:gd name="connsiteX1" fmla="*/ 1926335 w 1926335"/>
                <a:gd name="connsiteY1" fmla="*/ 0 h 993266"/>
                <a:gd name="connsiteX2" fmla="*/ 1926335 w 1926335"/>
                <a:gd name="connsiteY2" fmla="*/ 993266 h 993266"/>
                <a:gd name="connsiteX3" fmla="*/ 0 w 1926335"/>
                <a:gd name="connsiteY3" fmla="*/ 993266 h 993266"/>
                <a:gd name="connsiteX4" fmla="*/ 0 w 1926335"/>
                <a:gd name="connsiteY4" fmla="*/ 0 h 99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35" h="993266">
                  <a:moveTo>
                    <a:pt x="0" y="0"/>
                  </a:moveTo>
                  <a:lnTo>
                    <a:pt x="1926335" y="0"/>
                  </a:lnTo>
                  <a:lnTo>
                    <a:pt x="1926335" y="993266"/>
                  </a:lnTo>
                  <a:lnTo>
                    <a:pt x="0" y="993266"/>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555750">
                <a:lnSpc>
                  <a:spcPct val="90000"/>
                </a:lnSpc>
                <a:spcBef>
                  <a:spcPct val="0"/>
                </a:spcBef>
                <a:spcAft>
                  <a:spcPct val="35000"/>
                </a:spcAft>
                <a:buNone/>
              </a:pPr>
              <a:endParaRPr lang="en-US" sz="3500" b="0" kern="1200" cap="none" spc="0" dirty="0">
                <a:ln w="0"/>
                <a:solidFill>
                  <a:schemeClr val="accent1"/>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34357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F6F1-A441-1711-45C3-AF9CB196113D}"/>
              </a:ext>
            </a:extLst>
          </p:cNvPr>
          <p:cNvSpPr>
            <a:spLocks noGrp="1"/>
          </p:cNvSpPr>
          <p:nvPr>
            <p:ph type="title"/>
          </p:nvPr>
        </p:nvSpPr>
        <p:spPr>
          <a:xfrm>
            <a:off x="588723" y="457200"/>
            <a:ext cx="9607463" cy="707721"/>
          </a:xfrm>
        </p:spPr>
        <p:txBody>
          <a:bodyPr>
            <a:normAutofit/>
          </a:bodyPr>
          <a:lstStyle/>
          <a:p>
            <a:r>
              <a:rPr lang="en-US" sz="4400" dirty="0"/>
              <a:t>Know the Process</a:t>
            </a:r>
          </a:p>
        </p:txBody>
      </p:sp>
      <p:pic>
        <p:nvPicPr>
          <p:cNvPr id="8" name="Content Placeholder 7">
            <a:extLst>
              <a:ext uri="{FF2B5EF4-FFF2-40B4-BE49-F238E27FC236}">
                <a16:creationId xmlns:a16="http://schemas.microsoft.com/office/drawing/2014/main" id="{8DCB2814-06E0-0620-3E04-65792CBBA9EF}"/>
              </a:ext>
            </a:extLst>
          </p:cNvPr>
          <p:cNvPicPr>
            <a:picLocks noGrp="1" noChangeAspect="1"/>
          </p:cNvPicPr>
          <p:nvPr>
            <p:ph idx="1"/>
          </p:nvPr>
        </p:nvPicPr>
        <p:blipFill>
          <a:blip r:embed="rId3"/>
          <a:stretch>
            <a:fillRect/>
          </a:stretch>
        </p:blipFill>
        <p:spPr>
          <a:xfrm>
            <a:off x="4997884" y="1164921"/>
            <a:ext cx="7006882" cy="5431822"/>
          </a:xfrm>
        </p:spPr>
      </p:pic>
      <p:sp>
        <p:nvSpPr>
          <p:cNvPr id="4" name="Text Placeholder 3">
            <a:extLst>
              <a:ext uri="{FF2B5EF4-FFF2-40B4-BE49-F238E27FC236}">
                <a16:creationId xmlns:a16="http://schemas.microsoft.com/office/drawing/2014/main" id="{AAAADA25-1380-9FC7-E244-97EDF9A1418F}"/>
              </a:ext>
            </a:extLst>
          </p:cNvPr>
          <p:cNvSpPr>
            <a:spLocks noGrp="1"/>
          </p:cNvSpPr>
          <p:nvPr>
            <p:ph type="body" sz="half" idx="2"/>
          </p:nvPr>
        </p:nvSpPr>
        <p:spPr>
          <a:xfrm>
            <a:off x="839788" y="1744250"/>
            <a:ext cx="3932237" cy="3811588"/>
          </a:xfrm>
        </p:spPr>
        <p:txBody>
          <a:bodyPr/>
          <a:lstStyle/>
          <a:p>
            <a:endParaRPr lang="en-US" dirty="0"/>
          </a:p>
        </p:txBody>
      </p:sp>
      <p:pic>
        <p:nvPicPr>
          <p:cNvPr id="6" name="Picture 5">
            <a:extLst>
              <a:ext uri="{FF2B5EF4-FFF2-40B4-BE49-F238E27FC236}">
                <a16:creationId xmlns:a16="http://schemas.microsoft.com/office/drawing/2014/main" id="{608753B6-D6C1-614C-5A41-0384374FED85}"/>
              </a:ext>
            </a:extLst>
          </p:cNvPr>
          <p:cNvPicPr>
            <a:picLocks noChangeAspect="1"/>
          </p:cNvPicPr>
          <p:nvPr/>
        </p:nvPicPr>
        <p:blipFill>
          <a:blip r:embed="rId4"/>
          <a:stretch>
            <a:fillRect/>
          </a:stretch>
        </p:blipFill>
        <p:spPr>
          <a:xfrm>
            <a:off x="474378" y="1164920"/>
            <a:ext cx="4410577" cy="5693079"/>
          </a:xfrm>
          <a:prstGeom prst="rect">
            <a:avLst/>
          </a:prstGeom>
        </p:spPr>
      </p:pic>
    </p:spTree>
    <p:extLst>
      <p:ext uri="{BB962C8B-B14F-4D97-AF65-F5344CB8AC3E}">
        <p14:creationId xmlns:p14="http://schemas.microsoft.com/office/powerpoint/2010/main" val="1896450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71CD1-68D5-192A-54F5-96DD12EBA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7EE4C-081E-4BF2-6E48-6D8A68FDB7FF}"/>
              </a:ext>
            </a:extLst>
          </p:cNvPr>
          <p:cNvSpPr>
            <a:spLocks noGrp="1"/>
          </p:cNvSpPr>
          <p:nvPr>
            <p:ph type="title"/>
          </p:nvPr>
        </p:nvSpPr>
        <p:spPr/>
        <p:txBody>
          <a:bodyPr/>
          <a:lstStyle/>
          <a:p>
            <a:r>
              <a:rPr lang="en-US" dirty="0"/>
              <a:t>Know The Legislative Players</a:t>
            </a:r>
          </a:p>
        </p:txBody>
      </p:sp>
      <p:pic>
        <p:nvPicPr>
          <p:cNvPr id="9" name="Content Placeholder 8">
            <a:extLst>
              <a:ext uri="{FF2B5EF4-FFF2-40B4-BE49-F238E27FC236}">
                <a16:creationId xmlns:a16="http://schemas.microsoft.com/office/drawing/2014/main" id="{503B5C75-1D3A-1095-E6FB-16A349C1172A}"/>
              </a:ext>
            </a:extLst>
          </p:cNvPr>
          <p:cNvPicPr>
            <a:picLocks noGrp="1" noChangeAspect="1"/>
          </p:cNvPicPr>
          <p:nvPr>
            <p:ph sz="half" idx="1"/>
          </p:nvPr>
        </p:nvPicPr>
        <p:blipFill>
          <a:blip r:embed="rId3"/>
          <a:stretch>
            <a:fillRect/>
          </a:stretch>
        </p:blipFill>
        <p:spPr>
          <a:xfrm>
            <a:off x="1338943" y="3429000"/>
            <a:ext cx="6196794" cy="2571320"/>
          </a:xfrm>
        </p:spPr>
      </p:pic>
      <p:sp>
        <p:nvSpPr>
          <p:cNvPr id="3" name="TextBox 2">
            <a:extLst>
              <a:ext uri="{FF2B5EF4-FFF2-40B4-BE49-F238E27FC236}">
                <a16:creationId xmlns:a16="http://schemas.microsoft.com/office/drawing/2014/main" id="{A4C59450-1940-B62D-DB5C-82B669435ADD}"/>
              </a:ext>
            </a:extLst>
          </p:cNvPr>
          <p:cNvSpPr txBox="1"/>
          <p:nvPr/>
        </p:nvSpPr>
        <p:spPr>
          <a:xfrm>
            <a:off x="838200" y="1951672"/>
            <a:ext cx="8850489" cy="1569660"/>
          </a:xfrm>
          <a:prstGeom prst="rect">
            <a:avLst/>
          </a:prstGeom>
          <a:noFill/>
        </p:spPr>
        <p:txBody>
          <a:bodyPr wrap="square" rtlCol="0">
            <a:spAutoFit/>
          </a:bodyPr>
          <a:lstStyle/>
          <a:p>
            <a:r>
              <a:rPr lang="en-US" sz="2000" b="1" dirty="0"/>
              <a:t>Learn more about the committees that legislative members serve on</a:t>
            </a:r>
          </a:p>
          <a:p>
            <a:endParaRPr lang="en-US" sz="2000" b="1" dirty="0"/>
          </a:p>
          <a:p>
            <a:r>
              <a:rPr lang="en-US" sz="2000" b="1" dirty="0"/>
              <a:t>Found on the House and Senate websites</a:t>
            </a:r>
          </a:p>
          <a:p>
            <a:endParaRPr lang="en-US" dirty="0"/>
          </a:p>
          <a:p>
            <a:endParaRPr lang="en-US" dirty="0"/>
          </a:p>
        </p:txBody>
      </p:sp>
    </p:spTree>
    <p:extLst>
      <p:ext uri="{BB962C8B-B14F-4D97-AF65-F5344CB8AC3E}">
        <p14:creationId xmlns:p14="http://schemas.microsoft.com/office/powerpoint/2010/main" val="106538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2781C-4033-75B1-56F3-3EAC5806B8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7E40B-7B9D-7078-E2F5-9D6548F919D4}"/>
              </a:ext>
            </a:extLst>
          </p:cNvPr>
          <p:cNvSpPr>
            <a:spLocks noGrp="1"/>
          </p:cNvSpPr>
          <p:nvPr>
            <p:ph type="title"/>
          </p:nvPr>
        </p:nvSpPr>
        <p:spPr>
          <a:xfrm>
            <a:off x="514112" y="365125"/>
            <a:ext cx="10515600" cy="1325563"/>
          </a:xfrm>
        </p:spPr>
        <p:txBody>
          <a:bodyPr/>
          <a:lstStyle/>
          <a:p>
            <a:r>
              <a:rPr lang="en-US" dirty="0"/>
              <a:t>Know The Rules</a:t>
            </a:r>
          </a:p>
        </p:txBody>
      </p:sp>
      <p:pic>
        <p:nvPicPr>
          <p:cNvPr id="6" name="Content Placeholder 5">
            <a:extLst>
              <a:ext uri="{FF2B5EF4-FFF2-40B4-BE49-F238E27FC236}">
                <a16:creationId xmlns:a16="http://schemas.microsoft.com/office/drawing/2014/main" id="{AD00EA59-B173-F74F-80CB-984E54F99D15}"/>
              </a:ext>
            </a:extLst>
          </p:cNvPr>
          <p:cNvPicPr>
            <a:picLocks noGrp="1" noChangeAspect="1"/>
          </p:cNvPicPr>
          <p:nvPr>
            <p:ph sz="half" idx="2"/>
          </p:nvPr>
        </p:nvPicPr>
        <p:blipFill>
          <a:blip r:embed="rId3"/>
          <a:stretch>
            <a:fillRect/>
          </a:stretch>
        </p:blipFill>
        <p:spPr>
          <a:xfrm>
            <a:off x="514112" y="1934851"/>
            <a:ext cx="5157787" cy="2988297"/>
          </a:xfrm>
        </p:spPr>
      </p:pic>
      <p:pic>
        <p:nvPicPr>
          <p:cNvPr id="14" name="Content Placeholder 13">
            <a:extLst>
              <a:ext uri="{FF2B5EF4-FFF2-40B4-BE49-F238E27FC236}">
                <a16:creationId xmlns:a16="http://schemas.microsoft.com/office/drawing/2014/main" id="{D951EF3E-AA95-BF1E-7F34-A60CF99DBD2A}"/>
              </a:ext>
            </a:extLst>
          </p:cNvPr>
          <p:cNvPicPr>
            <a:picLocks noGrp="1" noChangeAspect="1"/>
          </p:cNvPicPr>
          <p:nvPr>
            <p:ph sz="quarter" idx="4"/>
          </p:nvPr>
        </p:nvPicPr>
        <p:blipFill>
          <a:blip r:embed="rId4"/>
          <a:stretch>
            <a:fillRect/>
          </a:stretch>
        </p:blipFill>
        <p:spPr>
          <a:xfrm>
            <a:off x="6260483" y="544286"/>
            <a:ext cx="3843528" cy="4992990"/>
          </a:xfrm>
        </p:spPr>
      </p:pic>
    </p:spTree>
    <p:extLst>
      <p:ext uri="{BB962C8B-B14F-4D97-AF65-F5344CB8AC3E}">
        <p14:creationId xmlns:p14="http://schemas.microsoft.com/office/powerpoint/2010/main" val="409067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D7842-D313-7E49-A8C8-29C887CAEA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339255-0C16-307D-EB10-6E47759291FE}"/>
              </a:ext>
            </a:extLst>
          </p:cNvPr>
          <p:cNvSpPr>
            <a:spLocks noGrp="1"/>
          </p:cNvSpPr>
          <p:nvPr>
            <p:ph type="title"/>
          </p:nvPr>
        </p:nvSpPr>
        <p:spPr>
          <a:xfrm>
            <a:off x="762000" y="456209"/>
            <a:ext cx="10515600" cy="1325563"/>
          </a:xfrm>
        </p:spPr>
        <p:txBody>
          <a:bodyPr>
            <a:normAutofit/>
          </a:bodyPr>
          <a:lstStyle/>
          <a:p>
            <a:r>
              <a:rPr lang="en-US" sz="5800" dirty="0"/>
              <a:t>Resources </a:t>
            </a:r>
          </a:p>
        </p:txBody>
      </p:sp>
      <p:graphicFrame>
        <p:nvGraphicFramePr>
          <p:cNvPr id="7" name="Content Placeholder 2">
            <a:extLst>
              <a:ext uri="{FF2B5EF4-FFF2-40B4-BE49-F238E27FC236}">
                <a16:creationId xmlns:a16="http://schemas.microsoft.com/office/drawing/2014/main" id="{9C71A662-41BF-1E6A-95FF-68257E2DAA67}"/>
              </a:ext>
            </a:extLst>
          </p:cNvPr>
          <p:cNvGraphicFramePr>
            <a:graphicFrameLocks noGrp="1"/>
          </p:cNvGraphicFramePr>
          <p:nvPr>
            <p:ph sz="half" idx="1"/>
            <p:extLst>
              <p:ext uri="{D42A27DB-BD31-4B8C-83A1-F6EECF244321}">
                <p14:modId xmlns:p14="http://schemas.microsoft.com/office/powerpoint/2010/main" val="4022992011"/>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BA0C085A-D759-B680-BE76-DFCD7C1AD2CB}"/>
              </a:ext>
            </a:extLst>
          </p:cNvPr>
          <p:cNvGrpSpPr/>
          <p:nvPr/>
        </p:nvGrpSpPr>
        <p:grpSpPr>
          <a:xfrm>
            <a:off x="6096000" y="597857"/>
            <a:ext cx="4234386" cy="3924039"/>
            <a:chOff x="6378843" y="2860921"/>
            <a:chExt cx="2273462" cy="2273462"/>
          </a:xfrm>
        </p:grpSpPr>
        <p:sp>
          <p:nvSpPr>
            <p:cNvPr id="8" name="Oval 7" descr="Notebook and laptop on desk">
              <a:extLst>
                <a:ext uri="{FF2B5EF4-FFF2-40B4-BE49-F238E27FC236}">
                  <a16:creationId xmlns:a16="http://schemas.microsoft.com/office/drawing/2014/main" id="{49B497BB-FCE4-3ADF-2F20-D4E228F3DCFD}"/>
                </a:ext>
              </a:extLst>
            </p:cNvPr>
            <p:cNvSpPr/>
            <p:nvPr/>
          </p:nvSpPr>
          <p:spPr>
            <a:xfrm>
              <a:off x="6378843" y="2860921"/>
              <a:ext cx="2273462" cy="2273462"/>
            </a:xfrm>
            <a:prstGeom prst="leftArrow">
              <a:avLst/>
            </a:prstGeom>
            <a:blipFill>
              <a:blip r:embed="rId8">
                <a:extLst>
                  <a:ext uri="{28A0092B-C50C-407E-A947-70E740481C1C}">
                    <a14:useLocalDpi xmlns:a14="http://schemas.microsoft.com/office/drawing/2010/main" val="0"/>
                  </a:ext>
                </a:extLst>
              </a:blip>
              <a:srcRect/>
              <a:stretch>
                <a:fillRect l="-25000" r="-25000"/>
              </a:stretch>
            </a:blipFill>
            <a:ln>
              <a:solidFill>
                <a:schemeClr val="accent1"/>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5D454833-D257-8EC0-37B6-9890167821B7}"/>
                </a:ext>
              </a:extLst>
            </p:cNvPr>
            <p:cNvSpPr/>
            <p:nvPr/>
          </p:nvSpPr>
          <p:spPr>
            <a:xfrm>
              <a:off x="6788066" y="4068129"/>
              <a:ext cx="1455016" cy="750242"/>
            </a:xfrm>
            <a:prstGeom prst="leftArrow">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2222500">
                <a:lnSpc>
                  <a:spcPct val="90000"/>
                </a:lnSpc>
                <a:spcBef>
                  <a:spcPct val="0"/>
                </a:spcBef>
                <a:spcAft>
                  <a:spcPct val="35000"/>
                </a:spcAft>
                <a:buNone/>
              </a:pPr>
              <a:endParaRPr lang="en-US" sz="5000" kern="1200"/>
            </a:p>
          </p:txBody>
        </p:sp>
      </p:grpSp>
    </p:spTree>
    <p:extLst>
      <p:ext uri="{BB962C8B-B14F-4D97-AF65-F5344CB8AC3E}">
        <p14:creationId xmlns:p14="http://schemas.microsoft.com/office/powerpoint/2010/main" val="800748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ng shot of a building&#10;&#10;Description automatically generated">
            <a:extLst>
              <a:ext uri="{FF2B5EF4-FFF2-40B4-BE49-F238E27FC236}">
                <a16:creationId xmlns:a16="http://schemas.microsoft.com/office/drawing/2014/main" id="{1C6962B0-C8B8-B1F0-0989-3F1068D4DF5A}"/>
              </a:ext>
            </a:extLst>
          </p:cNvPr>
          <p:cNvPicPr>
            <a:picLocks noChangeAspect="1"/>
          </p:cNvPicPr>
          <p:nvPr/>
        </p:nvPicPr>
        <p:blipFill>
          <a:blip r:embed="rId3">
            <a:extLst>
              <a:ext uri="{28A0092B-C50C-407E-A947-70E740481C1C}">
                <a14:useLocalDpi xmlns:a14="http://schemas.microsoft.com/office/drawing/2010/main" val="0"/>
              </a:ext>
            </a:extLst>
          </a:blip>
          <a:srcRect t="19230"/>
          <a:stretch/>
        </p:blipFill>
        <p:spPr>
          <a:xfrm>
            <a:off x="457200" y="457200"/>
            <a:ext cx="11277600" cy="5943600"/>
          </a:xfrm>
          <a:prstGeom prst="rect">
            <a:avLst/>
          </a:prstGeom>
        </p:spPr>
      </p:pic>
      <p:sp>
        <p:nvSpPr>
          <p:cNvPr id="2" name="TextBox 1">
            <a:extLst>
              <a:ext uri="{FF2B5EF4-FFF2-40B4-BE49-F238E27FC236}">
                <a16:creationId xmlns:a16="http://schemas.microsoft.com/office/drawing/2014/main" id="{21998984-3B54-8751-5687-08CE77BA74F0}"/>
              </a:ext>
            </a:extLst>
          </p:cNvPr>
          <p:cNvSpPr txBox="1"/>
          <p:nvPr/>
        </p:nvSpPr>
        <p:spPr>
          <a:xfrm>
            <a:off x="1467011" y="2300728"/>
            <a:ext cx="5876930" cy="769441"/>
          </a:xfrm>
          <a:prstGeom prst="rect">
            <a:avLst/>
          </a:prstGeom>
          <a:noFill/>
        </p:spPr>
        <p:txBody>
          <a:bodyPr wrap="none" rtlCol="0">
            <a:spAutoFit/>
          </a:bodyPr>
          <a:lstStyle/>
          <a:p>
            <a:r>
              <a:rPr lang="en-US" sz="4400" b="1" dirty="0">
                <a:latin typeface="Lato Heavy" panose="020F0502020204030203" pitchFamily="34" charset="0"/>
                <a:ea typeface="Lato Heavy" panose="020F0502020204030203" pitchFamily="34" charset="0"/>
                <a:cs typeface="Lato Heavy" panose="020F0502020204030203" pitchFamily="34" charset="0"/>
              </a:rPr>
              <a:t>State Employee Rights</a:t>
            </a:r>
          </a:p>
        </p:txBody>
      </p:sp>
      <p:pic>
        <p:nvPicPr>
          <p:cNvPr id="6" name="Picture 5" descr="A blue red and white star with a white star on a black background&#10;&#10;Description automatically generated">
            <a:extLst>
              <a:ext uri="{FF2B5EF4-FFF2-40B4-BE49-F238E27FC236}">
                <a16:creationId xmlns:a16="http://schemas.microsoft.com/office/drawing/2014/main" id="{582DB930-8CBA-AB46-F81E-77A0B696D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2795312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7442A9-849E-6B1E-4333-737AB7D1E99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FD96B3-C635-2135-6C03-4356C928A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97BAD2-1598-A200-2FAF-E19A6E826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393502-A804-0378-F518-350AD1540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4CDB0F-EEE5-F692-83BA-9A8C109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ng shot of a building&#10;&#10;Description automatically generated">
            <a:extLst>
              <a:ext uri="{FF2B5EF4-FFF2-40B4-BE49-F238E27FC236}">
                <a16:creationId xmlns:a16="http://schemas.microsoft.com/office/drawing/2014/main" id="{7186A296-55FC-A3CE-ABC2-76AA176BD479}"/>
              </a:ext>
            </a:extLst>
          </p:cNvPr>
          <p:cNvPicPr>
            <a:picLocks noChangeAspect="1"/>
          </p:cNvPicPr>
          <p:nvPr/>
        </p:nvPicPr>
        <p:blipFill>
          <a:blip r:embed="rId3">
            <a:extLst>
              <a:ext uri="{28A0092B-C50C-407E-A947-70E740481C1C}">
                <a14:useLocalDpi xmlns:a14="http://schemas.microsoft.com/office/drawing/2010/main" val="0"/>
              </a:ext>
            </a:extLst>
          </a:blip>
          <a:srcRect t="19230"/>
          <a:stretch/>
        </p:blipFill>
        <p:spPr>
          <a:xfrm>
            <a:off x="457200" y="457200"/>
            <a:ext cx="11277600" cy="5943600"/>
          </a:xfrm>
          <a:prstGeom prst="rect">
            <a:avLst/>
          </a:prstGeom>
        </p:spPr>
      </p:pic>
      <p:pic>
        <p:nvPicPr>
          <p:cNvPr id="6" name="Picture 5" descr="A blue red and white star with a white star on a black background&#10;&#10;Description automatically generated">
            <a:extLst>
              <a:ext uri="{FF2B5EF4-FFF2-40B4-BE49-F238E27FC236}">
                <a16:creationId xmlns:a16="http://schemas.microsoft.com/office/drawing/2014/main" id="{3010686E-E905-7181-ECA7-F9D89996C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
        <p:nvSpPr>
          <p:cNvPr id="2" name="TextBox 1">
            <a:extLst>
              <a:ext uri="{FF2B5EF4-FFF2-40B4-BE49-F238E27FC236}">
                <a16:creationId xmlns:a16="http://schemas.microsoft.com/office/drawing/2014/main" id="{371FF198-4630-B0F1-483C-7DBB6F46D80A}"/>
              </a:ext>
            </a:extLst>
          </p:cNvPr>
          <p:cNvSpPr txBox="1"/>
          <p:nvPr/>
        </p:nvSpPr>
        <p:spPr>
          <a:xfrm>
            <a:off x="686791" y="642257"/>
            <a:ext cx="7778045" cy="4801314"/>
          </a:xfrm>
          <a:prstGeom prst="rect">
            <a:avLst/>
          </a:prstGeom>
          <a:solidFill>
            <a:schemeClr val="bg1"/>
          </a:solidFill>
        </p:spPr>
        <p:txBody>
          <a:bodyPr wrap="square" rtlCol="0">
            <a:spAutoFit/>
          </a:bodyPr>
          <a:lstStyle/>
          <a:p>
            <a:r>
              <a:rPr lang="en-US" sz="2000" b="1" dirty="0"/>
              <a:t>Permissible Political Activities</a:t>
            </a:r>
          </a:p>
          <a:p>
            <a:r>
              <a:rPr lang="en-US" dirty="0"/>
              <a:t>HHS employees are entitled to participate in the political process to the extent that such participation does not violate applicable laws and agency policy. For example, employees may participate, on their own time and without the use of agency resources, in the following political activities:</a:t>
            </a:r>
          </a:p>
          <a:p>
            <a:endParaRPr lang="en-US" dirty="0"/>
          </a:p>
          <a:p>
            <a:pPr marL="285750" indent="-285750">
              <a:buFont typeface="Arial" panose="020B0604020202020204" pitchFamily="34" charset="0"/>
              <a:buChar char="•"/>
            </a:pPr>
            <a:r>
              <a:rPr lang="en-US" dirty="0"/>
              <a:t>Assisting in voter registration drives</a:t>
            </a:r>
          </a:p>
          <a:p>
            <a:pPr marL="285750" indent="-285750">
              <a:buFont typeface="Arial" panose="020B0604020202020204" pitchFamily="34" charset="0"/>
              <a:buChar char="•"/>
            </a:pPr>
            <a:r>
              <a:rPr lang="en-US" dirty="0"/>
              <a:t>Expressing opinions about candidates and issues</a:t>
            </a:r>
          </a:p>
          <a:p>
            <a:pPr marL="285750" indent="-285750">
              <a:buFont typeface="Arial" panose="020B0604020202020204" pitchFamily="34" charset="0"/>
              <a:buChar char="•"/>
            </a:pPr>
            <a:r>
              <a:rPr lang="en-US" dirty="0"/>
              <a:t>Wearing or displaying political badges, buttons, or stickers</a:t>
            </a:r>
          </a:p>
          <a:p>
            <a:pPr marL="285750" indent="-285750">
              <a:buFont typeface="Arial" panose="020B0604020202020204" pitchFamily="34" charset="0"/>
              <a:buChar char="•"/>
            </a:pPr>
            <a:r>
              <a:rPr lang="en-US" dirty="0"/>
              <a:t>Attending, organizing, or managing political rallies and meetings</a:t>
            </a:r>
          </a:p>
          <a:p>
            <a:pPr marL="285750" indent="-285750">
              <a:buFont typeface="Arial" panose="020B0604020202020204" pitchFamily="34" charset="0"/>
              <a:buChar char="•"/>
            </a:pPr>
            <a:r>
              <a:rPr lang="en-US" dirty="0"/>
              <a:t>Joining a political club or party</a:t>
            </a:r>
          </a:p>
          <a:p>
            <a:pPr marL="285750" indent="-285750">
              <a:buFont typeface="Arial" panose="020B0604020202020204" pitchFamily="34" charset="0"/>
              <a:buChar char="•"/>
            </a:pPr>
            <a:r>
              <a:rPr lang="en-US" dirty="0"/>
              <a:t>Signing or circulating nominating petitions</a:t>
            </a:r>
          </a:p>
          <a:p>
            <a:pPr marL="285750" indent="-285750">
              <a:buFont typeface="Arial" panose="020B0604020202020204" pitchFamily="34" charset="0"/>
              <a:buChar char="•"/>
            </a:pPr>
            <a:r>
              <a:rPr lang="en-US" dirty="0"/>
              <a:t>Campaigning for or against referendum questions, such as constitutional amendments or municipal ordinances</a:t>
            </a:r>
          </a:p>
          <a:p>
            <a:pPr marL="285750" indent="-285750">
              <a:buFont typeface="Arial" panose="020B0604020202020204" pitchFamily="34" charset="0"/>
              <a:buChar char="•"/>
            </a:pPr>
            <a:r>
              <a:rPr lang="en-US" dirty="0"/>
              <a:t>Collecting contributions or selling tickets to political fundraising functions</a:t>
            </a:r>
          </a:p>
          <a:p>
            <a:pPr marL="285750" indent="-285750">
              <a:buFont typeface="Arial" panose="020B0604020202020204" pitchFamily="34" charset="0"/>
              <a:buChar char="•"/>
            </a:pPr>
            <a:r>
              <a:rPr lang="en-US" dirty="0"/>
              <a:t>Distributing campaign materials in a partisan election outside of the workplace and subject to the preceding conditions</a:t>
            </a:r>
          </a:p>
        </p:txBody>
      </p:sp>
    </p:spTree>
    <p:extLst>
      <p:ext uri="{BB962C8B-B14F-4D97-AF65-F5344CB8AC3E}">
        <p14:creationId xmlns:p14="http://schemas.microsoft.com/office/powerpoint/2010/main" val="2403542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0569D1B095844B9B9C9475FE2E59ED" ma:contentTypeVersion="13" ma:contentTypeDescription="Create a new document." ma:contentTypeScope="" ma:versionID="52278741b5c73d81f05c0362a2cb9531">
  <xsd:schema xmlns:xsd="http://www.w3.org/2001/XMLSchema" xmlns:xs="http://www.w3.org/2001/XMLSchema" xmlns:p="http://schemas.microsoft.com/office/2006/metadata/properties" xmlns:ns2="24fc8ee3-0614-4e44-a127-edf32c8c689a" xmlns:ns3="e64e60c9-02cb-498a-b445-2779b003f21b" targetNamespace="http://schemas.microsoft.com/office/2006/metadata/properties" ma:root="true" ma:fieldsID="a4a72cc3af970e84ece3c447572a914e" ns2:_="" ns3:_="">
    <xsd:import namespace="24fc8ee3-0614-4e44-a127-edf32c8c689a"/>
    <xsd:import namespace="e64e60c9-02cb-498a-b445-2779b003f21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c8ee3-0614-4e44-a127-edf32c8c68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bb16bd5-a432-40d6-94ec-f8982d782dd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4e60c9-02cb-498a-b445-2779b003f21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0b84844-8ee7-4a01-9014-7e1163207128}" ma:internalName="TaxCatchAll" ma:showField="CatchAllData" ma:web="e64e60c9-02cb-498a-b445-2779b003f2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4fc8ee3-0614-4e44-a127-edf32c8c689a">
      <Terms xmlns="http://schemas.microsoft.com/office/infopath/2007/PartnerControls"/>
    </lcf76f155ced4ddcb4097134ff3c332f>
    <TaxCatchAll xmlns="e64e60c9-02cb-498a-b445-2779b003f21b" xsi:nil="true"/>
  </documentManagement>
</p:properties>
</file>

<file path=customXml/itemProps1.xml><?xml version="1.0" encoding="utf-8"?>
<ds:datastoreItem xmlns:ds="http://schemas.openxmlformats.org/officeDocument/2006/customXml" ds:itemID="{416F4459-917E-495E-9096-D3DDEED39A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fc8ee3-0614-4e44-a127-edf32c8c689a"/>
    <ds:schemaRef ds:uri="e64e60c9-02cb-498a-b445-2779b003f2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63BA6E-D097-43C0-A6BF-511865710333}">
  <ds:schemaRefs>
    <ds:schemaRef ds:uri="http://schemas.microsoft.com/sharepoint/v3/contenttype/forms"/>
  </ds:schemaRefs>
</ds:datastoreItem>
</file>

<file path=customXml/itemProps3.xml><?xml version="1.0" encoding="utf-8"?>
<ds:datastoreItem xmlns:ds="http://schemas.openxmlformats.org/officeDocument/2006/customXml" ds:itemID="{1E0D7776-764F-4861-B795-2F4BE93FE7CD}">
  <ds:schemaRefs>
    <ds:schemaRef ds:uri="24fc8ee3-0614-4e44-a127-edf32c8c689a"/>
    <ds:schemaRef ds:uri="http://purl.org/dc/dcmitype/"/>
    <ds:schemaRef ds:uri="http://purl.org/dc/elements/1.1/"/>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e64e60c9-02cb-498a-b445-2779b003f21b"/>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1824</TotalTime>
  <Words>1363</Words>
  <Application>Microsoft Office PowerPoint</Application>
  <PresentationFormat>Widescreen</PresentationFormat>
  <Paragraphs>175</Paragraphs>
  <Slides>17</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Anton</vt:lpstr>
      <vt:lpstr>Aptos</vt:lpstr>
      <vt:lpstr>Aptos Display</vt:lpstr>
      <vt:lpstr>Arial</vt:lpstr>
      <vt:lpstr>Calibri</vt:lpstr>
      <vt:lpstr>Helvetica Now</vt:lpstr>
      <vt:lpstr>Helvetica Now Condensed</vt:lpstr>
      <vt:lpstr>Lato Heavy</vt:lpstr>
      <vt:lpstr>Lato Thin</vt:lpstr>
      <vt:lpstr>Open Sauce Heavy</vt:lpstr>
      <vt:lpstr>Office Theme</vt:lpstr>
      <vt:lpstr>1_Office Theme</vt:lpstr>
      <vt:lpstr>Learning the Art of Legislative Empowerment</vt:lpstr>
      <vt:lpstr>Introductions</vt:lpstr>
      <vt:lpstr>Learn the Basics</vt:lpstr>
      <vt:lpstr>Know the Process</vt:lpstr>
      <vt:lpstr>Know The Legislative Players</vt:lpstr>
      <vt:lpstr>Know The Rules</vt:lpstr>
      <vt:lpstr>Resources </vt:lpstr>
      <vt:lpstr>PowerPoint Presentation</vt:lpstr>
      <vt:lpstr>PowerPoint Presentation</vt:lpstr>
      <vt:lpstr>PowerPoint Presentation</vt:lpstr>
      <vt:lpstr>Resources outside of Agencies</vt:lpstr>
      <vt:lpstr>Behind the Scenes</vt:lpstr>
      <vt:lpstr>Using The Cycle To Educate and Empower Yourself and Your Team</vt:lpstr>
      <vt:lpstr>PowerPoint Presentation</vt:lpstr>
      <vt:lpstr>Who We Are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Suzanha Pena TPEA</dc:creator>
  <cp:lastModifiedBy>Goard, Latosha</cp:lastModifiedBy>
  <cp:revision>10</cp:revision>
  <cp:lastPrinted>2024-12-03T16:24:50Z</cp:lastPrinted>
  <dcterms:created xsi:type="dcterms:W3CDTF">2024-05-15T20:33:24Z</dcterms:created>
  <dcterms:modified xsi:type="dcterms:W3CDTF">2024-12-04T01:03:55Z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0x0101000A0569D1B095844B9B9C9475FE2E59ED</vt:lpwstr>
  </property>
  <property fmtid="{D5CDD505-2E9C-101B-9397-08002B2CF9AE}" pid="3" name="MediaServiceImageTags">
    <vt:lpwstr/>
  </property>
</Properties>
</file>