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6" r:id="rId4"/>
  </p:sldMasterIdLst>
  <p:notesMasterIdLst>
    <p:notesMasterId r:id="rId52"/>
  </p:notesMasterIdLst>
  <p:handoutMasterIdLst>
    <p:handoutMasterId r:id="rId53"/>
  </p:handoutMasterIdLst>
  <p:sldIdLst>
    <p:sldId id="2141411256" r:id="rId5"/>
    <p:sldId id="2141411264" r:id="rId6"/>
    <p:sldId id="2141411503" r:id="rId7"/>
    <p:sldId id="2141411518" r:id="rId8"/>
    <p:sldId id="2141411512" r:id="rId9"/>
    <p:sldId id="2690" r:id="rId10"/>
    <p:sldId id="2810" r:id="rId11"/>
    <p:sldId id="2811" r:id="rId12"/>
    <p:sldId id="2814" r:id="rId13"/>
    <p:sldId id="2815" r:id="rId14"/>
    <p:sldId id="2817" r:id="rId15"/>
    <p:sldId id="2818" r:id="rId16"/>
    <p:sldId id="2819" r:id="rId17"/>
    <p:sldId id="2820" r:id="rId18"/>
    <p:sldId id="2821" r:id="rId19"/>
    <p:sldId id="2822" r:id="rId20"/>
    <p:sldId id="2823" r:id="rId21"/>
    <p:sldId id="2826" r:id="rId22"/>
    <p:sldId id="2683" r:id="rId23"/>
    <p:sldId id="2684" r:id="rId24"/>
    <p:sldId id="2812" r:id="rId25"/>
    <p:sldId id="2844" r:id="rId26"/>
    <p:sldId id="2746" r:id="rId27"/>
    <p:sldId id="2747" r:id="rId28"/>
    <p:sldId id="2848" r:id="rId29"/>
    <p:sldId id="2851" r:id="rId30"/>
    <p:sldId id="2749" r:id="rId31"/>
    <p:sldId id="2141411513" r:id="rId32"/>
    <p:sldId id="2141411593" r:id="rId33"/>
    <p:sldId id="2141411595" r:id="rId34"/>
    <p:sldId id="2845" r:id="rId35"/>
    <p:sldId id="2141411597" r:id="rId36"/>
    <p:sldId id="2846" r:id="rId37"/>
    <p:sldId id="2141411591" r:id="rId38"/>
    <p:sldId id="2141411590" r:id="rId39"/>
    <p:sldId id="2141411592" r:id="rId40"/>
    <p:sldId id="2121" r:id="rId41"/>
    <p:sldId id="2122" r:id="rId42"/>
    <p:sldId id="2141411622" r:id="rId43"/>
    <p:sldId id="2147471439" r:id="rId44"/>
    <p:sldId id="2141411514" r:id="rId45"/>
    <p:sldId id="2147471441" r:id="rId46"/>
    <p:sldId id="2147471442" r:id="rId47"/>
    <p:sldId id="2147471443" r:id="rId48"/>
    <p:sldId id="2147471444" r:id="rId49"/>
    <p:sldId id="2147471445" r:id="rId50"/>
    <p:sldId id="2141411376"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orient="horz" pos="3432" userDrawn="1">
          <p15:clr>
            <a:srgbClr val="A4A3A4"/>
          </p15:clr>
        </p15:guide>
        <p15:guide id="3" orient="horz" pos="252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2BD3600-570E-E277-0461-45DC902ABFF5}" name="Siemelink, Gillian" initials="SG" userId="S::gillian.siemelink@crowe.com::ca588e9f-9449-4d33-81af-2a3a1a7d3392" providerId="AD"/>
  <p188:author id="{A5E64E05-39B3-7F41-5B68-18D7CBD15769}" name="Curran, Meghan" initials="" userId="S::Meghan.Curran@crowe.com::4ba585ed-c1d1-47a2-8945-658dc2042d95" providerId="AD"/>
  <p188:author id="{AF4D1815-317C-205C-2AB6-30347B4D2E4F}" name="Curran, Meghan" initials="CM" userId="S::meghan.curran@crowe.com::4ba585ed-c1d1-47a2-8945-658dc2042d95" providerId="AD"/>
  <p188:author id="{63151324-0993-A23A-00AF-1866C5068519}" name="Jenkins, Wendy" initials="" userId="S::Wendy.Jenkins@crowe.com::8338fec1-0331-4bbd-8062-33a27425da76" providerId="AD"/>
  <p188:author id="{E39E5329-5C57-1965-28C8-E05ED75AC622}" name="Jenkins, Wendy" initials="JW" userId="S::wendy.jenkins@crowe.com::8338fec1-0331-4bbd-8062-33a27425da76" providerId="AD"/>
  <p188:author id="{B430953E-B53F-A131-BE6A-213B79920258}" name="Mark Hotchkin" initials="MH" userId="Mark Hotchkin" providerId="None"/>
  <p188:author id="{24F3743F-0571-2FE7-DDC3-416CF6063EAA}" name="Felmey, Liz" initials="FL" userId="S::liz.felmey@crowe.com::478b9d66-8cd4-4aba-9a52-c85190ade192" providerId="AD"/>
  <p188:author id="{1D72F755-B98B-92D9-C7F1-7E5C49D69C24}" name="Sbertoli, Sarah" initials="SS" userId="S::Sarah.Sbertoli@crowe.com::b7768499-1083-4731-9d65-773479d621ac" providerId="AD"/>
  <p188:author id="{8443ED59-20C7-4FDF-8DCA-8A14D1AA1C8C}" name="Microsoft Office User" initials="MOU" userId="Microsoft Office User" providerId="None"/>
  <p188:author id="{21A74E5F-D901-5AF2-FB8B-5B6CF0735C35}" name="Rice, Jennifer" initials="RJ" userId="S::jennifer.rice@crowe.com::e79c79b0-c09d-47aa-8270-d3e07932dec2" providerId="AD"/>
  <p188:author id="{D4FCC7A2-EA90-A413-E36A-4B339549B999}" name="Hermosillo, Arianna" initials="HA" userId="S::arianna.hermosillo@crowe.com::53659072-854f-47f8-8d88-f442dd16519a" providerId="AD"/>
  <p188:author id="{5132E5B2-E3E0-4EB7-A9FA-0FFFC6F96FCC}" name="Sbertoli, Sarah" initials="SS" userId="S::sarah.sbertoli@crowe.com::b7768499-1083-4731-9d65-773479d621ac" providerId="AD"/>
  <p188:author id="{CEA7F3C9-E7FC-FF08-B69C-4A37B6BB686A}" name="Roxas, Rowena" initials="RR" userId="S::rowena.roxas@crowe.com::9bf669ff-778c-4c6d-b481-874b2f639763" providerId="AD"/>
  <p188:author id="{5D7E6BE1-BC6C-EB35-DB16-715AA18AAE5D}" name="Gordon, Jennifer" initials="GJ" userId="S::jennifer.gordon@crowe.com::bc513785-de48-4a98-91d2-137e9f91d67d" providerId="AD"/>
  <p188:author id="{EE5CBEEA-6A57-2DC0-E4BA-C5367FBC6B63}" name="Heasty, Ashley" initials="HA" userId="S::ashley.heasty@crowe.com::7e13e42f-1059-40f8-85c6-6567dff6600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522"/>
    <a:srgbClr val="F5A40D"/>
    <a:srgbClr val="F9C174"/>
    <a:srgbClr val="C2C2C2"/>
    <a:srgbClr val="7F7F7F"/>
    <a:srgbClr val="67D0C9"/>
    <a:srgbClr val="3AD2B3"/>
    <a:srgbClr val="14BEA0"/>
    <a:srgbClr val="66C1AE"/>
    <a:srgbClr val="FECC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F909C-6FBA-414A-9626-BD86209AE4E6}" v="11" dt="2024-12-03T15:18:48.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6"/>
    <p:restoredTop sz="80183" autoAdjust="0"/>
  </p:normalViewPr>
  <p:slideViewPr>
    <p:cSldViewPr snapToGrid="0">
      <p:cViewPr varScale="1">
        <p:scale>
          <a:sx n="97" d="100"/>
          <a:sy n="97" d="100"/>
        </p:scale>
        <p:origin x="486" y="72"/>
      </p:cViewPr>
      <p:guideLst>
        <p:guide orient="horz" pos="1680"/>
        <p:guide orient="horz" pos="3432"/>
        <p:guide orient="horz" pos="252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6800" y="25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FC1A6-930F-4114-99DB-D71172FDA949}"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07B1CC9F-E3CE-467F-A089-4E43DEC01FCB}">
      <dgm:prSet phldrT="[Text]"/>
      <dgm:spPr/>
      <dgm:t>
        <a:bodyPr/>
        <a:lstStyle/>
        <a:p>
          <a:r>
            <a:rPr lang="en-US" dirty="0"/>
            <a:t>Accounting Changes</a:t>
          </a:r>
        </a:p>
      </dgm:t>
    </dgm:pt>
    <dgm:pt modelId="{D03F8D9E-66C6-4377-850F-61FFBCFA4D7D}" type="parTrans" cxnId="{6AFE3369-F06A-4A8D-B39A-67316DE658B2}">
      <dgm:prSet/>
      <dgm:spPr/>
      <dgm:t>
        <a:bodyPr/>
        <a:lstStyle/>
        <a:p>
          <a:endParaRPr lang="en-US"/>
        </a:p>
      </dgm:t>
    </dgm:pt>
    <dgm:pt modelId="{8ADB90E4-8A77-4353-A911-E2B1A56A458E}" type="sibTrans" cxnId="{6AFE3369-F06A-4A8D-B39A-67316DE658B2}">
      <dgm:prSet/>
      <dgm:spPr/>
      <dgm:t>
        <a:bodyPr/>
        <a:lstStyle/>
        <a:p>
          <a:endParaRPr lang="en-US"/>
        </a:p>
      </dgm:t>
    </dgm:pt>
    <dgm:pt modelId="{48CEDCDB-0F99-45DA-B070-A48ECF0DA8AE}">
      <dgm:prSet phldrT="[Text]"/>
      <dgm:spPr/>
      <dgm:t>
        <a:bodyPr/>
        <a:lstStyle/>
        <a:p>
          <a:r>
            <a:rPr lang="en-US" dirty="0"/>
            <a:t>1. Change in accounting principle</a:t>
          </a:r>
        </a:p>
      </dgm:t>
    </dgm:pt>
    <dgm:pt modelId="{06223E7D-9EF6-44EE-AC4F-88CC5392F47C}" type="parTrans" cxnId="{B1A55EEE-B5C7-4AA6-BB3D-8B2C96E1CDE9}">
      <dgm:prSet/>
      <dgm:spPr/>
      <dgm:t>
        <a:bodyPr/>
        <a:lstStyle/>
        <a:p>
          <a:endParaRPr lang="en-US"/>
        </a:p>
      </dgm:t>
    </dgm:pt>
    <dgm:pt modelId="{6000A871-2EC2-4E2F-909D-0F632E1ECB71}" type="sibTrans" cxnId="{B1A55EEE-B5C7-4AA6-BB3D-8B2C96E1CDE9}">
      <dgm:prSet/>
      <dgm:spPr/>
      <dgm:t>
        <a:bodyPr/>
        <a:lstStyle/>
        <a:p>
          <a:endParaRPr lang="en-US"/>
        </a:p>
      </dgm:t>
    </dgm:pt>
    <dgm:pt modelId="{0E59D069-147F-4D57-9414-0BA16A823B9E}">
      <dgm:prSet phldrT="[Text]"/>
      <dgm:spPr/>
      <dgm:t>
        <a:bodyPr/>
        <a:lstStyle/>
        <a:p>
          <a:r>
            <a:rPr lang="en-US" dirty="0"/>
            <a:t>2. Change in accounting estimate</a:t>
          </a:r>
        </a:p>
      </dgm:t>
    </dgm:pt>
    <dgm:pt modelId="{BB1D95C3-9479-4ECA-8AFE-49300EF02C04}" type="parTrans" cxnId="{4024400B-1F55-4C62-B222-D4CD357C3278}">
      <dgm:prSet/>
      <dgm:spPr/>
      <dgm:t>
        <a:bodyPr/>
        <a:lstStyle/>
        <a:p>
          <a:endParaRPr lang="en-US"/>
        </a:p>
      </dgm:t>
    </dgm:pt>
    <dgm:pt modelId="{87F28883-0850-47CC-B0CE-DBDDB09F1ADF}" type="sibTrans" cxnId="{4024400B-1F55-4C62-B222-D4CD357C3278}">
      <dgm:prSet/>
      <dgm:spPr/>
      <dgm:t>
        <a:bodyPr/>
        <a:lstStyle/>
        <a:p>
          <a:endParaRPr lang="en-US"/>
        </a:p>
      </dgm:t>
    </dgm:pt>
    <dgm:pt modelId="{54F107D9-BF52-49FD-8F48-A83B4668ADAF}">
      <dgm:prSet phldrT="[Text]"/>
      <dgm:spPr/>
      <dgm:t>
        <a:bodyPr/>
        <a:lstStyle/>
        <a:p>
          <a:r>
            <a:rPr lang="en-US" dirty="0"/>
            <a:t>Error Corrections</a:t>
          </a:r>
        </a:p>
      </dgm:t>
    </dgm:pt>
    <dgm:pt modelId="{19C78585-DB7E-472A-86CC-407BC19871A9}" type="parTrans" cxnId="{4B2ACF41-916B-41C3-B0F9-1220A5CB0ABC}">
      <dgm:prSet/>
      <dgm:spPr/>
      <dgm:t>
        <a:bodyPr/>
        <a:lstStyle/>
        <a:p>
          <a:endParaRPr lang="en-US"/>
        </a:p>
      </dgm:t>
    </dgm:pt>
    <dgm:pt modelId="{E600745C-AAB7-47C7-B924-9B4AD829F7DE}" type="sibTrans" cxnId="{4B2ACF41-916B-41C3-B0F9-1220A5CB0ABC}">
      <dgm:prSet/>
      <dgm:spPr/>
      <dgm:t>
        <a:bodyPr/>
        <a:lstStyle/>
        <a:p>
          <a:endParaRPr lang="en-US"/>
        </a:p>
      </dgm:t>
    </dgm:pt>
    <dgm:pt modelId="{C958E883-2D61-4624-8B6C-56F8AB709C6B}">
      <dgm:prSet phldrT="[Text]"/>
      <dgm:spPr/>
      <dgm:t>
        <a:bodyPr/>
        <a:lstStyle/>
        <a:p>
          <a:r>
            <a:rPr lang="en-US" dirty="0"/>
            <a:t>Correction of an error in previously issued financial statements</a:t>
          </a:r>
        </a:p>
      </dgm:t>
    </dgm:pt>
    <dgm:pt modelId="{19F1DF57-B205-4F17-9DBD-0BD6AB053EF9}" type="parTrans" cxnId="{D1E7B31B-4591-4C9D-B333-0956364CF93E}">
      <dgm:prSet/>
      <dgm:spPr/>
      <dgm:t>
        <a:bodyPr/>
        <a:lstStyle/>
        <a:p>
          <a:endParaRPr lang="en-US"/>
        </a:p>
      </dgm:t>
    </dgm:pt>
    <dgm:pt modelId="{01F88205-3253-4E70-AF60-B5D5B9B4D0E9}" type="sibTrans" cxnId="{D1E7B31B-4591-4C9D-B333-0956364CF93E}">
      <dgm:prSet/>
      <dgm:spPr/>
      <dgm:t>
        <a:bodyPr/>
        <a:lstStyle/>
        <a:p>
          <a:endParaRPr lang="en-US"/>
        </a:p>
      </dgm:t>
    </dgm:pt>
    <dgm:pt modelId="{2FC7AAFC-FA29-43FE-99C8-45EB75EF946D}">
      <dgm:prSet phldrT="[Text]"/>
      <dgm:spPr/>
      <dgm:t>
        <a:bodyPr/>
        <a:lstStyle/>
        <a:p>
          <a:r>
            <a:rPr lang="en-US" dirty="0"/>
            <a:t>3. Change to or within the financial reporting entity</a:t>
          </a:r>
        </a:p>
      </dgm:t>
    </dgm:pt>
    <dgm:pt modelId="{7CF13073-C06A-4B36-8C39-224C5F1932C3}" type="parTrans" cxnId="{A0DF0409-E699-4951-A0D2-7B841D282F8B}">
      <dgm:prSet/>
      <dgm:spPr/>
      <dgm:t>
        <a:bodyPr/>
        <a:lstStyle/>
        <a:p>
          <a:endParaRPr lang="en-US"/>
        </a:p>
      </dgm:t>
    </dgm:pt>
    <dgm:pt modelId="{5C3EB46A-D775-40BC-8444-5D0FDA90DE40}" type="sibTrans" cxnId="{A0DF0409-E699-4951-A0D2-7B841D282F8B}">
      <dgm:prSet/>
      <dgm:spPr/>
      <dgm:t>
        <a:bodyPr/>
        <a:lstStyle/>
        <a:p>
          <a:endParaRPr lang="en-US"/>
        </a:p>
      </dgm:t>
    </dgm:pt>
    <dgm:pt modelId="{F24C9787-C9B9-499C-B5A0-D2CF0C9E3497}" type="pres">
      <dgm:prSet presAssocID="{C2BFC1A6-930F-4114-99DB-D71172FDA949}" presName="theList" presStyleCnt="0">
        <dgm:presLayoutVars>
          <dgm:dir/>
          <dgm:animLvl val="lvl"/>
          <dgm:resizeHandles val="exact"/>
        </dgm:presLayoutVars>
      </dgm:prSet>
      <dgm:spPr/>
    </dgm:pt>
    <dgm:pt modelId="{5D9A59BD-EB9F-4ED7-84AF-95635F52464A}" type="pres">
      <dgm:prSet presAssocID="{07B1CC9F-E3CE-467F-A089-4E43DEC01FCB}" presName="compNode" presStyleCnt="0"/>
      <dgm:spPr/>
    </dgm:pt>
    <dgm:pt modelId="{8205C21D-ED0F-478A-9B59-A987DBB0B8E9}" type="pres">
      <dgm:prSet presAssocID="{07B1CC9F-E3CE-467F-A089-4E43DEC01FCB}" presName="aNode" presStyleLbl="bgShp" presStyleIdx="0" presStyleCnt="2"/>
      <dgm:spPr/>
    </dgm:pt>
    <dgm:pt modelId="{B45C7505-B7A9-4258-A0A1-981CEE1DE481}" type="pres">
      <dgm:prSet presAssocID="{07B1CC9F-E3CE-467F-A089-4E43DEC01FCB}" presName="textNode" presStyleLbl="bgShp" presStyleIdx="0" presStyleCnt="2"/>
      <dgm:spPr/>
    </dgm:pt>
    <dgm:pt modelId="{A405A3C9-768D-43CE-9413-6935E458D6BD}" type="pres">
      <dgm:prSet presAssocID="{07B1CC9F-E3CE-467F-A089-4E43DEC01FCB}" presName="compChildNode" presStyleCnt="0"/>
      <dgm:spPr/>
    </dgm:pt>
    <dgm:pt modelId="{B0749DE2-4118-4D01-ABB8-70F82930142D}" type="pres">
      <dgm:prSet presAssocID="{07B1CC9F-E3CE-467F-A089-4E43DEC01FCB}" presName="theInnerList" presStyleCnt="0"/>
      <dgm:spPr/>
    </dgm:pt>
    <dgm:pt modelId="{0C53E185-6331-4420-9E99-4CA69AA8D826}" type="pres">
      <dgm:prSet presAssocID="{48CEDCDB-0F99-45DA-B070-A48ECF0DA8AE}" presName="childNode" presStyleLbl="node1" presStyleIdx="0" presStyleCnt="4">
        <dgm:presLayoutVars>
          <dgm:bulletEnabled val="1"/>
        </dgm:presLayoutVars>
      </dgm:prSet>
      <dgm:spPr/>
    </dgm:pt>
    <dgm:pt modelId="{28866601-F293-4E30-8342-F7F62D12F043}" type="pres">
      <dgm:prSet presAssocID="{48CEDCDB-0F99-45DA-B070-A48ECF0DA8AE}" presName="aSpace2" presStyleCnt="0"/>
      <dgm:spPr/>
    </dgm:pt>
    <dgm:pt modelId="{5B2C96D7-7F64-4F90-BE9B-9E7A1240C4BA}" type="pres">
      <dgm:prSet presAssocID="{0E59D069-147F-4D57-9414-0BA16A823B9E}" presName="childNode" presStyleLbl="node1" presStyleIdx="1" presStyleCnt="4">
        <dgm:presLayoutVars>
          <dgm:bulletEnabled val="1"/>
        </dgm:presLayoutVars>
      </dgm:prSet>
      <dgm:spPr/>
    </dgm:pt>
    <dgm:pt modelId="{33D31C31-9ECC-42F0-B209-BF6F8B9BFA9B}" type="pres">
      <dgm:prSet presAssocID="{0E59D069-147F-4D57-9414-0BA16A823B9E}" presName="aSpace2" presStyleCnt="0"/>
      <dgm:spPr/>
    </dgm:pt>
    <dgm:pt modelId="{59EAC64A-C6E8-43C0-93BF-51A6D18CD7CD}" type="pres">
      <dgm:prSet presAssocID="{2FC7AAFC-FA29-43FE-99C8-45EB75EF946D}" presName="childNode" presStyleLbl="node1" presStyleIdx="2" presStyleCnt="4">
        <dgm:presLayoutVars>
          <dgm:bulletEnabled val="1"/>
        </dgm:presLayoutVars>
      </dgm:prSet>
      <dgm:spPr/>
    </dgm:pt>
    <dgm:pt modelId="{6C4BF6FD-2138-4DA4-ACD4-451847CDB008}" type="pres">
      <dgm:prSet presAssocID="{07B1CC9F-E3CE-467F-A089-4E43DEC01FCB}" presName="aSpace" presStyleCnt="0"/>
      <dgm:spPr/>
    </dgm:pt>
    <dgm:pt modelId="{40278245-5AFE-4291-BF00-FC415E0747E0}" type="pres">
      <dgm:prSet presAssocID="{54F107D9-BF52-49FD-8F48-A83B4668ADAF}" presName="compNode" presStyleCnt="0"/>
      <dgm:spPr/>
    </dgm:pt>
    <dgm:pt modelId="{1E72B215-A1C8-49F0-BD3F-F91295E6A9F0}" type="pres">
      <dgm:prSet presAssocID="{54F107D9-BF52-49FD-8F48-A83B4668ADAF}" presName="aNode" presStyleLbl="bgShp" presStyleIdx="1" presStyleCnt="2"/>
      <dgm:spPr/>
    </dgm:pt>
    <dgm:pt modelId="{72E79350-8B09-4445-93D9-340798B19195}" type="pres">
      <dgm:prSet presAssocID="{54F107D9-BF52-49FD-8F48-A83B4668ADAF}" presName="textNode" presStyleLbl="bgShp" presStyleIdx="1" presStyleCnt="2"/>
      <dgm:spPr/>
    </dgm:pt>
    <dgm:pt modelId="{776E9DF3-C76D-4384-B6F3-7A9BE0DB00A0}" type="pres">
      <dgm:prSet presAssocID="{54F107D9-BF52-49FD-8F48-A83B4668ADAF}" presName="compChildNode" presStyleCnt="0"/>
      <dgm:spPr/>
    </dgm:pt>
    <dgm:pt modelId="{D8586ABE-1A5F-4E94-9015-87E98C1E8E5B}" type="pres">
      <dgm:prSet presAssocID="{54F107D9-BF52-49FD-8F48-A83B4668ADAF}" presName="theInnerList" presStyleCnt="0"/>
      <dgm:spPr/>
    </dgm:pt>
    <dgm:pt modelId="{A71994DA-C3FE-464E-89B3-79C29D50F688}" type="pres">
      <dgm:prSet presAssocID="{C958E883-2D61-4624-8B6C-56F8AB709C6B}" presName="childNode" presStyleLbl="node1" presStyleIdx="3" presStyleCnt="4">
        <dgm:presLayoutVars>
          <dgm:bulletEnabled val="1"/>
        </dgm:presLayoutVars>
      </dgm:prSet>
      <dgm:spPr/>
    </dgm:pt>
  </dgm:ptLst>
  <dgm:cxnLst>
    <dgm:cxn modelId="{A381FA05-9CC7-4E63-916C-05D4ACE1E621}" type="presOf" srcId="{C2BFC1A6-930F-4114-99DB-D71172FDA949}" destId="{F24C9787-C9B9-499C-B5A0-D2CF0C9E3497}" srcOrd="0" destOrd="0" presId="urn:microsoft.com/office/officeart/2005/8/layout/lProcess2"/>
    <dgm:cxn modelId="{A0DF0409-E699-4951-A0D2-7B841D282F8B}" srcId="{07B1CC9F-E3CE-467F-A089-4E43DEC01FCB}" destId="{2FC7AAFC-FA29-43FE-99C8-45EB75EF946D}" srcOrd="2" destOrd="0" parTransId="{7CF13073-C06A-4B36-8C39-224C5F1932C3}" sibTransId="{5C3EB46A-D775-40BC-8444-5D0FDA90DE40}"/>
    <dgm:cxn modelId="{4024400B-1F55-4C62-B222-D4CD357C3278}" srcId="{07B1CC9F-E3CE-467F-A089-4E43DEC01FCB}" destId="{0E59D069-147F-4D57-9414-0BA16A823B9E}" srcOrd="1" destOrd="0" parTransId="{BB1D95C3-9479-4ECA-8AFE-49300EF02C04}" sibTransId="{87F28883-0850-47CC-B0CE-DBDDB09F1ADF}"/>
    <dgm:cxn modelId="{D1E7B31B-4591-4C9D-B333-0956364CF93E}" srcId="{54F107D9-BF52-49FD-8F48-A83B4668ADAF}" destId="{C958E883-2D61-4624-8B6C-56F8AB709C6B}" srcOrd="0" destOrd="0" parTransId="{19F1DF57-B205-4F17-9DBD-0BD6AB053EF9}" sibTransId="{01F88205-3253-4E70-AF60-B5D5B9B4D0E9}"/>
    <dgm:cxn modelId="{C7853F1E-3940-43CD-8C89-C79AFCB9271B}" type="presOf" srcId="{07B1CC9F-E3CE-467F-A089-4E43DEC01FCB}" destId="{8205C21D-ED0F-478A-9B59-A987DBB0B8E9}" srcOrd="0" destOrd="0" presId="urn:microsoft.com/office/officeart/2005/8/layout/lProcess2"/>
    <dgm:cxn modelId="{418A3928-21CE-4BA1-A0C5-86DBB11B67B4}" type="presOf" srcId="{2FC7AAFC-FA29-43FE-99C8-45EB75EF946D}" destId="{59EAC64A-C6E8-43C0-93BF-51A6D18CD7CD}" srcOrd="0" destOrd="0" presId="urn:microsoft.com/office/officeart/2005/8/layout/lProcess2"/>
    <dgm:cxn modelId="{4B2ACF41-916B-41C3-B0F9-1220A5CB0ABC}" srcId="{C2BFC1A6-930F-4114-99DB-D71172FDA949}" destId="{54F107D9-BF52-49FD-8F48-A83B4668ADAF}" srcOrd="1" destOrd="0" parTransId="{19C78585-DB7E-472A-86CC-407BC19871A9}" sibTransId="{E600745C-AAB7-47C7-B924-9B4AD829F7DE}"/>
    <dgm:cxn modelId="{26203F43-F1A4-49AF-A6A8-C89F328E4F22}" type="presOf" srcId="{48CEDCDB-0F99-45DA-B070-A48ECF0DA8AE}" destId="{0C53E185-6331-4420-9E99-4CA69AA8D826}" srcOrd="0" destOrd="0" presId="urn:microsoft.com/office/officeart/2005/8/layout/lProcess2"/>
    <dgm:cxn modelId="{E177FB44-D625-4B85-B4ED-A5C3C6E7FAC1}" type="presOf" srcId="{C958E883-2D61-4624-8B6C-56F8AB709C6B}" destId="{A71994DA-C3FE-464E-89B3-79C29D50F688}" srcOrd="0" destOrd="0" presId="urn:microsoft.com/office/officeart/2005/8/layout/lProcess2"/>
    <dgm:cxn modelId="{6AFE3369-F06A-4A8D-B39A-67316DE658B2}" srcId="{C2BFC1A6-930F-4114-99DB-D71172FDA949}" destId="{07B1CC9F-E3CE-467F-A089-4E43DEC01FCB}" srcOrd="0" destOrd="0" parTransId="{D03F8D9E-66C6-4377-850F-61FFBCFA4D7D}" sibTransId="{8ADB90E4-8A77-4353-A911-E2B1A56A458E}"/>
    <dgm:cxn modelId="{FD8F8B4A-A163-4475-B12C-02EE22540E36}" type="presOf" srcId="{07B1CC9F-E3CE-467F-A089-4E43DEC01FCB}" destId="{B45C7505-B7A9-4258-A0A1-981CEE1DE481}" srcOrd="1" destOrd="0" presId="urn:microsoft.com/office/officeart/2005/8/layout/lProcess2"/>
    <dgm:cxn modelId="{818B736B-17A7-455B-8054-508554B15340}" type="presOf" srcId="{54F107D9-BF52-49FD-8F48-A83B4668ADAF}" destId="{72E79350-8B09-4445-93D9-340798B19195}" srcOrd="1" destOrd="0" presId="urn:microsoft.com/office/officeart/2005/8/layout/lProcess2"/>
    <dgm:cxn modelId="{E910674E-3638-4CF4-BF88-0ABF4FB30F42}" type="presOf" srcId="{54F107D9-BF52-49FD-8F48-A83B4668ADAF}" destId="{1E72B215-A1C8-49F0-BD3F-F91295E6A9F0}" srcOrd="0" destOrd="0" presId="urn:microsoft.com/office/officeart/2005/8/layout/lProcess2"/>
    <dgm:cxn modelId="{C23001D5-9FDE-41AE-B42C-F972CAC4A8F5}" type="presOf" srcId="{0E59D069-147F-4D57-9414-0BA16A823B9E}" destId="{5B2C96D7-7F64-4F90-BE9B-9E7A1240C4BA}" srcOrd="0" destOrd="0" presId="urn:microsoft.com/office/officeart/2005/8/layout/lProcess2"/>
    <dgm:cxn modelId="{B1A55EEE-B5C7-4AA6-BB3D-8B2C96E1CDE9}" srcId="{07B1CC9F-E3CE-467F-A089-4E43DEC01FCB}" destId="{48CEDCDB-0F99-45DA-B070-A48ECF0DA8AE}" srcOrd="0" destOrd="0" parTransId="{06223E7D-9EF6-44EE-AC4F-88CC5392F47C}" sibTransId="{6000A871-2EC2-4E2F-909D-0F632E1ECB71}"/>
    <dgm:cxn modelId="{3A86F921-588B-4D2A-81B8-84C0D9CE25E3}" type="presParOf" srcId="{F24C9787-C9B9-499C-B5A0-D2CF0C9E3497}" destId="{5D9A59BD-EB9F-4ED7-84AF-95635F52464A}" srcOrd="0" destOrd="0" presId="urn:microsoft.com/office/officeart/2005/8/layout/lProcess2"/>
    <dgm:cxn modelId="{3E5F706D-C013-4A4F-A64B-2C1EB2B457AD}" type="presParOf" srcId="{5D9A59BD-EB9F-4ED7-84AF-95635F52464A}" destId="{8205C21D-ED0F-478A-9B59-A987DBB0B8E9}" srcOrd="0" destOrd="0" presId="urn:microsoft.com/office/officeart/2005/8/layout/lProcess2"/>
    <dgm:cxn modelId="{7A4C4E8B-E349-4B34-AC99-54F900FBE3E7}" type="presParOf" srcId="{5D9A59BD-EB9F-4ED7-84AF-95635F52464A}" destId="{B45C7505-B7A9-4258-A0A1-981CEE1DE481}" srcOrd="1" destOrd="0" presId="urn:microsoft.com/office/officeart/2005/8/layout/lProcess2"/>
    <dgm:cxn modelId="{EB791EEA-AE29-474E-A859-E3FF76102176}" type="presParOf" srcId="{5D9A59BD-EB9F-4ED7-84AF-95635F52464A}" destId="{A405A3C9-768D-43CE-9413-6935E458D6BD}" srcOrd="2" destOrd="0" presId="urn:microsoft.com/office/officeart/2005/8/layout/lProcess2"/>
    <dgm:cxn modelId="{E19FDF8A-F55C-448E-90AA-08ADD09589C6}" type="presParOf" srcId="{A405A3C9-768D-43CE-9413-6935E458D6BD}" destId="{B0749DE2-4118-4D01-ABB8-70F82930142D}" srcOrd="0" destOrd="0" presId="urn:microsoft.com/office/officeart/2005/8/layout/lProcess2"/>
    <dgm:cxn modelId="{230F482B-8943-410D-80F8-09EC6D23DE53}" type="presParOf" srcId="{B0749DE2-4118-4D01-ABB8-70F82930142D}" destId="{0C53E185-6331-4420-9E99-4CA69AA8D826}" srcOrd="0" destOrd="0" presId="urn:microsoft.com/office/officeart/2005/8/layout/lProcess2"/>
    <dgm:cxn modelId="{86B0BEF6-01C1-4221-B24B-49A5E4D347FB}" type="presParOf" srcId="{B0749DE2-4118-4D01-ABB8-70F82930142D}" destId="{28866601-F293-4E30-8342-F7F62D12F043}" srcOrd="1" destOrd="0" presId="urn:microsoft.com/office/officeart/2005/8/layout/lProcess2"/>
    <dgm:cxn modelId="{62990453-89AC-4F1B-8937-7D191BBE28C6}" type="presParOf" srcId="{B0749DE2-4118-4D01-ABB8-70F82930142D}" destId="{5B2C96D7-7F64-4F90-BE9B-9E7A1240C4BA}" srcOrd="2" destOrd="0" presId="urn:microsoft.com/office/officeart/2005/8/layout/lProcess2"/>
    <dgm:cxn modelId="{894DC5A8-047A-4268-B73F-021BD5240729}" type="presParOf" srcId="{B0749DE2-4118-4D01-ABB8-70F82930142D}" destId="{33D31C31-9ECC-42F0-B209-BF6F8B9BFA9B}" srcOrd="3" destOrd="0" presId="urn:microsoft.com/office/officeart/2005/8/layout/lProcess2"/>
    <dgm:cxn modelId="{B9D23D9F-4624-4756-88BD-42D334B1F443}" type="presParOf" srcId="{B0749DE2-4118-4D01-ABB8-70F82930142D}" destId="{59EAC64A-C6E8-43C0-93BF-51A6D18CD7CD}" srcOrd="4" destOrd="0" presId="urn:microsoft.com/office/officeart/2005/8/layout/lProcess2"/>
    <dgm:cxn modelId="{7E575FC6-11AE-4464-A5A1-8D2693B54B87}" type="presParOf" srcId="{F24C9787-C9B9-499C-B5A0-D2CF0C9E3497}" destId="{6C4BF6FD-2138-4DA4-ACD4-451847CDB008}" srcOrd="1" destOrd="0" presId="urn:microsoft.com/office/officeart/2005/8/layout/lProcess2"/>
    <dgm:cxn modelId="{7D6983DB-0211-4884-9E02-0A2B04F81394}" type="presParOf" srcId="{F24C9787-C9B9-499C-B5A0-D2CF0C9E3497}" destId="{40278245-5AFE-4291-BF00-FC415E0747E0}" srcOrd="2" destOrd="0" presId="urn:microsoft.com/office/officeart/2005/8/layout/lProcess2"/>
    <dgm:cxn modelId="{0F73A89C-326A-46CD-98F2-7F965B39946E}" type="presParOf" srcId="{40278245-5AFE-4291-BF00-FC415E0747E0}" destId="{1E72B215-A1C8-49F0-BD3F-F91295E6A9F0}" srcOrd="0" destOrd="0" presId="urn:microsoft.com/office/officeart/2005/8/layout/lProcess2"/>
    <dgm:cxn modelId="{D55D6F0A-8BBE-4A31-BE80-253D8DA9F3D1}" type="presParOf" srcId="{40278245-5AFE-4291-BF00-FC415E0747E0}" destId="{72E79350-8B09-4445-93D9-340798B19195}" srcOrd="1" destOrd="0" presId="urn:microsoft.com/office/officeart/2005/8/layout/lProcess2"/>
    <dgm:cxn modelId="{C563B25D-50F5-4F43-B2EB-AF2F905E0A52}" type="presParOf" srcId="{40278245-5AFE-4291-BF00-FC415E0747E0}" destId="{776E9DF3-C76D-4384-B6F3-7A9BE0DB00A0}" srcOrd="2" destOrd="0" presId="urn:microsoft.com/office/officeart/2005/8/layout/lProcess2"/>
    <dgm:cxn modelId="{4C02F901-DAC0-4CDD-8521-81DEB598642E}" type="presParOf" srcId="{776E9DF3-C76D-4384-B6F3-7A9BE0DB00A0}" destId="{D8586ABE-1A5F-4E94-9015-87E98C1E8E5B}" srcOrd="0" destOrd="0" presId="urn:microsoft.com/office/officeart/2005/8/layout/lProcess2"/>
    <dgm:cxn modelId="{FD6FACC1-2291-486B-B6BD-272AED0B76BD}" type="presParOf" srcId="{D8586ABE-1A5F-4E94-9015-87E98C1E8E5B}" destId="{A71994DA-C3FE-464E-89B3-79C29D50F68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4BBFC1-19C5-4407-9073-D24F22F2E725}"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4382D68F-3691-4C1F-A4B4-EC0706A527EB}">
      <dgm:prSet phldrT="[Text]"/>
      <dgm:spPr/>
      <dgm:t>
        <a:bodyPr/>
        <a:lstStyle/>
        <a:p>
          <a:r>
            <a:rPr lang="en-US" dirty="0"/>
            <a:t>Governments are exposed to </a:t>
          </a:r>
          <a:r>
            <a:rPr lang="en-US" u="sng" dirty="0"/>
            <a:t>risks that are based on constraints created by limitations </a:t>
          </a:r>
          <a:r>
            <a:rPr lang="en-US" u="none" dirty="0"/>
            <a:t>imposed by an external party or the government’s highest level of decision-making authority</a:t>
          </a:r>
        </a:p>
      </dgm:t>
    </dgm:pt>
    <dgm:pt modelId="{5E68D016-006E-48F2-B97C-79DDC5EBA6FE}" type="parTrans" cxnId="{6BFADB67-A048-4A15-BFD8-1AEE84511CBA}">
      <dgm:prSet/>
      <dgm:spPr/>
      <dgm:t>
        <a:bodyPr/>
        <a:lstStyle/>
        <a:p>
          <a:endParaRPr lang="en-US"/>
        </a:p>
      </dgm:t>
    </dgm:pt>
    <dgm:pt modelId="{148B7A18-A88A-4288-89AC-932CF126BC72}" type="sibTrans" cxnId="{6BFADB67-A048-4A15-BFD8-1AEE84511CBA}">
      <dgm:prSet/>
      <dgm:spPr/>
      <dgm:t>
        <a:bodyPr/>
        <a:lstStyle/>
        <a:p>
          <a:endParaRPr lang="en-US"/>
        </a:p>
      </dgm:t>
    </dgm:pt>
    <dgm:pt modelId="{BE70CB51-792F-4293-AD3E-1006E6E1EB82}">
      <dgm:prSet phldrT="[Text]"/>
      <dgm:spPr/>
      <dgm:t>
        <a:bodyPr/>
        <a:lstStyle/>
        <a:p>
          <a:r>
            <a:rPr lang="en-US" b="0" dirty="0"/>
            <a:t>Those constraints may limit a government’s ability to acquire resources or to control spending</a:t>
          </a:r>
          <a:r>
            <a:rPr lang="en-US" b="1" dirty="0"/>
            <a:t>.</a:t>
          </a:r>
        </a:p>
      </dgm:t>
    </dgm:pt>
    <dgm:pt modelId="{0D3D430A-A394-4BA6-9AFB-47F88F6A37CC}" type="parTrans" cxnId="{23A82BC9-EE0B-470D-B8DF-29A905938E6E}">
      <dgm:prSet/>
      <dgm:spPr/>
      <dgm:t>
        <a:bodyPr/>
        <a:lstStyle/>
        <a:p>
          <a:endParaRPr lang="en-US"/>
        </a:p>
      </dgm:t>
    </dgm:pt>
    <dgm:pt modelId="{799D17DB-BB9E-4383-8E74-EEEE089DB4DE}" type="sibTrans" cxnId="{23A82BC9-EE0B-470D-B8DF-29A905938E6E}">
      <dgm:prSet/>
      <dgm:spPr/>
      <dgm:t>
        <a:bodyPr/>
        <a:lstStyle/>
        <a:p>
          <a:endParaRPr lang="en-US"/>
        </a:p>
      </dgm:t>
    </dgm:pt>
    <dgm:pt modelId="{409ED5D2-78C5-4B10-BB1A-4507E0AEC5A1}" type="pres">
      <dgm:prSet presAssocID="{B84BBFC1-19C5-4407-9073-D24F22F2E725}" presName="Name0" presStyleCnt="0">
        <dgm:presLayoutVars>
          <dgm:dir/>
          <dgm:animLvl val="lvl"/>
          <dgm:resizeHandles val="exact"/>
        </dgm:presLayoutVars>
      </dgm:prSet>
      <dgm:spPr/>
    </dgm:pt>
    <dgm:pt modelId="{A790F8E6-995E-45B6-B93E-DD10E755DD66}" type="pres">
      <dgm:prSet presAssocID="{BE70CB51-792F-4293-AD3E-1006E6E1EB82}" presName="boxAndChildren" presStyleCnt="0"/>
      <dgm:spPr/>
    </dgm:pt>
    <dgm:pt modelId="{7E3E1989-B8EC-43E4-9F31-DEEB2C799F39}" type="pres">
      <dgm:prSet presAssocID="{BE70CB51-792F-4293-AD3E-1006E6E1EB82}" presName="parentTextBox" presStyleLbl="node1" presStyleIdx="0" presStyleCnt="2"/>
      <dgm:spPr/>
    </dgm:pt>
    <dgm:pt modelId="{65BFA96F-7511-404B-BFF3-DA2325BAB6DD}" type="pres">
      <dgm:prSet presAssocID="{148B7A18-A88A-4288-89AC-932CF126BC72}" presName="sp" presStyleCnt="0"/>
      <dgm:spPr/>
    </dgm:pt>
    <dgm:pt modelId="{80414428-785F-472D-8FE2-72D6BB97CF6F}" type="pres">
      <dgm:prSet presAssocID="{4382D68F-3691-4C1F-A4B4-EC0706A527EB}" presName="arrowAndChildren" presStyleCnt="0"/>
      <dgm:spPr/>
    </dgm:pt>
    <dgm:pt modelId="{344D29D5-0D33-4658-BF32-AA4D54D05823}" type="pres">
      <dgm:prSet presAssocID="{4382D68F-3691-4C1F-A4B4-EC0706A527EB}" presName="parentTextArrow" presStyleLbl="node1" presStyleIdx="1" presStyleCnt="2" custLinFactNeighborX="0" custLinFactNeighborY="-1571"/>
      <dgm:spPr/>
    </dgm:pt>
  </dgm:ptLst>
  <dgm:cxnLst>
    <dgm:cxn modelId="{6BFADB67-A048-4A15-BFD8-1AEE84511CBA}" srcId="{B84BBFC1-19C5-4407-9073-D24F22F2E725}" destId="{4382D68F-3691-4C1F-A4B4-EC0706A527EB}" srcOrd="0" destOrd="0" parTransId="{5E68D016-006E-48F2-B97C-79DDC5EBA6FE}" sibTransId="{148B7A18-A88A-4288-89AC-932CF126BC72}"/>
    <dgm:cxn modelId="{30584E4F-404F-4804-BA3B-4562667A3C9E}" type="presOf" srcId="{4382D68F-3691-4C1F-A4B4-EC0706A527EB}" destId="{344D29D5-0D33-4658-BF32-AA4D54D05823}" srcOrd="0" destOrd="0" presId="urn:microsoft.com/office/officeart/2005/8/layout/process4"/>
    <dgm:cxn modelId="{AA3EEE75-2FC7-454F-99C1-CD35CAD446DF}" type="presOf" srcId="{BE70CB51-792F-4293-AD3E-1006E6E1EB82}" destId="{7E3E1989-B8EC-43E4-9F31-DEEB2C799F39}" srcOrd="0" destOrd="0" presId="urn:microsoft.com/office/officeart/2005/8/layout/process4"/>
    <dgm:cxn modelId="{23A82BC9-EE0B-470D-B8DF-29A905938E6E}" srcId="{B84BBFC1-19C5-4407-9073-D24F22F2E725}" destId="{BE70CB51-792F-4293-AD3E-1006E6E1EB82}" srcOrd="1" destOrd="0" parTransId="{0D3D430A-A394-4BA6-9AFB-47F88F6A37CC}" sibTransId="{799D17DB-BB9E-4383-8E74-EEEE089DB4DE}"/>
    <dgm:cxn modelId="{AF8F1CFF-FB67-4A3E-B295-63363447749B}" type="presOf" srcId="{B84BBFC1-19C5-4407-9073-D24F22F2E725}" destId="{409ED5D2-78C5-4B10-BB1A-4507E0AEC5A1}" srcOrd="0" destOrd="0" presId="urn:microsoft.com/office/officeart/2005/8/layout/process4"/>
    <dgm:cxn modelId="{534630C7-DADB-42D2-9415-FDF7D3752720}" type="presParOf" srcId="{409ED5D2-78C5-4B10-BB1A-4507E0AEC5A1}" destId="{A790F8E6-995E-45B6-B93E-DD10E755DD66}" srcOrd="0" destOrd="0" presId="urn:microsoft.com/office/officeart/2005/8/layout/process4"/>
    <dgm:cxn modelId="{F49B86DB-627C-4044-86A5-D40095F03DDE}" type="presParOf" srcId="{A790F8E6-995E-45B6-B93E-DD10E755DD66}" destId="{7E3E1989-B8EC-43E4-9F31-DEEB2C799F39}" srcOrd="0" destOrd="0" presId="urn:microsoft.com/office/officeart/2005/8/layout/process4"/>
    <dgm:cxn modelId="{15783E9F-545A-4C77-9E4C-742DA83AEFE8}" type="presParOf" srcId="{409ED5D2-78C5-4B10-BB1A-4507E0AEC5A1}" destId="{65BFA96F-7511-404B-BFF3-DA2325BAB6DD}" srcOrd="1" destOrd="0" presId="urn:microsoft.com/office/officeart/2005/8/layout/process4"/>
    <dgm:cxn modelId="{E4A5BCF7-F55C-4F75-9DBC-1930DBE6A575}" type="presParOf" srcId="{409ED5D2-78C5-4B10-BB1A-4507E0AEC5A1}" destId="{80414428-785F-472D-8FE2-72D6BB97CF6F}" srcOrd="2" destOrd="0" presId="urn:microsoft.com/office/officeart/2005/8/layout/process4"/>
    <dgm:cxn modelId="{8101C7C2-01BF-4B5E-AE0C-5482C581A002}" type="presParOf" srcId="{80414428-785F-472D-8FE2-72D6BB97CF6F}" destId="{344D29D5-0D33-4658-BF32-AA4D54D0582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3F20A6-A8DF-4DB8-8188-04B2D2834A4C}"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US"/>
        </a:p>
      </dgm:t>
    </dgm:pt>
    <dgm:pt modelId="{2190C44C-8ABF-48E8-B47B-9AD84ADFE01E}">
      <dgm:prSet phldrT="[Text]"/>
      <dgm:spPr>
        <a:solidFill>
          <a:schemeClr val="bg2"/>
        </a:solidFill>
      </dgm:spPr>
      <dgm:t>
        <a:bodyPr/>
        <a:lstStyle/>
        <a:p>
          <a:r>
            <a:rPr lang="en-US" b="1" dirty="0">
              <a:solidFill>
                <a:schemeClr val="tx1"/>
              </a:solidFill>
            </a:rPr>
            <a:t>Examples:</a:t>
          </a:r>
        </a:p>
      </dgm:t>
    </dgm:pt>
    <dgm:pt modelId="{FDADF979-F900-490F-9EA4-22494FCBC9FF}" type="parTrans" cxnId="{19F6CE36-786A-45A4-98E6-46BC89E171E4}">
      <dgm:prSet/>
      <dgm:spPr/>
      <dgm:t>
        <a:bodyPr/>
        <a:lstStyle/>
        <a:p>
          <a:endParaRPr lang="en-US"/>
        </a:p>
      </dgm:t>
    </dgm:pt>
    <dgm:pt modelId="{5778642A-CE35-4675-A7BA-402AD17DCC83}" type="sibTrans" cxnId="{19F6CE36-786A-45A4-98E6-46BC89E171E4}">
      <dgm:prSet/>
      <dgm:spPr/>
      <dgm:t>
        <a:bodyPr/>
        <a:lstStyle/>
        <a:p>
          <a:endParaRPr lang="en-US"/>
        </a:p>
      </dgm:t>
    </dgm:pt>
    <dgm:pt modelId="{4241C541-B488-4081-A31A-C57F986C7052}">
      <dgm:prSet phldrT="[Text]"/>
      <dgm:spPr>
        <a:solidFill>
          <a:schemeClr val="bg2"/>
        </a:solidFill>
      </dgm:spPr>
      <dgm:t>
        <a:bodyPr/>
        <a:lstStyle/>
        <a:p>
          <a:r>
            <a:rPr lang="en-US" dirty="0">
              <a:solidFill>
                <a:schemeClr val="tx1"/>
              </a:solidFill>
            </a:rPr>
            <a:t>Limitations on the incurrence of debt</a:t>
          </a:r>
        </a:p>
      </dgm:t>
    </dgm:pt>
    <dgm:pt modelId="{667D6E55-ADF2-4438-AB6F-29B2C8232907}" type="parTrans" cxnId="{07C65482-627D-4986-A51E-695462C3299C}">
      <dgm:prSet/>
      <dgm:spPr/>
      <dgm:t>
        <a:bodyPr/>
        <a:lstStyle/>
        <a:p>
          <a:endParaRPr lang="en-US"/>
        </a:p>
      </dgm:t>
    </dgm:pt>
    <dgm:pt modelId="{B927EB9D-0755-4671-9188-50DC76D7B72D}" type="sibTrans" cxnId="{07C65482-627D-4986-A51E-695462C3299C}">
      <dgm:prSet/>
      <dgm:spPr/>
      <dgm:t>
        <a:bodyPr/>
        <a:lstStyle/>
        <a:p>
          <a:endParaRPr lang="en-US"/>
        </a:p>
      </dgm:t>
    </dgm:pt>
    <dgm:pt modelId="{28E0C18F-8580-48D3-B65E-D8255AE2434B}">
      <dgm:prSet phldrT="[Text]"/>
      <dgm:spPr>
        <a:solidFill>
          <a:schemeClr val="bg2"/>
        </a:solidFill>
      </dgm:spPr>
      <dgm:t>
        <a:bodyPr/>
        <a:lstStyle/>
        <a:p>
          <a:r>
            <a:rPr lang="en-US" dirty="0">
              <a:solidFill>
                <a:schemeClr val="tx1"/>
              </a:solidFill>
            </a:rPr>
            <a:t>Mandated spending</a:t>
          </a:r>
        </a:p>
      </dgm:t>
    </dgm:pt>
    <dgm:pt modelId="{4B7E51BF-4822-4318-8EE1-3445710011AD}" type="parTrans" cxnId="{9F3E816F-EF23-4E7F-8766-9F29A3606025}">
      <dgm:prSet/>
      <dgm:spPr/>
      <dgm:t>
        <a:bodyPr/>
        <a:lstStyle/>
        <a:p>
          <a:endParaRPr lang="en-US"/>
        </a:p>
      </dgm:t>
    </dgm:pt>
    <dgm:pt modelId="{9A94E987-256C-4764-9DD3-43D66C8020F9}" type="sibTrans" cxnId="{9F3E816F-EF23-4E7F-8766-9F29A3606025}">
      <dgm:prSet/>
      <dgm:spPr/>
      <dgm:t>
        <a:bodyPr/>
        <a:lstStyle/>
        <a:p>
          <a:endParaRPr lang="en-US"/>
        </a:p>
      </dgm:t>
    </dgm:pt>
    <dgm:pt modelId="{DF2FC32F-7954-4E91-BD23-C32E739C4E70}">
      <dgm:prSet phldrT="[Text]"/>
      <dgm:spPr>
        <a:solidFill>
          <a:schemeClr val="bg2"/>
        </a:solidFill>
      </dgm:spPr>
      <dgm:t>
        <a:bodyPr/>
        <a:lstStyle/>
        <a:p>
          <a:r>
            <a:rPr lang="en-US" dirty="0">
              <a:solidFill>
                <a:schemeClr val="tx1"/>
              </a:solidFill>
            </a:rPr>
            <a:t>Limitations on spending</a:t>
          </a:r>
        </a:p>
      </dgm:t>
    </dgm:pt>
    <dgm:pt modelId="{D44CFCC2-6CF3-4C7D-B5A7-7271A1B97C38}" type="parTrans" cxnId="{06EBF2EF-7611-4DFE-ABF3-96930D6E2E00}">
      <dgm:prSet/>
      <dgm:spPr/>
      <dgm:t>
        <a:bodyPr/>
        <a:lstStyle/>
        <a:p>
          <a:endParaRPr lang="en-US"/>
        </a:p>
      </dgm:t>
    </dgm:pt>
    <dgm:pt modelId="{7B35A1E8-DFB0-4775-A2AD-57CE8C793DC7}" type="sibTrans" cxnId="{06EBF2EF-7611-4DFE-ABF3-96930D6E2E00}">
      <dgm:prSet/>
      <dgm:spPr/>
      <dgm:t>
        <a:bodyPr/>
        <a:lstStyle/>
        <a:p>
          <a:endParaRPr lang="en-US"/>
        </a:p>
      </dgm:t>
    </dgm:pt>
    <dgm:pt modelId="{BFF563D5-D380-41BD-84EB-BF250F033FEB}">
      <dgm:prSet phldrT="[Text]"/>
      <dgm:spPr>
        <a:solidFill>
          <a:schemeClr val="bg2"/>
        </a:solidFill>
      </dgm:spPr>
      <dgm:t>
        <a:bodyPr/>
        <a:lstStyle/>
        <a:p>
          <a:r>
            <a:rPr lang="en-US" dirty="0">
              <a:solidFill>
                <a:schemeClr val="tx1"/>
              </a:solidFill>
            </a:rPr>
            <a:t>Limitations on raising revenue</a:t>
          </a:r>
        </a:p>
      </dgm:t>
    </dgm:pt>
    <dgm:pt modelId="{A4A9B01E-868B-473D-B837-E9442BF47F28}" type="parTrans" cxnId="{D67BA3D6-83CC-4C3B-BE2B-B0F08016624D}">
      <dgm:prSet/>
      <dgm:spPr/>
      <dgm:t>
        <a:bodyPr/>
        <a:lstStyle/>
        <a:p>
          <a:endParaRPr lang="en-US"/>
        </a:p>
      </dgm:t>
    </dgm:pt>
    <dgm:pt modelId="{7DD1DD33-BE39-4F34-8F72-2DBF392AA21E}" type="sibTrans" cxnId="{D67BA3D6-83CC-4C3B-BE2B-B0F08016624D}">
      <dgm:prSet/>
      <dgm:spPr/>
      <dgm:t>
        <a:bodyPr/>
        <a:lstStyle/>
        <a:p>
          <a:endParaRPr lang="en-US"/>
        </a:p>
      </dgm:t>
    </dgm:pt>
    <dgm:pt modelId="{D86B1575-C964-4668-BEF6-C8567A5087C2}" type="pres">
      <dgm:prSet presAssocID="{093F20A6-A8DF-4DB8-8188-04B2D2834A4C}" presName="Name0" presStyleCnt="0">
        <dgm:presLayoutVars>
          <dgm:dir/>
          <dgm:resizeHandles val="exact"/>
        </dgm:presLayoutVars>
      </dgm:prSet>
      <dgm:spPr/>
    </dgm:pt>
    <dgm:pt modelId="{FE00260E-87D4-4402-8AA5-D3C0C2FF8B10}" type="pres">
      <dgm:prSet presAssocID="{2190C44C-8ABF-48E8-B47B-9AD84ADFE01E}" presName="node" presStyleLbl="node1" presStyleIdx="0" presStyleCnt="1">
        <dgm:presLayoutVars>
          <dgm:bulletEnabled val="1"/>
        </dgm:presLayoutVars>
      </dgm:prSet>
      <dgm:spPr/>
    </dgm:pt>
  </dgm:ptLst>
  <dgm:cxnLst>
    <dgm:cxn modelId="{49FD521F-AE05-4F76-B6B6-5796C06CF5BD}" type="presOf" srcId="{093F20A6-A8DF-4DB8-8188-04B2D2834A4C}" destId="{D86B1575-C964-4668-BEF6-C8567A5087C2}" srcOrd="0" destOrd="0" presId="urn:microsoft.com/office/officeart/2005/8/layout/hList6"/>
    <dgm:cxn modelId="{19F6CE36-786A-45A4-98E6-46BC89E171E4}" srcId="{093F20A6-A8DF-4DB8-8188-04B2D2834A4C}" destId="{2190C44C-8ABF-48E8-B47B-9AD84ADFE01E}" srcOrd="0" destOrd="0" parTransId="{FDADF979-F900-490F-9EA4-22494FCBC9FF}" sibTransId="{5778642A-CE35-4675-A7BA-402AD17DCC83}"/>
    <dgm:cxn modelId="{7491FA3F-904F-4E7F-BE52-53AFDD731C4F}" type="presOf" srcId="{BFF563D5-D380-41BD-84EB-BF250F033FEB}" destId="{FE00260E-87D4-4402-8AA5-D3C0C2FF8B10}" srcOrd="0" destOrd="1" presId="urn:microsoft.com/office/officeart/2005/8/layout/hList6"/>
    <dgm:cxn modelId="{9F3E816F-EF23-4E7F-8766-9F29A3606025}" srcId="{2190C44C-8ABF-48E8-B47B-9AD84ADFE01E}" destId="{28E0C18F-8580-48D3-B65E-D8255AE2434B}" srcOrd="3" destOrd="0" parTransId="{4B7E51BF-4822-4318-8EE1-3445710011AD}" sibTransId="{9A94E987-256C-4764-9DD3-43D66C8020F9}"/>
    <dgm:cxn modelId="{1401C854-9E6C-4F49-A96C-8F40EA352D28}" type="presOf" srcId="{2190C44C-8ABF-48E8-B47B-9AD84ADFE01E}" destId="{FE00260E-87D4-4402-8AA5-D3C0C2FF8B10}" srcOrd="0" destOrd="0" presId="urn:microsoft.com/office/officeart/2005/8/layout/hList6"/>
    <dgm:cxn modelId="{07C65482-627D-4986-A51E-695462C3299C}" srcId="{2190C44C-8ABF-48E8-B47B-9AD84ADFE01E}" destId="{4241C541-B488-4081-A31A-C57F986C7052}" srcOrd="2" destOrd="0" parTransId="{667D6E55-ADF2-4438-AB6F-29B2C8232907}" sibTransId="{B927EB9D-0755-4671-9188-50DC76D7B72D}"/>
    <dgm:cxn modelId="{05B0939B-3A2E-4220-B7F3-4F7A39CFB25B}" type="presOf" srcId="{DF2FC32F-7954-4E91-BD23-C32E739C4E70}" destId="{FE00260E-87D4-4402-8AA5-D3C0C2FF8B10}" srcOrd="0" destOrd="2" presId="urn:microsoft.com/office/officeart/2005/8/layout/hList6"/>
    <dgm:cxn modelId="{C539B69F-F0C0-421B-A83A-EFC4662A80A2}" type="presOf" srcId="{4241C541-B488-4081-A31A-C57F986C7052}" destId="{FE00260E-87D4-4402-8AA5-D3C0C2FF8B10}" srcOrd="0" destOrd="3" presId="urn:microsoft.com/office/officeart/2005/8/layout/hList6"/>
    <dgm:cxn modelId="{D67BA3D6-83CC-4C3B-BE2B-B0F08016624D}" srcId="{2190C44C-8ABF-48E8-B47B-9AD84ADFE01E}" destId="{BFF563D5-D380-41BD-84EB-BF250F033FEB}" srcOrd="0" destOrd="0" parTransId="{A4A9B01E-868B-473D-B837-E9442BF47F28}" sibTransId="{7DD1DD33-BE39-4F34-8F72-2DBF392AA21E}"/>
    <dgm:cxn modelId="{06EBF2EF-7611-4DFE-ABF3-96930D6E2E00}" srcId="{2190C44C-8ABF-48E8-B47B-9AD84ADFE01E}" destId="{DF2FC32F-7954-4E91-BD23-C32E739C4E70}" srcOrd="1" destOrd="0" parTransId="{D44CFCC2-6CF3-4C7D-B5A7-7271A1B97C38}" sibTransId="{7B35A1E8-DFB0-4775-A2AD-57CE8C793DC7}"/>
    <dgm:cxn modelId="{D07E8EF8-0A98-45E1-9725-B1AC4E07DF8F}" type="presOf" srcId="{28E0C18F-8580-48D3-B65E-D8255AE2434B}" destId="{FE00260E-87D4-4402-8AA5-D3C0C2FF8B10}" srcOrd="0" destOrd="4" presId="urn:microsoft.com/office/officeart/2005/8/layout/hList6"/>
    <dgm:cxn modelId="{AE4861C8-2671-4909-BC5D-952598463E84}" type="presParOf" srcId="{D86B1575-C964-4668-BEF6-C8567A5087C2}" destId="{FE00260E-87D4-4402-8AA5-D3C0C2FF8B10}"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DB23A52-6AA7-4F46-845A-DB3A4453262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B2E77727-F3CA-4124-9DEE-B0B761BF725D}">
      <dgm:prSet phldrT="[Text]"/>
      <dgm:spPr/>
      <dgm:t>
        <a:bodyPr/>
        <a:lstStyle/>
        <a:p>
          <a:r>
            <a:rPr lang="en-US" dirty="0"/>
            <a:t>MD&amp;A</a:t>
          </a:r>
        </a:p>
      </dgm:t>
    </dgm:pt>
    <dgm:pt modelId="{B30C4899-9F56-4B18-8862-FB3D117BDBBE}" type="parTrans" cxnId="{168310B8-8BDE-4B14-B389-24ED2704BCF9}">
      <dgm:prSet/>
      <dgm:spPr/>
      <dgm:t>
        <a:bodyPr/>
        <a:lstStyle/>
        <a:p>
          <a:endParaRPr lang="en-US"/>
        </a:p>
      </dgm:t>
    </dgm:pt>
    <dgm:pt modelId="{D05EC5B6-E291-437C-A0CF-0CED15C18BFE}" type="sibTrans" cxnId="{168310B8-8BDE-4B14-B389-24ED2704BCF9}">
      <dgm:prSet/>
      <dgm:spPr/>
      <dgm:t>
        <a:bodyPr/>
        <a:lstStyle/>
        <a:p>
          <a:endParaRPr lang="en-US"/>
        </a:p>
      </dgm:t>
    </dgm:pt>
    <dgm:pt modelId="{EA39BD99-9CB0-49D7-AA50-EABBB3C8E591}">
      <dgm:prSet phldrT="[Text]"/>
      <dgm:spPr/>
      <dgm:t>
        <a:bodyPr/>
        <a:lstStyle/>
        <a:p>
          <a:r>
            <a:rPr lang="en-US" dirty="0"/>
            <a:t>Unusual or infrequent items</a:t>
          </a:r>
        </a:p>
      </dgm:t>
    </dgm:pt>
    <dgm:pt modelId="{C996A187-9BBA-4053-AAFD-A74515B81B4A}" type="parTrans" cxnId="{FF102592-53F1-4B4C-9A8F-9E561076F03C}">
      <dgm:prSet/>
      <dgm:spPr/>
      <dgm:t>
        <a:bodyPr/>
        <a:lstStyle/>
        <a:p>
          <a:endParaRPr lang="en-US"/>
        </a:p>
      </dgm:t>
    </dgm:pt>
    <dgm:pt modelId="{300FE10C-884E-4386-A08E-2F252140FC05}" type="sibTrans" cxnId="{FF102592-53F1-4B4C-9A8F-9E561076F03C}">
      <dgm:prSet/>
      <dgm:spPr/>
      <dgm:t>
        <a:bodyPr/>
        <a:lstStyle/>
        <a:p>
          <a:endParaRPr lang="en-US"/>
        </a:p>
      </dgm:t>
    </dgm:pt>
    <dgm:pt modelId="{4F7AB28A-F3A2-4429-9940-07057CDE337E}">
      <dgm:prSet phldrT="[Text]"/>
      <dgm:spPr/>
      <dgm:t>
        <a:bodyPr/>
        <a:lstStyle/>
        <a:p>
          <a:r>
            <a:rPr lang="en-US" dirty="0"/>
            <a:t>Presentation of the proprietary fund IS</a:t>
          </a:r>
        </a:p>
      </dgm:t>
    </dgm:pt>
    <dgm:pt modelId="{396C3F2D-148D-4531-B49C-F5B76516E525}" type="parTrans" cxnId="{C0F19C99-ECEE-49AA-9F08-263C6166E75B}">
      <dgm:prSet/>
      <dgm:spPr/>
      <dgm:t>
        <a:bodyPr/>
        <a:lstStyle/>
        <a:p>
          <a:endParaRPr lang="en-US"/>
        </a:p>
      </dgm:t>
    </dgm:pt>
    <dgm:pt modelId="{DC8409FB-B94F-4A75-8A33-B4E3FDAED58E}" type="sibTrans" cxnId="{C0F19C99-ECEE-49AA-9F08-263C6166E75B}">
      <dgm:prSet/>
      <dgm:spPr/>
      <dgm:t>
        <a:bodyPr/>
        <a:lstStyle/>
        <a:p>
          <a:endParaRPr lang="en-US"/>
        </a:p>
      </dgm:t>
    </dgm:pt>
    <dgm:pt modelId="{2681EFDD-1565-4D83-8322-F43F1AE3E3C1}">
      <dgm:prSet phldrT="[Text]"/>
      <dgm:spPr/>
      <dgm:t>
        <a:bodyPr/>
        <a:lstStyle/>
        <a:p>
          <a:r>
            <a:rPr lang="en-US" dirty="0"/>
            <a:t>Major component units in basic FS</a:t>
          </a:r>
        </a:p>
      </dgm:t>
    </dgm:pt>
    <dgm:pt modelId="{E62BED79-1E70-4264-8CAC-A862CD8DA8A0}" type="parTrans" cxnId="{0F70B5C1-F51C-4D63-A442-A3CC01B06802}">
      <dgm:prSet/>
      <dgm:spPr/>
      <dgm:t>
        <a:bodyPr/>
        <a:lstStyle/>
        <a:p>
          <a:endParaRPr lang="en-US"/>
        </a:p>
      </dgm:t>
    </dgm:pt>
    <dgm:pt modelId="{58DB46C4-A7C5-46FA-B455-4C3F0B8DB24F}" type="sibTrans" cxnId="{0F70B5C1-F51C-4D63-A442-A3CC01B06802}">
      <dgm:prSet/>
      <dgm:spPr/>
      <dgm:t>
        <a:bodyPr/>
        <a:lstStyle/>
        <a:p>
          <a:endParaRPr lang="en-US"/>
        </a:p>
      </dgm:t>
    </dgm:pt>
    <dgm:pt modelId="{F38098DC-2D2B-4260-81C9-5E2656A4855F}">
      <dgm:prSet phldrT="[Text]"/>
      <dgm:spPr/>
      <dgm:t>
        <a:bodyPr/>
        <a:lstStyle/>
        <a:p>
          <a:r>
            <a:rPr lang="en-US" dirty="0"/>
            <a:t>Budgetary comparison information</a:t>
          </a:r>
        </a:p>
      </dgm:t>
    </dgm:pt>
    <dgm:pt modelId="{3CF88B80-42A5-47E5-89D3-7520723C964E}" type="parTrans" cxnId="{25677F06-1483-4268-85A8-B5404ACFA4F5}">
      <dgm:prSet/>
      <dgm:spPr/>
      <dgm:t>
        <a:bodyPr/>
        <a:lstStyle/>
        <a:p>
          <a:endParaRPr lang="en-US"/>
        </a:p>
      </dgm:t>
    </dgm:pt>
    <dgm:pt modelId="{CC1A6C03-A3FB-4C90-A0DE-D77198651026}" type="sibTrans" cxnId="{25677F06-1483-4268-85A8-B5404ACFA4F5}">
      <dgm:prSet/>
      <dgm:spPr/>
      <dgm:t>
        <a:bodyPr/>
        <a:lstStyle/>
        <a:p>
          <a:endParaRPr lang="en-US"/>
        </a:p>
      </dgm:t>
    </dgm:pt>
    <dgm:pt modelId="{A584AE66-F691-4466-88EC-C78E279BB96B}">
      <dgm:prSet phldrT="[Text]"/>
      <dgm:spPr/>
      <dgm:t>
        <a:bodyPr/>
        <a:lstStyle/>
        <a:p>
          <a:r>
            <a:rPr lang="en-US" dirty="0"/>
            <a:t>Financial trends information in the statistical section</a:t>
          </a:r>
        </a:p>
      </dgm:t>
    </dgm:pt>
    <dgm:pt modelId="{D929557F-72E2-40F8-BACC-A3B52B04F134}" type="parTrans" cxnId="{02452C8D-6F37-406F-9FA0-AC50AF502CBE}">
      <dgm:prSet/>
      <dgm:spPr/>
      <dgm:t>
        <a:bodyPr/>
        <a:lstStyle/>
        <a:p>
          <a:endParaRPr lang="en-US"/>
        </a:p>
      </dgm:t>
    </dgm:pt>
    <dgm:pt modelId="{4FDF989F-2FC7-486D-BE0A-61C346AA5F28}" type="sibTrans" cxnId="{02452C8D-6F37-406F-9FA0-AC50AF502CBE}">
      <dgm:prSet/>
      <dgm:spPr/>
      <dgm:t>
        <a:bodyPr/>
        <a:lstStyle/>
        <a:p>
          <a:endParaRPr lang="en-US"/>
        </a:p>
      </dgm:t>
    </dgm:pt>
    <dgm:pt modelId="{1F3538C2-7D76-4DFE-8D54-A6727416DF2D}" type="pres">
      <dgm:prSet presAssocID="{1DB23A52-6AA7-4F46-845A-DB3A4453262C}" presName="diagram" presStyleCnt="0">
        <dgm:presLayoutVars>
          <dgm:dir/>
          <dgm:resizeHandles val="exact"/>
        </dgm:presLayoutVars>
      </dgm:prSet>
      <dgm:spPr/>
    </dgm:pt>
    <dgm:pt modelId="{B626EAD2-82FF-492F-B5ED-4BBCA9B58751}" type="pres">
      <dgm:prSet presAssocID="{B2E77727-F3CA-4124-9DEE-B0B761BF725D}" presName="node" presStyleLbl="node1" presStyleIdx="0" presStyleCnt="6">
        <dgm:presLayoutVars>
          <dgm:bulletEnabled val="1"/>
        </dgm:presLayoutVars>
      </dgm:prSet>
      <dgm:spPr/>
    </dgm:pt>
    <dgm:pt modelId="{0BD5454E-E211-4226-9737-105A9A1154BE}" type="pres">
      <dgm:prSet presAssocID="{D05EC5B6-E291-437C-A0CF-0CED15C18BFE}" presName="sibTrans" presStyleCnt="0"/>
      <dgm:spPr/>
    </dgm:pt>
    <dgm:pt modelId="{30981E8E-92D1-4610-B583-C74F381D1B80}" type="pres">
      <dgm:prSet presAssocID="{EA39BD99-9CB0-49D7-AA50-EABBB3C8E591}" presName="node" presStyleLbl="node1" presStyleIdx="1" presStyleCnt="6">
        <dgm:presLayoutVars>
          <dgm:bulletEnabled val="1"/>
        </dgm:presLayoutVars>
      </dgm:prSet>
      <dgm:spPr/>
    </dgm:pt>
    <dgm:pt modelId="{8219981F-9C19-4508-B590-C8E7640B8192}" type="pres">
      <dgm:prSet presAssocID="{300FE10C-884E-4386-A08E-2F252140FC05}" presName="sibTrans" presStyleCnt="0"/>
      <dgm:spPr/>
    </dgm:pt>
    <dgm:pt modelId="{6C4DFA58-51E1-402F-944D-E14742A87B3D}" type="pres">
      <dgm:prSet presAssocID="{4F7AB28A-F3A2-4429-9940-07057CDE337E}" presName="node" presStyleLbl="node1" presStyleIdx="2" presStyleCnt="6">
        <dgm:presLayoutVars>
          <dgm:bulletEnabled val="1"/>
        </dgm:presLayoutVars>
      </dgm:prSet>
      <dgm:spPr/>
    </dgm:pt>
    <dgm:pt modelId="{01FF1548-403D-400B-8D88-5BC0EF9F97B3}" type="pres">
      <dgm:prSet presAssocID="{DC8409FB-B94F-4A75-8A33-B4E3FDAED58E}" presName="sibTrans" presStyleCnt="0"/>
      <dgm:spPr/>
    </dgm:pt>
    <dgm:pt modelId="{A374FEF5-BA46-4AA5-8CEA-0524B2CD0598}" type="pres">
      <dgm:prSet presAssocID="{2681EFDD-1565-4D83-8322-F43F1AE3E3C1}" presName="node" presStyleLbl="node1" presStyleIdx="3" presStyleCnt="6">
        <dgm:presLayoutVars>
          <dgm:bulletEnabled val="1"/>
        </dgm:presLayoutVars>
      </dgm:prSet>
      <dgm:spPr/>
    </dgm:pt>
    <dgm:pt modelId="{516BDEC8-884A-4E88-8D0E-6D72F1C0C464}" type="pres">
      <dgm:prSet presAssocID="{58DB46C4-A7C5-46FA-B455-4C3F0B8DB24F}" presName="sibTrans" presStyleCnt="0"/>
      <dgm:spPr/>
    </dgm:pt>
    <dgm:pt modelId="{BEC290F7-60C5-479D-92D2-86D28D4D81AC}" type="pres">
      <dgm:prSet presAssocID="{F38098DC-2D2B-4260-81C9-5E2656A4855F}" presName="node" presStyleLbl="node1" presStyleIdx="4" presStyleCnt="6">
        <dgm:presLayoutVars>
          <dgm:bulletEnabled val="1"/>
        </dgm:presLayoutVars>
      </dgm:prSet>
      <dgm:spPr/>
    </dgm:pt>
    <dgm:pt modelId="{9CD7B027-53B7-4F93-A81F-90C9EC284D33}" type="pres">
      <dgm:prSet presAssocID="{CC1A6C03-A3FB-4C90-A0DE-D77198651026}" presName="sibTrans" presStyleCnt="0"/>
      <dgm:spPr/>
    </dgm:pt>
    <dgm:pt modelId="{9EA254E9-B277-4120-9ED6-B2E1AFEF4042}" type="pres">
      <dgm:prSet presAssocID="{A584AE66-F691-4466-88EC-C78E279BB96B}" presName="node" presStyleLbl="node1" presStyleIdx="5" presStyleCnt="6">
        <dgm:presLayoutVars>
          <dgm:bulletEnabled val="1"/>
        </dgm:presLayoutVars>
      </dgm:prSet>
      <dgm:spPr/>
    </dgm:pt>
  </dgm:ptLst>
  <dgm:cxnLst>
    <dgm:cxn modelId="{25677F06-1483-4268-85A8-B5404ACFA4F5}" srcId="{1DB23A52-6AA7-4F46-845A-DB3A4453262C}" destId="{F38098DC-2D2B-4260-81C9-5E2656A4855F}" srcOrd="4" destOrd="0" parTransId="{3CF88B80-42A5-47E5-89D3-7520723C964E}" sibTransId="{CC1A6C03-A3FB-4C90-A0DE-D77198651026}"/>
    <dgm:cxn modelId="{CE68560B-CC26-4899-9BAC-D503E90D3235}" type="presOf" srcId="{F38098DC-2D2B-4260-81C9-5E2656A4855F}" destId="{BEC290F7-60C5-479D-92D2-86D28D4D81AC}" srcOrd="0" destOrd="0" presId="urn:microsoft.com/office/officeart/2005/8/layout/default"/>
    <dgm:cxn modelId="{B5BA2C3E-14CC-4374-ACE8-31953DBCDEDE}" type="presOf" srcId="{EA39BD99-9CB0-49D7-AA50-EABBB3C8E591}" destId="{30981E8E-92D1-4610-B583-C74F381D1B80}" srcOrd="0" destOrd="0" presId="urn:microsoft.com/office/officeart/2005/8/layout/default"/>
    <dgm:cxn modelId="{5BDDA05C-5262-44B2-BC12-80970E120BB9}" type="presOf" srcId="{1DB23A52-6AA7-4F46-845A-DB3A4453262C}" destId="{1F3538C2-7D76-4DFE-8D54-A6727416DF2D}" srcOrd="0" destOrd="0" presId="urn:microsoft.com/office/officeart/2005/8/layout/default"/>
    <dgm:cxn modelId="{16FC8F63-277E-4FC1-AE7B-927DDCE52829}" type="presOf" srcId="{A584AE66-F691-4466-88EC-C78E279BB96B}" destId="{9EA254E9-B277-4120-9ED6-B2E1AFEF4042}" srcOrd="0" destOrd="0" presId="urn:microsoft.com/office/officeart/2005/8/layout/default"/>
    <dgm:cxn modelId="{EE5EDD78-1D30-4573-8DBA-90049D7C560B}" type="presOf" srcId="{2681EFDD-1565-4D83-8322-F43F1AE3E3C1}" destId="{A374FEF5-BA46-4AA5-8CEA-0524B2CD0598}" srcOrd="0" destOrd="0" presId="urn:microsoft.com/office/officeart/2005/8/layout/default"/>
    <dgm:cxn modelId="{B2321D5A-24BA-417B-A2AD-C33E78A1A0C5}" type="presOf" srcId="{B2E77727-F3CA-4124-9DEE-B0B761BF725D}" destId="{B626EAD2-82FF-492F-B5ED-4BBCA9B58751}" srcOrd="0" destOrd="0" presId="urn:microsoft.com/office/officeart/2005/8/layout/default"/>
    <dgm:cxn modelId="{EF3DE57B-9CC7-466C-A1B2-7FC8562FAFF6}" type="presOf" srcId="{4F7AB28A-F3A2-4429-9940-07057CDE337E}" destId="{6C4DFA58-51E1-402F-944D-E14742A87B3D}" srcOrd="0" destOrd="0" presId="urn:microsoft.com/office/officeart/2005/8/layout/default"/>
    <dgm:cxn modelId="{02452C8D-6F37-406F-9FA0-AC50AF502CBE}" srcId="{1DB23A52-6AA7-4F46-845A-DB3A4453262C}" destId="{A584AE66-F691-4466-88EC-C78E279BB96B}" srcOrd="5" destOrd="0" parTransId="{D929557F-72E2-40F8-BACC-A3B52B04F134}" sibTransId="{4FDF989F-2FC7-486D-BE0A-61C346AA5F28}"/>
    <dgm:cxn modelId="{FF102592-53F1-4B4C-9A8F-9E561076F03C}" srcId="{1DB23A52-6AA7-4F46-845A-DB3A4453262C}" destId="{EA39BD99-9CB0-49D7-AA50-EABBB3C8E591}" srcOrd="1" destOrd="0" parTransId="{C996A187-9BBA-4053-AAFD-A74515B81B4A}" sibTransId="{300FE10C-884E-4386-A08E-2F252140FC05}"/>
    <dgm:cxn modelId="{C0F19C99-ECEE-49AA-9F08-263C6166E75B}" srcId="{1DB23A52-6AA7-4F46-845A-DB3A4453262C}" destId="{4F7AB28A-F3A2-4429-9940-07057CDE337E}" srcOrd="2" destOrd="0" parTransId="{396C3F2D-148D-4531-B49C-F5B76516E525}" sibTransId="{DC8409FB-B94F-4A75-8A33-B4E3FDAED58E}"/>
    <dgm:cxn modelId="{168310B8-8BDE-4B14-B389-24ED2704BCF9}" srcId="{1DB23A52-6AA7-4F46-845A-DB3A4453262C}" destId="{B2E77727-F3CA-4124-9DEE-B0B761BF725D}" srcOrd="0" destOrd="0" parTransId="{B30C4899-9F56-4B18-8862-FB3D117BDBBE}" sibTransId="{D05EC5B6-E291-437C-A0CF-0CED15C18BFE}"/>
    <dgm:cxn modelId="{0F70B5C1-F51C-4D63-A442-A3CC01B06802}" srcId="{1DB23A52-6AA7-4F46-845A-DB3A4453262C}" destId="{2681EFDD-1565-4D83-8322-F43F1AE3E3C1}" srcOrd="3" destOrd="0" parTransId="{E62BED79-1E70-4264-8CAC-A862CD8DA8A0}" sibTransId="{58DB46C4-A7C5-46FA-B455-4C3F0B8DB24F}"/>
    <dgm:cxn modelId="{96F4D11F-EDFD-4CC4-B0EC-C96E25A753AD}" type="presParOf" srcId="{1F3538C2-7D76-4DFE-8D54-A6727416DF2D}" destId="{B626EAD2-82FF-492F-B5ED-4BBCA9B58751}" srcOrd="0" destOrd="0" presId="urn:microsoft.com/office/officeart/2005/8/layout/default"/>
    <dgm:cxn modelId="{E4A5636C-784E-4BF5-815A-0964587E05C2}" type="presParOf" srcId="{1F3538C2-7D76-4DFE-8D54-A6727416DF2D}" destId="{0BD5454E-E211-4226-9737-105A9A1154BE}" srcOrd="1" destOrd="0" presId="urn:microsoft.com/office/officeart/2005/8/layout/default"/>
    <dgm:cxn modelId="{673B4445-476A-4973-BFE1-BE76109796D8}" type="presParOf" srcId="{1F3538C2-7D76-4DFE-8D54-A6727416DF2D}" destId="{30981E8E-92D1-4610-B583-C74F381D1B80}" srcOrd="2" destOrd="0" presId="urn:microsoft.com/office/officeart/2005/8/layout/default"/>
    <dgm:cxn modelId="{7E968D96-8B1A-425D-8A13-410851D6E82E}" type="presParOf" srcId="{1F3538C2-7D76-4DFE-8D54-A6727416DF2D}" destId="{8219981F-9C19-4508-B590-C8E7640B8192}" srcOrd="3" destOrd="0" presId="urn:microsoft.com/office/officeart/2005/8/layout/default"/>
    <dgm:cxn modelId="{7ED128FA-188E-453D-9590-71F27313EE2F}" type="presParOf" srcId="{1F3538C2-7D76-4DFE-8D54-A6727416DF2D}" destId="{6C4DFA58-51E1-402F-944D-E14742A87B3D}" srcOrd="4" destOrd="0" presId="urn:microsoft.com/office/officeart/2005/8/layout/default"/>
    <dgm:cxn modelId="{5D80BB08-F5BA-4516-9E4B-E235E317CADD}" type="presParOf" srcId="{1F3538C2-7D76-4DFE-8D54-A6727416DF2D}" destId="{01FF1548-403D-400B-8D88-5BC0EF9F97B3}" srcOrd="5" destOrd="0" presId="urn:microsoft.com/office/officeart/2005/8/layout/default"/>
    <dgm:cxn modelId="{817F7F06-BE2D-467E-8EF1-A2B36A3429EB}" type="presParOf" srcId="{1F3538C2-7D76-4DFE-8D54-A6727416DF2D}" destId="{A374FEF5-BA46-4AA5-8CEA-0524B2CD0598}" srcOrd="6" destOrd="0" presId="urn:microsoft.com/office/officeart/2005/8/layout/default"/>
    <dgm:cxn modelId="{4ECFF9BF-D994-4A27-B131-0999FDFB1FF9}" type="presParOf" srcId="{1F3538C2-7D76-4DFE-8D54-A6727416DF2D}" destId="{516BDEC8-884A-4E88-8D0E-6D72F1C0C464}" srcOrd="7" destOrd="0" presId="urn:microsoft.com/office/officeart/2005/8/layout/default"/>
    <dgm:cxn modelId="{E017E717-B549-4D0A-9BFB-FC90E15B5E9D}" type="presParOf" srcId="{1F3538C2-7D76-4DFE-8D54-A6727416DF2D}" destId="{BEC290F7-60C5-479D-92D2-86D28D4D81AC}" srcOrd="8" destOrd="0" presId="urn:microsoft.com/office/officeart/2005/8/layout/default"/>
    <dgm:cxn modelId="{63EB8619-59ED-49F6-9FD9-AA8C08DCE3B8}" type="presParOf" srcId="{1F3538C2-7D76-4DFE-8D54-A6727416DF2D}" destId="{9CD7B027-53B7-4F93-A81F-90C9EC284D33}" srcOrd="9" destOrd="0" presId="urn:microsoft.com/office/officeart/2005/8/layout/default"/>
    <dgm:cxn modelId="{D45C1587-0C37-4926-8FC4-31A077B4840F}" type="presParOf" srcId="{1F3538C2-7D76-4DFE-8D54-A6727416DF2D}" destId="{9EA254E9-B277-4120-9ED6-B2E1AFEF404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25F0A2-5C71-4646-ACE0-5FEDB96E45B9}"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E7C2DC55-CFEB-4A81-98D7-FDEB0483881F}">
      <dgm:prSet phldrT="[Text]"/>
      <dgm:spPr/>
      <dgm:t>
        <a:bodyPr/>
        <a:lstStyle/>
        <a:p>
          <a:pPr>
            <a:buFont typeface="Arial" panose="020B0604020202020204" pitchFamily="34" charset="0"/>
            <a:buChar char="•"/>
          </a:pPr>
          <a:r>
            <a:rPr lang="en-US" b="0" i="0" dirty="0">
              <a:effectLst/>
              <a:latin typeface="Roboto" panose="02000000000000000000" pitchFamily="2" charset="0"/>
            </a:rPr>
            <a:t>A new model for the measurement focus and basis of accounting of governmental funds</a:t>
          </a:r>
          <a:endParaRPr lang="en-US" dirty="0"/>
        </a:p>
      </dgm:t>
    </dgm:pt>
    <dgm:pt modelId="{0BAFB70B-2ADF-4A48-A727-0FB26FF40CE9}" type="parTrans" cxnId="{9F4515BA-4D80-41AD-8663-4F7E5834E6AF}">
      <dgm:prSet/>
      <dgm:spPr/>
      <dgm:t>
        <a:bodyPr/>
        <a:lstStyle/>
        <a:p>
          <a:endParaRPr lang="en-US"/>
        </a:p>
      </dgm:t>
    </dgm:pt>
    <dgm:pt modelId="{97E80901-C163-4BE5-9B7D-145BCE38418F}" type="sibTrans" cxnId="{9F4515BA-4D80-41AD-8663-4F7E5834E6AF}">
      <dgm:prSet/>
      <dgm:spPr/>
      <dgm:t>
        <a:bodyPr/>
        <a:lstStyle/>
        <a:p>
          <a:endParaRPr lang="en-US"/>
        </a:p>
      </dgm:t>
    </dgm:pt>
    <dgm:pt modelId="{7C87D12C-B9DE-4A25-9584-0C6709486263}">
      <dgm:prSet phldrT="[Text]"/>
      <dgm:spPr/>
      <dgm:t>
        <a:bodyPr/>
        <a:lstStyle/>
        <a:p>
          <a:pPr>
            <a:buFont typeface="Arial" panose="020B0604020202020204" pitchFamily="34" charset="0"/>
            <a:buChar char="•"/>
          </a:pPr>
          <a:r>
            <a:rPr lang="en-US" b="0" i="0" dirty="0">
              <a:effectLst/>
              <a:latin typeface="Roboto" panose="02000000000000000000" pitchFamily="2" charset="0"/>
            </a:rPr>
            <a:t>A requirement that debt service funds be reported as major funds </a:t>
          </a:r>
          <a:endParaRPr lang="en-US" dirty="0"/>
        </a:p>
      </dgm:t>
    </dgm:pt>
    <dgm:pt modelId="{FC2BA4AE-0E97-4B6E-B4FE-9C847B4BB11E}" type="parTrans" cxnId="{05D3C25F-A1BD-4126-8EC7-0257053DFFBD}">
      <dgm:prSet/>
      <dgm:spPr/>
      <dgm:t>
        <a:bodyPr/>
        <a:lstStyle/>
        <a:p>
          <a:endParaRPr lang="en-US"/>
        </a:p>
      </dgm:t>
    </dgm:pt>
    <dgm:pt modelId="{83CD43CD-25A6-47CC-902F-79F3C5CD2A92}" type="sibTrans" cxnId="{05D3C25F-A1BD-4126-8EC7-0257053DFFBD}">
      <dgm:prSet/>
      <dgm:spPr/>
      <dgm:t>
        <a:bodyPr/>
        <a:lstStyle/>
        <a:p>
          <a:endParaRPr lang="en-US"/>
        </a:p>
      </dgm:t>
    </dgm:pt>
    <dgm:pt modelId="{33475E41-ECA6-428E-9E3F-2AC264B75477}">
      <dgm:prSet phldrT="[Text]"/>
      <dgm:spPr/>
      <dgm:t>
        <a:bodyPr/>
        <a:lstStyle/>
        <a:p>
          <a:pPr>
            <a:buFont typeface="Arial" panose="020B0604020202020204" pitchFamily="34" charset="0"/>
            <a:buChar char="•"/>
          </a:pPr>
          <a:r>
            <a:rPr lang="en-US" b="0" i="0" dirty="0">
              <a:effectLst/>
              <a:latin typeface="Roboto" panose="02000000000000000000" pitchFamily="2" charset="0"/>
            </a:rPr>
            <a:t>A requirement that a schedule of government-wide expenses by natural classification be presented as SI</a:t>
          </a:r>
          <a:endParaRPr lang="en-US" dirty="0"/>
        </a:p>
      </dgm:t>
    </dgm:pt>
    <dgm:pt modelId="{3092FE14-E88A-4AD2-96E6-404E591C21F6}" type="parTrans" cxnId="{2657646B-7332-4E5F-B9D5-C463263E05D1}">
      <dgm:prSet/>
      <dgm:spPr/>
      <dgm:t>
        <a:bodyPr/>
        <a:lstStyle/>
        <a:p>
          <a:endParaRPr lang="en-US"/>
        </a:p>
      </dgm:t>
    </dgm:pt>
    <dgm:pt modelId="{71545FBE-6ACD-4098-9D01-8F17DC0F5E34}" type="sibTrans" cxnId="{2657646B-7332-4E5F-B9D5-C463263E05D1}">
      <dgm:prSet/>
      <dgm:spPr/>
      <dgm:t>
        <a:bodyPr/>
        <a:lstStyle/>
        <a:p>
          <a:endParaRPr lang="en-US"/>
        </a:p>
      </dgm:t>
    </dgm:pt>
    <dgm:pt modelId="{812FA55B-822B-4D69-9E5E-1762659EFA8D}">
      <dgm:prSet/>
      <dgm:spPr/>
      <dgm:t>
        <a:bodyPr/>
        <a:lstStyle/>
        <a:p>
          <a:r>
            <a:rPr lang="en-US" b="0" i="0" dirty="0">
              <a:effectLst/>
              <a:latin typeface="Roboto" panose="02000000000000000000" pitchFamily="2" charset="0"/>
            </a:rPr>
            <a:t>A requirement that a statement of cash flows be included for either the govt-wide or the govt funds financial statements.</a:t>
          </a:r>
        </a:p>
      </dgm:t>
    </dgm:pt>
    <dgm:pt modelId="{448A7433-EEAC-4532-BBE9-BD3E4A805EC8}" type="parTrans" cxnId="{B2CD02CD-F723-4952-93A2-6DD15BF7B98A}">
      <dgm:prSet/>
      <dgm:spPr/>
      <dgm:t>
        <a:bodyPr/>
        <a:lstStyle/>
        <a:p>
          <a:endParaRPr lang="en-US"/>
        </a:p>
      </dgm:t>
    </dgm:pt>
    <dgm:pt modelId="{A1A513CB-E4EF-4479-9880-F8952BF5B77F}" type="sibTrans" cxnId="{B2CD02CD-F723-4952-93A2-6DD15BF7B98A}">
      <dgm:prSet/>
      <dgm:spPr/>
      <dgm:t>
        <a:bodyPr/>
        <a:lstStyle/>
        <a:p>
          <a:endParaRPr lang="en-US"/>
        </a:p>
      </dgm:t>
    </dgm:pt>
    <dgm:pt modelId="{CF0F39B0-D57F-44A1-9366-EF98BA8F14FB}" type="pres">
      <dgm:prSet presAssocID="{D725F0A2-5C71-4646-ACE0-5FEDB96E45B9}" presName="diagram" presStyleCnt="0">
        <dgm:presLayoutVars>
          <dgm:dir/>
          <dgm:resizeHandles val="exact"/>
        </dgm:presLayoutVars>
      </dgm:prSet>
      <dgm:spPr/>
    </dgm:pt>
    <dgm:pt modelId="{4D7298DF-7BDD-4FAD-AFE9-E93AF01273BB}" type="pres">
      <dgm:prSet presAssocID="{E7C2DC55-CFEB-4A81-98D7-FDEB0483881F}" presName="node" presStyleLbl="node1" presStyleIdx="0" presStyleCnt="4">
        <dgm:presLayoutVars>
          <dgm:bulletEnabled val="1"/>
        </dgm:presLayoutVars>
      </dgm:prSet>
      <dgm:spPr/>
    </dgm:pt>
    <dgm:pt modelId="{36C22AA6-0673-4B34-81C4-0DD8D3FA2E94}" type="pres">
      <dgm:prSet presAssocID="{97E80901-C163-4BE5-9B7D-145BCE38418F}" presName="sibTrans" presStyleCnt="0"/>
      <dgm:spPr/>
    </dgm:pt>
    <dgm:pt modelId="{11AC03FA-DDA7-4AFE-B529-D9DC5026B708}" type="pres">
      <dgm:prSet presAssocID="{7C87D12C-B9DE-4A25-9584-0C6709486263}" presName="node" presStyleLbl="node1" presStyleIdx="1" presStyleCnt="4">
        <dgm:presLayoutVars>
          <dgm:bulletEnabled val="1"/>
        </dgm:presLayoutVars>
      </dgm:prSet>
      <dgm:spPr/>
    </dgm:pt>
    <dgm:pt modelId="{F3E878AE-C1B9-48BB-A0B0-FF8CEEB50E72}" type="pres">
      <dgm:prSet presAssocID="{83CD43CD-25A6-47CC-902F-79F3C5CD2A92}" presName="sibTrans" presStyleCnt="0"/>
      <dgm:spPr/>
    </dgm:pt>
    <dgm:pt modelId="{5B3FE258-F152-41C8-B868-816EF980BA9A}" type="pres">
      <dgm:prSet presAssocID="{33475E41-ECA6-428E-9E3F-2AC264B75477}" presName="node" presStyleLbl="node1" presStyleIdx="2" presStyleCnt="4">
        <dgm:presLayoutVars>
          <dgm:bulletEnabled val="1"/>
        </dgm:presLayoutVars>
      </dgm:prSet>
      <dgm:spPr/>
    </dgm:pt>
    <dgm:pt modelId="{06252C37-E54B-4B76-B79B-63472996CBFD}" type="pres">
      <dgm:prSet presAssocID="{71545FBE-6ACD-4098-9D01-8F17DC0F5E34}" presName="sibTrans" presStyleCnt="0"/>
      <dgm:spPr/>
    </dgm:pt>
    <dgm:pt modelId="{49F5A67C-A13B-4ABF-9DF3-F451884BC4F3}" type="pres">
      <dgm:prSet presAssocID="{812FA55B-822B-4D69-9E5E-1762659EFA8D}" presName="node" presStyleLbl="node1" presStyleIdx="3" presStyleCnt="4">
        <dgm:presLayoutVars>
          <dgm:bulletEnabled val="1"/>
        </dgm:presLayoutVars>
      </dgm:prSet>
      <dgm:spPr/>
    </dgm:pt>
  </dgm:ptLst>
  <dgm:cxnLst>
    <dgm:cxn modelId="{F1853527-E5B3-46F5-AEE9-43121E22B5C8}" type="presOf" srcId="{E7C2DC55-CFEB-4A81-98D7-FDEB0483881F}" destId="{4D7298DF-7BDD-4FAD-AFE9-E93AF01273BB}" srcOrd="0" destOrd="0" presId="urn:microsoft.com/office/officeart/2005/8/layout/default"/>
    <dgm:cxn modelId="{05D3C25F-A1BD-4126-8EC7-0257053DFFBD}" srcId="{D725F0A2-5C71-4646-ACE0-5FEDB96E45B9}" destId="{7C87D12C-B9DE-4A25-9584-0C6709486263}" srcOrd="1" destOrd="0" parTransId="{FC2BA4AE-0E97-4B6E-B4FE-9C847B4BB11E}" sibTransId="{83CD43CD-25A6-47CC-902F-79F3C5CD2A92}"/>
    <dgm:cxn modelId="{2657646B-7332-4E5F-B9D5-C463263E05D1}" srcId="{D725F0A2-5C71-4646-ACE0-5FEDB96E45B9}" destId="{33475E41-ECA6-428E-9E3F-2AC264B75477}" srcOrd="2" destOrd="0" parTransId="{3092FE14-E88A-4AD2-96E6-404E591C21F6}" sibTransId="{71545FBE-6ACD-4098-9D01-8F17DC0F5E34}"/>
    <dgm:cxn modelId="{4D97D68C-450F-4E58-847A-D697CA669507}" type="presOf" srcId="{7C87D12C-B9DE-4A25-9584-0C6709486263}" destId="{11AC03FA-DDA7-4AFE-B529-D9DC5026B708}" srcOrd="0" destOrd="0" presId="urn:microsoft.com/office/officeart/2005/8/layout/default"/>
    <dgm:cxn modelId="{9F4515BA-4D80-41AD-8663-4F7E5834E6AF}" srcId="{D725F0A2-5C71-4646-ACE0-5FEDB96E45B9}" destId="{E7C2DC55-CFEB-4A81-98D7-FDEB0483881F}" srcOrd="0" destOrd="0" parTransId="{0BAFB70B-2ADF-4A48-A727-0FB26FF40CE9}" sibTransId="{97E80901-C163-4BE5-9B7D-145BCE38418F}"/>
    <dgm:cxn modelId="{26071DBC-E4B1-4F02-99EE-3E94DEDCBE00}" type="presOf" srcId="{33475E41-ECA6-428E-9E3F-2AC264B75477}" destId="{5B3FE258-F152-41C8-B868-816EF980BA9A}" srcOrd="0" destOrd="0" presId="urn:microsoft.com/office/officeart/2005/8/layout/default"/>
    <dgm:cxn modelId="{B2CD02CD-F723-4952-93A2-6DD15BF7B98A}" srcId="{D725F0A2-5C71-4646-ACE0-5FEDB96E45B9}" destId="{812FA55B-822B-4D69-9E5E-1762659EFA8D}" srcOrd="3" destOrd="0" parTransId="{448A7433-EEAC-4532-BBE9-BD3E4A805EC8}" sibTransId="{A1A513CB-E4EF-4479-9880-F8952BF5B77F}"/>
    <dgm:cxn modelId="{BD21B9DB-EE5C-4428-B6A9-FC5C1C818B90}" type="presOf" srcId="{D725F0A2-5C71-4646-ACE0-5FEDB96E45B9}" destId="{CF0F39B0-D57F-44A1-9366-EF98BA8F14FB}" srcOrd="0" destOrd="0" presId="urn:microsoft.com/office/officeart/2005/8/layout/default"/>
    <dgm:cxn modelId="{839016EA-7BF0-4D4E-8DC5-22F2BCCD5B1D}" type="presOf" srcId="{812FA55B-822B-4D69-9E5E-1762659EFA8D}" destId="{49F5A67C-A13B-4ABF-9DF3-F451884BC4F3}" srcOrd="0" destOrd="0" presId="urn:microsoft.com/office/officeart/2005/8/layout/default"/>
    <dgm:cxn modelId="{B97D7DA3-805C-4BFA-8CD7-554D1E84CFF1}" type="presParOf" srcId="{CF0F39B0-D57F-44A1-9366-EF98BA8F14FB}" destId="{4D7298DF-7BDD-4FAD-AFE9-E93AF01273BB}" srcOrd="0" destOrd="0" presId="urn:microsoft.com/office/officeart/2005/8/layout/default"/>
    <dgm:cxn modelId="{8C3D21FD-8A6D-4758-B04D-3E02D1E397CD}" type="presParOf" srcId="{CF0F39B0-D57F-44A1-9366-EF98BA8F14FB}" destId="{36C22AA6-0673-4B34-81C4-0DD8D3FA2E94}" srcOrd="1" destOrd="0" presId="urn:microsoft.com/office/officeart/2005/8/layout/default"/>
    <dgm:cxn modelId="{FA7ECCA7-D6F0-42F7-A772-38A49EF88D5F}" type="presParOf" srcId="{CF0F39B0-D57F-44A1-9366-EF98BA8F14FB}" destId="{11AC03FA-DDA7-4AFE-B529-D9DC5026B708}" srcOrd="2" destOrd="0" presId="urn:microsoft.com/office/officeart/2005/8/layout/default"/>
    <dgm:cxn modelId="{1C8E63ED-5E3E-4452-A507-FA33906C5918}" type="presParOf" srcId="{CF0F39B0-D57F-44A1-9366-EF98BA8F14FB}" destId="{F3E878AE-C1B9-48BB-A0B0-FF8CEEB50E72}" srcOrd="3" destOrd="0" presId="urn:microsoft.com/office/officeart/2005/8/layout/default"/>
    <dgm:cxn modelId="{D4981D19-5E9A-40AA-8D28-4C5519480443}" type="presParOf" srcId="{CF0F39B0-D57F-44A1-9366-EF98BA8F14FB}" destId="{5B3FE258-F152-41C8-B868-816EF980BA9A}" srcOrd="4" destOrd="0" presId="urn:microsoft.com/office/officeart/2005/8/layout/default"/>
    <dgm:cxn modelId="{481C4FCA-3D9D-4657-87AC-DA37489564BE}" type="presParOf" srcId="{CF0F39B0-D57F-44A1-9366-EF98BA8F14FB}" destId="{06252C37-E54B-4B76-B79B-63472996CBFD}" srcOrd="5" destOrd="0" presId="urn:microsoft.com/office/officeart/2005/8/layout/default"/>
    <dgm:cxn modelId="{64753CC4-2DE6-4AE2-9EF8-C4494793E0FE}" type="presParOf" srcId="{CF0F39B0-D57F-44A1-9366-EF98BA8F14FB}" destId="{49F5A67C-A13B-4ABF-9DF3-F451884BC4F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8BDACE-8DC9-4815-8FE2-C233AA5CABF5}" type="doc">
      <dgm:prSet loTypeId="urn:microsoft.com/office/officeart/2005/8/layout/hList1" loCatId="list" qsTypeId="urn:microsoft.com/office/officeart/2005/8/quickstyle/3d3" qsCatId="3D" csTypeId="urn:microsoft.com/office/officeart/2005/8/colors/accent0_3" csCatId="mainScheme" phldr="1"/>
      <dgm:spPr/>
      <dgm:t>
        <a:bodyPr/>
        <a:lstStyle/>
        <a:p>
          <a:endParaRPr lang="en-US"/>
        </a:p>
      </dgm:t>
    </dgm:pt>
    <dgm:pt modelId="{D0AF1A44-F674-4456-B037-7C11ECCEA7DF}">
      <dgm:prSet phldrT="[Text]"/>
      <dgm:spPr/>
      <dgm:t>
        <a:bodyPr/>
        <a:lstStyle/>
        <a:p>
          <a:r>
            <a:rPr lang="en-US" dirty="0"/>
            <a:t>Operating</a:t>
          </a:r>
        </a:p>
      </dgm:t>
    </dgm:pt>
    <dgm:pt modelId="{0EE09931-FF74-4352-A8E8-C8F2AC2D554C}" type="parTrans" cxnId="{79C2EBB0-3047-4066-99C3-B05CE56382E6}">
      <dgm:prSet/>
      <dgm:spPr/>
      <dgm:t>
        <a:bodyPr/>
        <a:lstStyle/>
        <a:p>
          <a:endParaRPr lang="en-US"/>
        </a:p>
      </dgm:t>
    </dgm:pt>
    <dgm:pt modelId="{108F2AA4-E688-48DE-8751-9750F950A575}" type="sibTrans" cxnId="{79C2EBB0-3047-4066-99C3-B05CE56382E6}">
      <dgm:prSet/>
      <dgm:spPr/>
      <dgm:t>
        <a:bodyPr/>
        <a:lstStyle/>
        <a:p>
          <a:endParaRPr lang="en-US"/>
        </a:p>
      </dgm:t>
    </dgm:pt>
    <dgm:pt modelId="{DBDCC6D6-3C16-4B36-8A26-9F804716EFCB}">
      <dgm:prSet phldrT="[Text]" custT="1"/>
      <dgm:spPr/>
      <dgm:t>
        <a:bodyPr/>
        <a:lstStyle/>
        <a:p>
          <a:r>
            <a:rPr lang="en-US" sz="1800" dirty="0"/>
            <a:t>Activities other than nonoperating activities</a:t>
          </a:r>
        </a:p>
      </dgm:t>
    </dgm:pt>
    <dgm:pt modelId="{2FA7D22F-A1D2-419A-9E66-3904A5306AF6}" type="parTrans" cxnId="{AFAA19E0-890D-4C34-BC96-E057E2A1C4FC}">
      <dgm:prSet/>
      <dgm:spPr/>
      <dgm:t>
        <a:bodyPr/>
        <a:lstStyle/>
        <a:p>
          <a:endParaRPr lang="en-US"/>
        </a:p>
      </dgm:t>
    </dgm:pt>
    <dgm:pt modelId="{75D58925-54EA-49CD-A2FC-0BB57EE37285}" type="sibTrans" cxnId="{AFAA19E0-890D-4C34-BC96-E057E2A1C4FC}">
      <dgm:prSet/>
      <dgm:spPr/>
      <dgm:t>
        <a:bodyPr/>
        <a:lstStyle/>
        <a:p>
          <a:endParaRPr lang="en-US"/>
        </a:p>
      </dgm:t>
    </dgm:pt>
    <dgm:pt modelId="{1CAB7A1E-732E-41E7-BDCA-9F7ED2D7182B}">
      <dgm:prSet phldrT="[Text]"/>
      <dgm:spPr/>
      <dgm:t>
        <a:bodyPr/>
        <a:lstStyle/>
        <a:p>
          <a:r>
            <a:rPr lang="en-US" dirty="0"/>
            <a:t>Nonoperating</a:t>
          </a:r>
        </a:p>
      </dgm:t>
    </dgm:pt>
    <dgm:pt modelId="{CD69B12F-B032-4674-B42B-B024303B5CFF}" type="parTrans" cxnId="{15D06AE8-DA85-463E-94C2-C12156DB86E0}">
      <dgm:prSet/>
      <dgm:spPr/>
      <dgm:t>
        <a:bodyPr/>
        <a:lstStyle/>
        <a:p>
          <a:endParaRPr lang="en-US"/>
        </a:p>
      </dgm:t>
    </dgm:pt>
    <dgm:pt modelId="{B806F14A-39F7-4935-8D51-BE19AB504A5B}" type="sibTrans" cxnId="{15D06AE8-DA85-463E-94C2-C12156DB86E0}">
      <dgm:prSet/>
      <dgm:spPr/>
      <dgm:t>
        <a:bodyPr/>
        <a:lstStyle/>
        <a:p>
          <a:endParaRPr lang="en-US"/>
        </a:p>
      </dgm:t>
    </dgm:pt>
    <dgm:pt modelId="{E4D7124B-2CC9-4D44-B44F-DF66008C1B5F}">
      <dgm:prSet phldrT="[Text]"/>
      <dgm:spPr/>
      <dgm:t>
        <a:bodyPr/>
        <a:lstStyle/>
        <a:p>
          <a:r>
            <a:rPr lang="en-US" b="1" u="sng" dirty="0"/>
            <a:t>Subsidies</a:t>
          </a:r>
          <a:r>
            <a:rPr lang="en-US" dirty="0"/>
            <a:t> received and provided</a:t>
          </a:r>
        </a:p>
      </dgm:t>
    </dgm:pt>
    <dgm:pt modelId="{CF4F6C0E-6858-4752-B12D-FAFFF53FFF65}" type="parTrans" cxnId="{51CDD757-57E9-4FDD-B8B9-93C43F357FE4}">
      <dgm:prSet/>
      <dgm:spPr/>
      <dgm:t>
        <a:bodyPr/>
        <a:lstStyle/>
        <a:p>
          <a:endParaRPr lang="en-US"/>
        </a:p>
      </dgm:t>
    </dgm:pt>
    <dgm:pt modelId="{D9BB0B60-1B3C-4A5E-9A1B-62392E688FF4}" type="sibTrans" cxnId="{51CDD757-57E9-4FDD-B8B9-93C43F357FE4}">
      <dgm:prSet/>
      <dgm:spPr/>
      <dgm:t>
        <a:bodyPr/>
        <a:lstStyle/>
        <a:p>
          <a:endParaRPr lang="en-US"/>
        </a:p>
      </dgm:t>
    </dgm:pt>
    <dgm:pt modelId="{A4A39721-A097-40A7-9C71-706D93349565}">
      <dgm:prSet/>
      <dgm:spPr/>
      <dgm:t>
        <a:bodyPr/>
        <a:lstStyle/>
        <a:p>
          <a:r>
            <a:rPr lang="en-US" dirty="0"/>
            <a:t>Revenues and expenses of financing</a:t>
          </a:r>
        </a:p>
      </dgm:t>
    </dgm:pt>
    <dgm:pt modelId="{2C415BDE-A503-4B3F-A718-AE72F2ECE04B}" type="parTrans" cxnId="{DA386C22-001F-43E6-BCA0-AE104DAF51C8}">
      <dgm:prSet/>
      <dgm:spPr/>
      <dgm:t>
        <a:bodyPr/>
        <a:lstStyle/>
        <a:p>
          <a:endParaRPr lang="en-US"/>
        </a:p>
      </dgm:t>
    </dgm:pt>
    <dgm:pt modelId="{CF2CDF49-8FE2-4874-A45E-563DF4844C28}" type="sibTrans" cxnId="{DA386C22-001F-43E6-BCA0-AE104DAF51C8}">
      <dgm:prSet/>
      <dgm:spPr/>
      <dgm:t>
        <a:bodyPr/>
        <a:lstStyle/>
        <a:p>
          <a:endParaRPr lang="en-US"/>
        </a:p>
      </dgm:t>
    </dgm:pt>
    <dgm:pt modelId="{2F7806AA-95E9-450A-B19E-87821BCC20A2}">
      <dgm:prSet/>
      <dgm:spPr/>
      <dgm:t>
        <a:bodyPr/>
        <a:lstStyle/>
        <a:p>
          <a:r>
            <a:rPr lang="en-US" dirty="0"/>
            <a:t>Resources from the disposal of capital assets and inventory</a:t>
          </a:r>
        </a:p>
      </dgm:t>
    </dgm:pt>
    <dgm:pt modelId="{FF019DC8-7D0F-40A3-BE30-D757F2E4FABA}" type="parTrans" cxnId="{8788C5EC-2288-47DC-A87E-2130C74A3918}">
      <dgm:prSet/>
      <dgm:spPr/>
      <dgm:t>
        <a:bodyPr/>
        <a:lstStyle/>
        <a:p>
          <a:endParaRPr lang="en-US"/>
        </a:p>
      </dgm:t>
    </dgm:pt>
    <dgm:pt modelId="{B865F0A4-3447-4601-930C-CA54D9FCA44B}" type="sibTrans" cxnId="{8788C5EC-2288-47DC-A87E-2130C74A3918}">
      <dgm:prSet/>
      <dgm:spPr/>
      <dgm:t>
        <a:bodyPr/>
        <a:lstStyle/>
        <a:p>
          <a:endParaRPr lang="en-US"/>
        </a:p>
      </dgm:t>
    </dgm:pt>
    <dgm:pt modelId="{765BD3D6-EE59-451A-BC1D-5C36E4D5A862}">
      <dgm:prSet/>
      <dgm:spPr/>
      <dgm:t>
        <a:bodyPr/>
        <a:lstStyle/>
        <a:p>
          <a:r>
            <a:rPr lang="en-US" dirty="0"/>
            <a:t>Investment income and expenses</a:t>
          </a:r>
        </a:p>
      </dgm:t>
    </dgm:pt>
    <dgm:pt modelId="{D30514B1-232B-4005-B03B-BA27C0D27FF8}" type="parTrans" cxnId="{0E6A21B1-AC85-4BF3-B6B7-F6934A8EEA21}">
      <dgm:prSet/>
      <dgm:spPr/>
      <dgm:t>
        <a:bodyPr/>
        <a:lstStyle/>
        <a:p>
          <a:endParaRPr lang="en-US"/>
        </a:p>
      </dgm:t>
    </dgm:pt>
    <dgm:pt modelId="{7E751E76-EBA0-4488-B45D-B27C996839AB}" type="sibTrans" cxnId="{0E6A21B1-AC85-4BF3-B6B7-F6934A8EEA21}">
      <dgm:prSet/>
      <dgm:spPr/>
      <dgm:t>
        <a:bodyPr/>
        <a:lstStyle/>
        <a:p>
          <a:endParaRPr lang="en-US"/>
        </a:p>
      </dgm:t>
    </dgm:pt>
    <dgm:pt modelId="{FB917154-F783-4672-AC72-526306A5B05A}">
      <dgm:prSet/>
      <dgm:spPr/>
      <dgm:t>
        <a:bodyPr/>
        <a:lstStyle/>
        <a:p>
          <a:r>
            <a:rPr lang="en-US" dirty="0"/>
            <a:t>Contributions to permanent and term endowments</a:t>
          </a:r>
        </a:p>
      </dgm:t>
    </dgm:pt>
    <dgm:pt modelId="{EC377D56-FA47-4EAC-BC1B-9ABE27780E00}" type="parTrans" cxnId="{2330F8EB-8B9F-442D-BB2A-D4A82F629FF8}">
      <dgm:prSet/>
      <dgm:spPr/>
      <dgm:t>
        <a:bodyPr/>
        <a:lstStyle/>
        <a:p>
          <a:endParaRPr lang="en-US"/>
        </a:p>
      </dgm:t>
    </dgm:pt>
    <dgm:pt modelId="{C21EA353-CFE6-4462-A65D-84F530EFFABC}" type="sibTrans" cxnId="{2330F8EB-8B9F-442D-BB2A-D4A82F629FF8}">
      <dgm:prSet/>
      <dgm:spPr/>
      <dgm:t>
        <a:bodyPr/>
        <a:lstStyle/>
        <a:p>
          <a:endParaRPr lang="en-US"/>
        </a:p>
      </dgm:t>
    </dgm:pt>
    <dgm:pt modelId="{6CA76472-7FF3-42EF-ACAA-059E713853D1}" type="pres">
      <dgm:prSet presAssocID="{1F8BDACE-8DC9-4815-8FE2-C233AA5CABF5}" presName="Name0" presStyleCnt="0">
        <dgm:presLayoutVars>
          <dgm:dir/>
          <dgm:animLvl val="lvl"/>
          <dgm:resizeHandles val="exact"/>
        </dgm:presLayoutVars>
      </dgm:prSet>
      <dgm:spPr/>
    </dgm:pt>
    <dgm:pt modelId="{90EC3891-11FE-488E-9286-1A4F6111DAAF}" type="pres">
      <dgm:prSet presAssocID="{1CAB7A1E-732E-41E7-BDCA-9F7ED2D7182B}" presName="composite" presStyleCnt="0"/>
      <dgm:spPr/>
    </dgm:pt>
    <dgm:pt modelId="{4A3293FC-6547-451F-80D2-690E2EB9BFE5}" type="pres">
      <dgm:prSet presAssocID="{1CAB7A1E-732E-41E7-BDCA-9F7ED2D7182B}" presName="parTx" presStyleLbl="alignNode1" presStyleIdx="0" presStyleCnt="2">
        <dgm:presLayoutVars>
          <dgm:chMax val="0"/>
          <dgm:chPref val="0"/>
          <dgm:bulletEnabled val="1"/>
        </dgm:presLayoutVars>
      </dgm:prSet>
      <dgm:spPr/>
    </dgm:pt>
    <dgm:pt modelId="{6802E633-8847-408B-B985-85EEF42B1686}" type="pres">
      <dgm:prSet presAssocID="{1CAB7A1E-732E-41E7-BDCA-9F7ED2D7182B}" presName="desTx" presStyleLbl="alignAccFollowNode1" presStyleIdx="0" presStyleCnt="2">
        <dgm:presLayoutVars>
          <dgm:bulletEnabled val="1"/>
        </dgm:presLayoutVars>
      </dgm:prSet>
      <dgm:spPr/>
    </dgm:pt>
    <dgm:pt modelId="{48047473-2561-4188-846B-F3C5C5F38141}" type="pres">
      <dgm:prSet presAssocID="{B806F14A-39F7-4935-8D51-BE19AB504A5B}" presName="space" presStyleCnt="0"/>
      <dgm:spPr/>
    </dgm:pt>
    <dgm:pt modelId="{13ABB01F-73F9-46D8-9078-624DC1F480E2}" type="pres">
      <dgm:prSet presAssocID="{D0AF1A44-F674-4456-B037-7C11ECCEA7DF}" presName="composite" presStyleCnt="0"/>
      <dgm:spPr/>
    </dgm:pt>
    <dgm:pt modelId="{53F66C93-D655-492C-ADA5-E8DB668F77B8}" type="pres">
      <dgm:prSet presAssocID="{D0AF1A44-F674-4456-B037-7C11ECCEA7DF}" presName="parTx" presStyleLbl="alignNode1" presStyleIdx="1" presStyleCnt="2">
        <dgm:presLayoutVars>
          <dgm:chMax val="0"/>
          <dgm:chPref val="0"/>
          <dgm:bulletEnabled val="1"/>
        </dgm:presLayoutVars>
      </dgm:prSet>
      <dgm:spPr/>
    </dgm:pt>
    <dgm:pt modelId="{AA65B6D6-3765-4373-AC0B-52BBBA6660B3}" type="pres">
      <dgm:prSet presAssocID="{D0AF1A44-F674-4456-B037-7C11ECCEA7DF}" presName="desTx" presStyleLbl="alignAccFollowNode1" presStyleIdx="1" presStyleCnt="2">
        <dgm:presLayoutVars>
          <dgm:bulletEnabled val="1"/>
        </dgm:presLayoutVars>
      </dgm:prSet>
      <dgm:spPr/>
    </dgm:pt>
  </dgm:ptLst>
  <dgm:cxnLst>
    <dgm:cxn modelId="{73AE5B1A-B10C-494B-9E9E-1153EF5A80EF}" type="presOf" srcId="{765BD3D6-EE59-451A-BC1D-5C36E4D5A862}" destId="{6802E633-8847-408B-B985-85EEF42B1686}" srcOrd="0" destOrd="3" presId="urn:microsoft.com/office/officeart/2005/8/layout/hList1"/>
    <dgm:cxn modelId="{DA386C22-001F-43E6-BCA0-AE104DAF51C8}" srcId="{1CAB7A1E-732E-41E7-BDCA-9F7ED2D7182B}" destId="{A4A39721-A097-40A7-9C71-706D93349565}" srcOrd="1" destOrd="0" parTransId="{2C415BDE-A503-4B3F-A718-AE72F2ECE04B}" sibTransId="{CF2CDF49-8FE2-4874-A45E-563DF4844C28}"/>
    <dgm:cxn modelId="{0DC4C474-1AF9-417B-BCC3-F730DF713A17}" type="presOf" srcId="{1F8BDACE-8DC9-4815-8FE2-C233AA5CABF5}" destId="{6CA76472-7FF3-42EF-ACAA-059E713853D1}" srcOrd="0" destOrd="0" presId="urn:microsoft.com/office/officeart/2005/8/layout/hList1"/>
    <dgm:cxn modelId="{51CDD757-57E9-4FDD-B8B9-93C43F357FE4}" srcId="{1CAB7A1E-732E-41E7-BDCA-9F7ED2D7182B}" destId="{E4D7124B-2CC9-4D44-B44F-DF66008C1B5F}" srcOrd="0" destOrd="0" parTransId="{CF4F6C0E-6858-4752-B12D-FAFFF53FFF65}" sibTransId="{D9BB0B60-1B3C-4A5E-9A1B-62392E688FF4}"/>
    <dgm:cxn modelId="{34C35283-7D4D-4A69-88CB-327B9F438BD7}" type="presOf" srcId="{2F7806AA-95E9-450A-B19E-87821BCC20A2}" destId="{6802E633-8847-408B-B985-85EEF42B1686}" srcOrd="0" destOrd="2" presId="urn:microsoft.com/office/officeart/2005/8/layout/hList1"/>
    <dgm:cxn modelId="{A7408888-AB79-4B1B-B7C4-96D9A971EE13}" type="presOf" srcId="{FB917154-F783-4672-AC72-526306A5B05A}" destId="{6802E633-8847-408B-B985-85EEF42B1686}" srcOrd="0" destOrd="4" presId="urn:microsoft.com/office/officeart/2005/8/layout/hList1"/>
    <dgm:cxn modelId="{B9A40291-D369-48FE-8261-332671CB274E}" type="presOf" srcId="{1CAB7A1E-732E-41E7-BDCA-9F7ED2D7182B}" destId="{4A3293FC-6547-451F-80D2-690E2EB9BFE5}" srcOrd="0" destOrd="0" presId="urn:microsoft.com/office/officeart/2005/8/layout/hList1"/>
    <dgm:cxn modelId="{E9687DA3-64D1-4DBC-9759-B7EC40E14B0B}" type="presOf" srcId="{D0AF1A44-F674-4456-B037-7C11ECCEA7DF}" destId="{53F66C93-D655-492C-ADA5-E8DB668F77B8}" srcOrd="0" destOrd="0" presId="urn:microsoft.com/office/officeart/2005/8/layout/hList1"/>
    <dgm:cxn modelId="{8CF710AE-4868-4077-9E0F-A692C83F6ABD}" type="presOf" srcId="{E4D7124B-2CC9-4D44-B44F-DF66008C1B5F}" destId="{6802E633-8847-408B-B985-85EEF42B1686}" srcOrd="0" destOrd="0" presId="urn:microsoft.com/office/officeart/2005/8/layout/hList1"/>
    <dgm:cxn modelId="{79C2EBB0-3047-4066-99C3-B05CE56382E6}" srcId="{1F8BDACE-8DC9-4815-8FE2-C233AA5CABF5}" destId="{D0AF1A44-F674-4456-B037-7C11ECCEA7DF}" srcOrd="1" destOrd="0" parTransId="{0EE09931-FF74-4352-A8E8-C8F2AC2D554C}" sibTransId="{108F2AA4-E688-48DE-8751-9750F950A575}"/>
    <dgm:cxn modelId="{0E6A21B1-AC85-4BF3-B6B7-F6934A8EEA21}" srcId="{1CAB7A1E-732E-41E7-BDCA-9F7ED2D7182B}" destId="{765BD3D6-EE59-451A-BC1D-5C36E4D5A862}" srcOrd="3" destOrd="0" parTransId="{D30514B1-232B-4005-B03B-BA27C0D27FF8}" sibTransId="{7E751E76-EBA0-4488-B45D-B27C996839AB}"/>
    <dgm:cxn modelId="{AFAA19E0-890D-4C34-BC96-E057E2A1C4FC}" srcId="{D0AF1A44-F674-4456-B037-7C11ECCEA7DF}" destId="{DBDCC6D6-3C16-4B36-8A26-9F804716EFCB}" srcOrd="0" destOrd="0" parTransId="{2FA7D22F-A1D2-419A-9E66-3904A5306AF6}" sibTransId="{75D58925-54EA-49CD-A2FC-0BB57EE37285}"/>
    <dgm:cxn modelId="{15D06AE8-DA85-463E-94C2-C12156DB86E0}" srcId="{1F8BDACE-8DC9-4815-8FE2-C233AA5CABF5}" destId="{1CAB7A1E-732E-41E7-BDCA-9F7ED2D7182B}" srcOrd="0" destOrd="0" parTransId="{CD69B12F-B032-4674-B42B-B024303B5CFF}" sibTransId="{B806F14A-39F7-4935-8D51-BE19AB504A5B}"/>
    <dgm:cxn modelId="{2330F8EB-8B9F-442D-BB2A-D4A82F629FF8}" srcId="{1CAB7A1E-732E-41E7-BDCA-9F7ED2D7182B}" destId="{FB917154-F783-4672-AC72-526306A5B05A}" srcOrd="4" destOrd="0" parTransId="{EC377D56-FA47-4EAC-BC1B-9ABE27780E00}" sibTransId="{C21EA353-CFE6-4462-A65D-84F530EFFABC}"/>
    <dgm:cxn modelId="{8788C5EC-2288-47DC-A87E-2130C74A3918}" srcId="{1CAB7A1E-732E-41E7-BDCA-9F7ED2D7182B}" destId="{2F7806AA-95E9-450A-B19E-87821BCC20A2}" srcOrd="2" destOrd="0" parTransId="{FF019DC8-7D0F-40A3-BE30-D757F2E4FABA}" sibTransId="{B865F0A4-3447-4601-930C-CA54D9FCA44B}"/>
    <dgm:cxn modelId="{0CF2F8EC-2305-4EF0-BB49-88E49B0B096B}" type="presOf" srcId="{DBDCC6D6-3C16-4B36-8A26-9F804716EFCB}" destId="{AA65B6D6-3765-4373-AC0B-52BBBA6660B3}" srcOrd="0" destOrd="0" presId="urn:microsoft.com/office/officeart/2005/8/layout/hList1"/>
    <dgm:cxn modelId="{F6E5F9F2-03C2-40B3-A9C5-AC897D7BD13A}" type="presOf" srcId="{A4A39721-A097-40A7-9C71-706D93349565}" destId="{6802E633-8847-408B-B985-85EEF42B1686}" srcOrd="0" destOrd="1" presId="urn:microsoft.com/office/officeart/2005/8/layout/hList1"/>
    <dgm:cxn modelId="{5D659F90-7228-4570-95F8-23EAB3F08B0D}" type="presParOf" srcId="{6CA76472-7FF3-42EF-ACAA-059E713853D1}" destId="{90EC3891-11FE-488E-9286-1A4F6111DAAF}" srcOrd="0" destOrd="0" presId="urn:microsoft.com/office/officeart/2005/8/layout/hList1"/>
    <dgm:cxn modelId="{9C764673-DF7F-4FF5-B0D2-EC78CF04770A}" type="presParOf" srcId="{90EC3891-11FE-488E-9286-1A4F6111DAAF}" destId="{4A3293FC-6547-451F-80D2-690E2EB9BFE5}" srcOrd="0" destOrd="0" presId="urn:microsoft.com/office/officeart/2005/8/layout/hList1"/>
    <dgm:cxn modelId="{2B5C8A6B-50D9-4F44-9554-587A1449CC62}" type="presParOf" srcId="{90EC3891-11FE-488E-9286-1A4F6111DAAF}" destId="{6802E633-8847-408B-B985-85EEF42B1686}" srcOrd="1" destOrd="0" presId="urn:microsoft.com/office/officeart/2005/8/layout/hList1"/>
    <dgm:cxn modelId="{532D6FCF-C74A-45EB-BF7E-C3078CFBC3F5}" type="presParOf" srcId="{6CA76472-7FF3-42EF-ACAA-059E713853D1}" destId="{48047473-2561-4188-846B-F3C5C5F38141}" srcOrd="1" destOrd="0" presId="urn:microsoft.com/office/officeart/2005/8/layout/hList1"/>
    <dgm:cxn modelId="{3FCA90EA-FA90-45BB-8E1B-89E4B576E115}" type="presParOf" srcId="{6CA76472-7FF3-42EF-ACAA-059E713853D1}" destId="{13ABB01F-73F9-46D8-9078-624DC1F480E2}" srcOrd="2" destOrd="0" presId="urn:microsoft.com/office/officeart/2005/8/layout/hList1"/>
    <dgm:cxn modelId="{EB7D7663-DC81-4BCA-A7A7-DBCCEEC44524}" type="presParOf" srcId="{13ABB01F-73F9-46D8-9078-624DC1F480E2}" destId="{53F66C93-D655-492C-ADA5-E8DB668F77B8}" srcOrd="0" destOrd="0" presId="urn:microsoft.com/office/officeart/2005/8/layout/hList1"/>
    <dgm:cxn modelId="{4D264B93-E3E0-4186-AF5A-720BBDE80E96}" type="presParOf" srcId="{13ABB01F-73F9-46D8-9078-624DC1F480E2}" destId="{AA65B6D6-3765-4373-AC0B-52BBBA6660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C228F7-CDA3-4CE5-B96E-DF378D297A32}" type="doc">
      <dgm:prSet loTypeId="urn:microsoft.com/office/officeart/2005/8/layout/vList5" loCatId="list" qsTypeId="urn:microsoft.com/office/officeart/2005/8/quickstyle/3d3" qsCatId="3D" csTypeId="urn:microsoft.com/office/officeart/2005/8/colors/accent0_3" csCatId="mainScheme" phldr="1"/>
      <dgm:spPr/>
      <dgm:t>
        <a:bodyPr/>
        <a:lstStyle/>
        <a:p>
          <a:endParaRPr lang="en-US"/>
        </a:p>
      </dgm:t>
    </dgm:pt>
    <dgm:pt modelId="{1C3ED1D0-50B2-4C93-BD90-09EC29AAD6EE}">
      <dgm:prSet custT="1"/>
      <dgm:spPr/>
      <dgm:t>
        <a:bodyPr/>
        <a:lstStyle/>
        <a:p>
          <a:r>
            <a:rPr lang="en-US" sz="2800" dirty="0"/>
            <a:t>Subsidies</a:t>
          </a:r>
        </a:p>
      </dgm:t>
    </dgm:pt>
    <dgm:pt modelId="{D8646DCB-0D8A-4877-8097-5CF3911902EB}" type="parTrans" cxnId="{ACF31CA9-5126-4753-8A9E-C351AAB2EC83}">
      <dgm:prSet/>
      <dgm:spPr/>
      <dgm:t>
        <a:bodyPr/>
        <a:lstStyle/>
        <a:p>
          <a:endParaRPr lang="en-US"/>
        </a:p>
      </dgm:t>
    </dgm:pt>
    <dgm:pt modelId="{FCCA95DC-CD65-4ED4-99D0-96E22DAEDAB4}" type="sibTrans" cxnId="{ACF31CA9-5126-4753-8A9E-C351AAB2EC83}">
      <dgm:prSet/>
      <dgm:spPr/>
      <dgm:t>
        <a:bodyPr/>
        <a:lstStyle/>
        <a:p>
          <a:endParaRPr lang="en-US"/>
        </a:p>
      </dgm:t>
    </dgm:pt>
    <dgm:pt modelId="{EC57E1CE-5D0E-4B6A-95C0-08188ECC3D92}">
      <dgm:prSet/>
      <dgm:spPr/>
      <dgm:t>
        <a:bodyPr/>
        <a:lstStyle/>
        <a:p>
          <a:r>
            <a:rPr lang="en-US" dirty="0"/>
            <a:t>Resources received from another party or fund (1) for which the proprietary fund does not provide goods and services to the other party or fund and (2) that directly or indirectly keep the proprietary fund’s current or future fees and charges lower than they would be otherwise</a:t>
          </a:r>
        </a:p>
      </dgm:t>
    </dgm:pt>
    <dgm:pt modelId="{D1E9198E-23DC-4366-8493-6CFC836631F7}" type="parTrans" cxnId="{AE6F38D0-B064-4CA3-BDE4-CCD28769C22C}">
      <dgm:prSet/>
      <dgm:spPr/>
      <dgm:t>
        <a:bodyPr/>
        <a:lstStyle/>
        <a:p>
          <a:endParaRPr lang="en-US"/>
        </a:p>
      </dgm:t>
    </dgm:pt>
    <dgm:pt modelId="{37A259E8-203F-4932-BCA7-FB3FDC4C9BB7}" type="sibTrans" cxnId="{AE6F38D0-B064-4CA3-BDE4-CCD28769C22C}">
      <dgm:prSet/>
      <dgm:spPr/>
      <dgm:t>
        <a:bodyPr/>
        <a:lstStyle/>
        <a:p>
          <a:endParaRPr lang="en-US"/>
        </a:p>
      </dgm:t>
    </dgm:pt>
    <dgm:pt modelId="{C9BDC8CB-EFAF-4260-8A5A-E5274D600331}">
      <dgm:prSet/>
      <dgm:spPr/>
      <dgm:t>
        <a:bodyPr/>
        <a:lstStyle/>
        <a:p>
          <a:r>
            <a:rPr lang="en-US" dirty="0"/>
            <a:t>Resources provided to another party or fund (1) for which the other party or fund does not provide goods and services to the proprietary fund and (2) that are recoverable through the proprietary fund’s current or future pricing policies</a:t>
          </a:r>
        </a:p>
      </dgm:t>
    </dgm:pt>
    <dgm:pt modelId="{897DD70D-99C5-4244-AD2A-15AC6406526E}" type="parTrans" cxnId="{09F218AA-6D10-4A9D-964D-88B7FE1BCBFD}">
      <dgm:prSet/>
      <dgm:spPr/>
      <dgm:t>
        <a:bodyPr/>
        <a:lstStyle/>
        <a:p>
          <a:endParaRPr lang="en-US"/>
        </a:p>
      </dgm:t>
    </dgm:pt>
    <dgm:pt modelId="{6EAD7985-384C-4E6F-B113-9E3EF66D1B94}" type="sibTrans" cxnId="{09F218AA-6D10-4A9D-964D-88B7FE1BCBFD}">
      <dgm:prSet/>
      <dgm:spPr/>
      <dgm:t>
        <a:bodyPr/>
        <a:lstStyle/>
        <a:p>
          <a:endParaRPr lang="en-US"/>
        </a:p>
      </dgm:t>
    </dgm:pt>
    <dgm:pt modelId="{711F0B1C-9B81-44F8-9417-87A4F406D448}">
      <dgm:prSet custT="1"/>
      <dgm:spPr/>
      <dgm:t>
        <a:bodyPr/>
        <a:lstStyle/>
        <a:p>
          <a:r>
            <a:rPr lang="en-US" sz="2800" dirty="0"/>
            <a:t>Adds a new subtotal for operating income (loss) and noncapital subsidies</a:t>
          </a:r>
        </a:p>
      </dgm:t>
    </dgm:pt>
    <dgm:pt modelId="{6DBF158B-9DFC-4DBD-8C48-CA2C51CBC902}" type="parTrans" cxnId="{D454C96C-A9D3-42A3-81F8-915DB93221A1}">
      <dgm:prSet/>
      <dgm:spPr/>
      <dgm:t>
        <a:bodyPr/>
        <a:lstStyle/>
        <a:p>
          <a:endParaRPr lang="en-US"/>
        </a:p>
      </dgm:t>
    </dgm:pt>
    <dgm:pt modelId="{74584285-CA7F-4F05-87A6-C34E4382B379}" type="sibTrans" cxnId="{D454C96C-A9D3-42A3-81F8-915DB93221A1}">
      <dgm:prSet/>
      <dgm:spPr/>
      <dgm:t>
        <a:bodyPr/>
        <a:lstStyle/>
        <a:p>
          <a:endParaRPr lang="en-US"/>
        </a:p>
      </dgm:t>
    </dgm:pt>
    <dgm:pt modelId="{637397AB-E717-4605-B2A4-74B20163DE3F}">
      <dgm:prSet/>
      <dgm:spPr/>
      <dgm:t>
        <a:bodyPr/>
        <a:lstStyle/>
        <a:p>
          <a:r>
            <a:rPr lang="en-US" dirty="0"/>
            <a:t>All other transfers</a:t>
          </a:r>
        </a:p>
      </dgm:t>
    </dgm:pt>
    <dgm:pt modelId="{2ECF672A-77A4-4BE8-8862-73D73B209223}" type="parTrans" cxnId="{4F22B3C0-8A32-4E8C-8FDC-48014EB25ECF}">
      <dgm:prSet/>
      <dgm:spPr/>
      <dgm:t>
        <a:bodyPr/>
        <a:lstStyle/>
        <a:p>
          <a:endParaRPr lang="en-US"/>
        </a:p>
      </dgm:t>
    </dgm:pt>
    <dgm:pt modelId="{753D22EC-4C72-42E5-ACC8-CAA4B7AC36B8}" type="sibTrans" cxnId="{4F22B3C0-8A32-4E8C-8FDC-48014EB25ECF}">
      <dgm:prSet/>
      <dgm:spPr/>
      <dgm:t>
        <a:bodyPr/>
        <a:lstStyle/>
        <a:p>
          <a:endParaRPr lang="en-US"/>
        </a:p>
      </dgm:t>
    </dgm:pt>
    <dgm:pt modelId="{9685CCBB-1213-47E7-A0E3-55E60145C929}">
      <dgm:prSet/>
      <dgm:spPr/>
      <dgm:t>
        <a:bodyPr/>
        <a:lstStyle/>
        <a:p>
          <a:endParaRPr lang="en-US" dirty="0"/>
        </a:p>
      </dgm:t>
    </dgm:pt>
    <dgm:pt modelId="{D4121595-EFF8-4EC6-8355-58071A320F59}" type="parTrans" cxnId="{05D24108-2DE5-4721-BAE7-E2E96437D5EB}">
      <dgm:prSet/>
      <dgm:spPr/>
      <dgm:t>
        <a:bodyPr/>
        <a:lstStyle/>
        <a:p>
          <a:endParaRPr lang="en-US"/>
        </a:p>
      </dgm:t>
    </dgm:pt>
    <dgm:pt modelId="{3AA998B3-94C7-427B-8D7D-545DF9EA8890}" type="sibTrans" cxnId="{05D24108-2DE5-4721-BAE7-E2E96437D5EB}">
      <dgm:prSet/>
      <dgm:spPr/>
      <dgm:t>
        <a:bodyPr/>
        <a:lstStyle/>
        <a:p>
          <a:endParaRPr lang="en-US"/>
        </a:p>
      </dgm:t>
    </dgm:pt>
    <dgm:pt modelId="{51B9E145-7AFC-480A-BDF4-BA52BF31B3FD}">
      <dgm:prSet/>
      <dgm:spPr/>
      <dgm:t>
        <a:bodyPr/>
        <a:lstStyle/>
        <a:p>
          <a:endParaRPr lang="en-US" dirty="0"/>
        </a:p>
      </dgm:t>
    </dgm:pt>
    <dgm:pt modelId="{19E32E7F-4FBF-41A0-9841-A2302784F81C}" type="parTrans" cxnId="{E6FA8D8E-62A6-4413-BBF8-FB0EDBECBFBA}">
      <dgm:prSet/>
      <dgm:spPr/>
      <dgm:t>
        <a:bodyPr/>
        <a:lstStyle/>
        <a:p>
          <a:endParaRPr lang="en-US"/>
        </a:p>
      </dgm:t>
    </dgm:pt>
    <dgm:pt modelId="{4B454AEE-04AA-4F43-ABCC-E274E21A5DE6}" type="sibTrans" cxnId="{E6FA8D8E-62A6-4413-BBF8-FB0EDBECBFBA}">
      <dgm:prSet/>
      <dgm:spPr/>
      <dgm:t>
        <a:bodyPr/>
        <a:lstStyle/>
        <a:p>
          <a:endParaRPr lang="en-US"/>
        </a:p>
      </dgm:t>
    </dgm:pt>
    <dgm:pt modelId="{52655321-5C4F-4E88-9AAF-E133E9507687}" type="pres">
      <dgm:prSet presAssocID="{7EC228F7-CDA3-4CE5-B96E-DF378D297A32}" presName="Name0" presStyleCnt="0">
        <dgm:presLayoutVars>
          <dgm:dir/>
          <dgm:animLvl val="lvl"/>
          <dgm:resizeHandles val="exact"/>
        </dgm:presLayoutVars>
      </dgm:prSet>
      <dgm:spPr/>
    </dgm:pt>
    <dgm:pt modelId="{383FDC80-DF6A-4A30-8C21-7DC252F5AE21}" type="pres">
      <dgm:prSet presAssocID="{1C3ED1D0-50B2-4C93-BD90-09EC29AAD6EE}" presName="linNode" presStyleCnt="0"/>
      <dgm:spPr/>
    </dgm:pt>
    <dgm:pt modelId="{09D18AFB-C9A9-40EA-BBE8-BF4EDC1FBC21}" type="pres">
      <dgm:prSet presAssocID="{1C3ED1D0-50B2-4C93-BD90-09EC29AAD6EE}" presName="parentText" presStyleLbl="node1" presStyleIdx="0" presStyleCnt="2" custScaleX="81581">
        <dgm:presLayoutVars>
          <dgm:chMax val="1"/>
          <dgm:bulletEnabled val="1"/>
        </dgm:presLayoutVars>
      </dgm:prSet>
      <dgm:spPr/>
    </dgm:pt>
    <dgm:pt modelId="{3CBC1398-B096-4989-9AD6-EB41C07C2F05}" type="pres">
      <dgm:prSet presAssocID="{1C3ED1D0-50B2-4C93-BD90-09EC29AAD6EE}" presName="descendantText" presStyleLbl="alignAccFollowNode1" presStyleIdx="0" presStyleCnt="1" custScaleX="134065" custScaleY="121459">
        <dgm:presLayoutVars>
          <dgm:bulletEnabled val="1"/>
        </dgm:presLayoutVars>
      </dgm:prSet>
      <dgm:spPr/>
    </dgm:pt>
    <dgm:pt modelId="{8764EDB8-FF9D-4B28-ADCD-2C4BB49493CC}" type="pres">
      <dgm:prSet presAssocID="{FCCA95DC-CD65-4ED4-99D0-96E22DAEDAB4}" presName="sp" presStyleCnt="0"/>
      <dgm:spPr/>
    </dgm:pt>
    <dgm:pt modelId="{DA870366-839E-4739-8E4C-21463D9FEC4B}" type="pres">
      <dgm:prSet presAssocID="{711F0B1C-9B81-44F8-9417-87A4F406D448}" presName="linNode" presStyleCnt="0"/>
      <dgm:spPr/>
    </dgm:pt>
    <dgm:pt modelId="{CBA532F8-925D-4E20-9D04-A1EA59DA8A74}" type="pres">
      <dgm:prSet presAssocID="{711F0B1C-9B81-44F8-9417-87A4F406D448}" presName="parentText" presStyleLbl="node1" presStyleIdx="1" presStyleCnt="2" custScaleX="273673" custScaleY="36354">
        <dgm:presLayoutVars>
          <dgm:chMax val="1"/>
          <dgm:bulletEnabled val="1"/>
        </dgm:presLayoutVars>
      </dgm:prSet>
      <dgm:spPr/>
    </dgm:pt>
  </dgm:ptLst>
  <dgm:cxnLst>
    <dgm:cxn modelId="{05D24108-2DE5-4721-BAE7-E2E96437D5EB}" srcId="{1C3ED1D0-50B2-4C93-BD90-09EC29AAD6EE}" destId="{9685CCBB-1213-47E7-A0E3-55E60145C929}" srcOrd="1" destOrd="0" parTransId="{D4121595-EFF8-4EC6-8355-58071A320F59}" sibTransId="{3AA998B3-94C7-427B-8D7D-545DF9EA8890}"/>
    <dgm:cxn modelId="{A4BD701E-A4D4-4BDE-BDEC-22B8E1C21122}" type="presOf" srcId="{637397AB-E717-4605-B2A4-74B20163DE3F}" destId="{3CBC1398-B096-4989-9AD6-EB41C07C2F05}" srcOrd="0" destOrd="4" presId="urn:microsoft.com/office/officeart/2005/8/layout/vList5"/>
    <dgm:cxn modelId="{D454C96C-A9D3-42A3-81F8-915DB93221A1}" srcId="{7EC228F7-CDA3-4CE5-B96E-DF378D297A32}" destId="{711F0B1C-9B81-44F8-9417-87A4F406D448}" srcOrd="1" destOrd="0" parTransId="{6DBF158B-9DFC-4DBD-8C48-CA2C51CBC902}" sibTransId="{74584285-CA7F-4F05-87A6-C34E4382B379}"/>
    <dgm:cxn modelId="{D8269C6E-EF8B-4AC8-BEAB-73F78155F013}" type="presOf" srcId="{EC57E1CE-5D0E-4B6A-95C0-08188ECC3D92}" destId="{3CBC1398-B096-4989-9AD6-EB41C07C2F05}" srcOrd="0" destOrd="0" presId="urn:microsoft.com/office/officeart/2005/8/layout/vList5"/>
    <dgm:cxn modelId="{FB71C670-9A87-49C2-AFFD-726DF5772E0F}" type="presOf" srcId="{711F0B1C-9B81-44F8-9417-87A4F406D448}" destId="{CBA532F8-925D-4E20-9D04-A1EA59DA8A74}" srcOrd="0" destOrd="0" presId="urn:microsoft.com/office/officeart/2005/8/layout/vList5"/>
    <dgm:cxn modelId="{A35ABA8B-5ACE-4DC4-BA58-9E48F2380B6E}" type="presOf" srcId="{9685CCBB-1213-47E7-A0E3-55E60145C929}" destId="{3CBC1398-B096-4989-9AD6-EB41C07C2F05}" srcOrd="0" destOrd="1" presId="urn:microsoft.com/office/officeart/2005/8/layout/vList5"/>
    <dgm:cxn modelId="{E6FA8D8E-62A6-4413-BBF8-FB0EDBECBFBA}" srcId="{1C3ED1D0-50B2-4C93-BD90-09EC29AAD6EE}" destId="{51B9E145-7AFC-480A-BDF4-BA52BF31B3FD}" srcOrd="3" destOrd="0" parTransId="{19E32E7F-4FBF-41A0-9841-A2302784F81C}" sibTransId="{4B454AEE-04AA-4F43-ABCC-E274E21A5DE6}"/>
    <dgm:cxn modelId="{97C06F97-F53B-437C-8299-2CBECC72A41D}" type="presOf" srcId="{7EC228F7-CDA3-4CE5-B96E-DF378D297A32}" destId="{52655321-5C4F-4E88-9AAF-E133E9507687}" srcOrd="0" destOrd="0" presId="urn:microsoft.com/office/officeart/2005/8/layout/vList5"/>
    <dgm:cxn modelId="{F86E2CA6-157C-4747-828F-92F92A1290DF}" type="presOf" srcId="{1C3ED1D0-50B2-4C93-BD90-09EC29AAD6EE}" destId="{09D18AFB-C9A9-40EA-BBE8-BF4EDC1FBC21}" srcOrd="0" destOrd="0" presId="urn:microsoft.com/office/officeart/2005/8/layout/vList5"/>
    <dgm:cxn modelId="{ACF31CA9-5126-4753-8A9E-C351AAB2EC83}" srcId="{7EC228F7-CDA3-4CE5-B96E-DF378D297A32}" destId="{1C3ED1D0-50B2-4C93-BD90-09EC29AAD6EE}" srcOrd="0" destOrd="0" parTransId="{D8646DCB-0D8A-4877-8097-5CF3911902EB}" sibTransId="{FCCA95DC-CD65-4ED4-99D0-96E22DAEDAB4}"/>
    <dgm:cxn modelId="{09F218AA-6D10-4A9D-964D-88B7FE1BCBFD}" srcId="{1C3ED1D0-50B2-4C93-BD90-09EC29AAD6EE}" destId="{C9BDC8CB-EFAF-4260-8A5A-E5274D600331}" srcOrd="2" destOrd="0" parTransId="{897DD70D-99C5-4244-AD2A-15AC6406526E}" sibTransId="{6EAD7985-384C-4E6F-B113-9E3EF66D1B94}"/>
    <dgm:cxn modelId="{C8BC10BF-D4AD-431B-A8F4-C8435E33A053}" type="presOf" srcId="{C9BDC8CB-EFAF-4260-8A5A-E5274D600331}" destId="{3CBC1398-B096-4989-9AD6-EB41C07C2F05}" srcOrd="0" destOrd="2" presId="urn:microsoft.com/office/officeart/2005/8/layout/vList5"/>
    <dgm:cxn modelId="{4F22B3C0-8A32-4E8C-8FDC-48014EB25ECF}" srcId="{1C3ED1D0-50B2-4C93-BD90-09EC29AAD6EE}" destId="{637397AB-E717-4605-B2A4-74B20163DE3F}" srcOrd="4" destOrd="0" parTransId="{2ECF672A-77A4-4BE8-8862-73D73B209223}" sibTransId="{753D22EC-4C72-42E5-ACC8-CAA4B7AC36B8}"/>
    <dgm:cxn modelId="{AE6F38D0-B064-4CA3-BDE4-CCD28769C22C}" srcId="{1C3ED1D0-50B2-4C93-BD90-09EC29AAD6EE}" destId="{EC57E1CE-5D0E-4B6A-95C0-08188ECC3D92}" srcOrd="0" destOrd="0" parTransId="{D1E9198E-23DC-4366-8493-6CFC836631F7}" sibTransId="{37A259E8-203F-4932-BCA7-FB3FDC4C9BB7}"/>
    <dgm:cxn modelId="{E2E95CF8-35B7-4A23-8D7C-61F150695649}" type="presOf" srcId="{51B9E145-7AFC-480A-BDF4-BA52BF31B3FD}" destId="{3CBC1398-B096-4989-9AD6-EB41C07C2F05}" srcOrd="0" destOrd="3" presId="urn:microsoft.com/office/officeart/2005/8/layout/vList5"/>
    <dgm:cxn modelId="{84EB5651-E8B5-4DBD-AAFE-E6E76DD99225}" type="presParOf" srcId="{52655321-5C4F-4E88-9AAF-E133E9507687}" destId="{383FDC80-DF6A-4A30-8C21-7DC252F5AE21}" srcOrd="0" destOrd="0" presId="urn:microsoft.com/office/officeart/2005/8/layout/vList5"/>
    <dgm:cxn modelId="{5E47F595-8C05-4037-83AA-9F093890B6D7}" type="presParOf" srcId="{383FDC80-DF6A-4A30-8C21-7DC252F5AE21}" destId="{09D18AFB-C9A9-40EA-BBE8-BF4EDC1FBC21}" srcOrd="0" destOrd="0" presId="urn:microsoft.com/office/officeart/2005/8/layout/vList5"/>
    <dgm:cxn modelId="{E2F039C5-E13C-4039-8FE9-3CC181216992}" type="presParOf" srcId="{383FDC80-DF6A-4A30-8C21-7DC252F5AE21}" destId="{3CBC1398-B096-4989-9AD6-EB41C07C2F05}" srcOrd="1" destOrd="0" presId="urn:microsoft.com/office/officeart/2005/8/layout/vList5"/>
    <dgm:cxn modelId="{7A8EC640-5B9D-4BCA-9EA8-9C491B1108C0}" type="presParOf" srcId="{52655321-5C4F-4E88-9AAF-E133E9507687}" destId="{8764EDB8-FF9D-4B28-ADCD-2C4BB49493CC}" srcOrd="1" destOrd="0" presId="urn:microsoft.com/office/officeart/2005/8/layout/vList5"/>
    <dgm:cxn modelId="{5E8D16BD-C703-4986-A62F-410BF8F8D4AE}" type="presParOf" srcId="{52655321-5C4F-4E88-9AAF-E133E9507687}" destId="{DA870366-839E-4739-8E4C-21463D9FEC4B}" srcOrd="2" destOrd="0" presId="urn:microsoft.com/office/officeart/2005/8/layout/vList5"/>
    <dgm:cxn modelId="{5ADFC645-BE5B-4FF8-82AA-547C063F201F}" type="presParOf" srcId="{DA870366-839E-4739-8E4C-21463D9FEC4B}" destId="{CBA532F8-925D-4E20-9D04-A1EA59DA8A7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B7FC5E8-0E89-49DF-9F67-02EEE1801BB8}"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07AE642E-C40A-46AD-B7A7-C293DAF84C11}">
      <dgm:prSet/>
      <dgm:spPr/>
      <dgm:t>
        <a:bodyPr/>
        <a:lstStyle/>
        <a:p>
          <a:r>
            <a:rPr lang="en-US" dirty="0"/>
            <a:t>Topics Being Considered</a:t>
          </a:r>
        </a:p>
      </dgm:t>
    </dgm:pt>
    <dgm:pt modelId="{F1D9B687-35A0-470D-9B99-03BE56089A4A}" type="parTrans" cxnId="{F807E9AE-D772-4E07-BC20-A44230622B18}">
      <dgm:prSet/>
      <dgm:spPr/>
      <dgm:t>
        <a:bodyPr/>
        <a:lstStyle/>
        <a:p>
          <a:endParaRPr lang="en-US"/>
        </a:p>
      </dgm:t>
    </dgm:pt>
    <dgm:pt modelId="{47202716-64E3-440E-A7E2-D6E259BC6AE3}" type="sibTrans" cxnId="{F807E9AE-D772-4E07-BC20-A44230622B18}">
      <dgm:prSet/>
      <dgm:spPr/>
      <dgm:t>
        <a:bodyPr/>
        <a:lstStyle/>
        <a:p>
          <a:endParaRPr lang="en-US"/>
        </a:p>
      </dgm:t>
    </dgm:pt>
    <dgm:pt modelId="{46969579-6197-4FA9-A84B-F1FAE9F258DE}">
      <dgm:prSet/>
      <dgm:spPr/>
      <dgm:t>
        <a:bodyPr/>
        <a:lstStyle/>
        <a:p>
          <a:r>
            <a:rPr lang="en-US" dirty="0"/>
            <a:t>How should infrastructure assets be </a:t>
          </a:r>
          <a:r>
            <a:rPr lang="en-US" b="1" dirty="0"/>
            <a:t>recognized</a:t>
          </a:r>
          <a:r>
            <a:rPr lang="en-US" dirty="0"/>
            <a:t> and </a:t>
          </a:r>
          <a:r>
            <a:rPr lang="en-US" b="1" dirty="0"/>
            <a:t>measured</a:t>
          </a:r>
          <a:r>
            <a:rPr lang="en-US" dirty="0"/>
            <a:t> in financial statements? </a:t>
          </a:r>
        </a:p>
      </dgm:t>
    </dgm:pt>
    <dgm:pt modelId="{2ABE60B6-90F4-452E-B8CE-C5D301DFECB8}" type="parTrans" cxnId="{D3BA2D62-8B0B-427A-AC75-7A71E59256E4}">
      <dgm:prSet/>
      <dgm:spPr/>
      <dgm:t>
        <a:bodyPr/>
        <a:lstStyle/>
        <a:p>
          <a:endParaRPr lang="en-US"/>
        </a:p>
      </dgm:t>
    </dgm:pt>
    <dgm:pt modelId="{58106F94-9379-4DCB-9582-C7E1FD5F4209}" type="sibTrans" cxnId="{D3BA2D62-8B0B-427A-AC75-7A71E59256E4}">
      <dgm:prSet/>
      <dgm:spPr/>
      <dgm:t>
        <a:bodyPr/>
        <a:lstStyle/>
        <a:p>
          <a:endParaRPr lang="en-US"/>
        </a:p>
      </dgm:t>
    </dgm:pt>
    <dgm:pt modelId="{93ED3CCB-E518-4A75-9BB4-E6C4056C9346}">
      <dgm:prSet/>
      <dgm:spPr/>
      <dgm:t>
        <a:bodyPr/>
        <a:lstStyle/>
        <a:p>
          <a:r>
            <a:rPr lang="en-US" dirty="0"/>
            <a:t>Should the optional use of the </a:t>
          </a:r>
          <a:r>
            <a:rPr lang="en-US" b="1" dirty="0"/>
            <a:t>modified approach</a:t>
          </a:r>
          <a:r>
            <a:rPr lang="en-US" dirty="0"/>
            <a:t> continue to be allowed to report infrastructure assets?</a:t>
          </a:r>
        </a:p>
      </dgm:t>
    </dgm:pt>
    <dgm:pt modelId="{29EA2BC1-F3C2-4310-85A7-38D60854EC1B}" type="parTrans" cxnId="{69301476-EB74-4645-BFC9-E14138546D92}">
      <dgm:prSet/>
      <dgm:spPr/>
      <dgm:t>
        <a:bodyPr/>
        <a:lstStyle/>
        <a:p>
          <a:endParaRPr lang="en-US"/>
        </a:p>
      </dgm:t>
    </dgm:pt>
    <dgm:pt modelId="{CF5A9D8B-5259-4251-B227-3BA169734D41}" type="sibTrans" cxnId="{69301476-EB74-4645-BFC9-E14138546D92}">
      <dgm:prSet/>
      <dgm:spPr/>
      <dgm:t>
        <a:bodyPr/>
        <a:lstStyle/>
        <a:p>
          <a:endParaRPr lang="en-US"/>
        </a:p>
      </dgm:t>
    </dgm:pt>
    <dgm:pt modelId="{D5C09803-6BD1-48BB-8257-E59ADB37FF2F}">
      <dgm:prSet/>
      <dgm:spPr/>
      <dgm:t>
        <a:bodyPr/>
        <a:lstStyle/>
        <a:p>
          <a:r>
            <a:rPr lang="en-US" dirty="0"/>
            <a:t>Should </a:t>
          </a:r>
          <a:r>
            <a:rPr lang="en-US" b="1" dirty="0"/>
            <a:t>additional information</a:t>
          </a:r>
          <a:r>
            <a:rPr lang="en-US" dirty="0"/>
            <a:t> related to the maintenance and preservation of infrastructure assets be presented in financial statements and, if so, what information and what method of communication should be used to provide that information?</a:t>
          </a:r>
        </a:p>
      </dgm:t>
    </dgm:pt>
    <dgm:pt modelId="{E028466B-1B41-4439-A786-EDE050E9BB99}" type="parTrans" cxnId="{47F76E39-2824-46CE-97E9-89BA07A8ACFB}">
      <dgm:prSet/>
      <dgm:spPr/>
      <dgm:t>
        <a:bodyPr/>
        <a:lstStyle/>
        <a:p>
          <a:endParaRPr lang="en-US"/>
        </a:p>
      </dgm:t>
    </dgm:pt>
    <dgm:pt modelId="{85BE3D2C-3269-4F19-989B-AB0E7622C3BF}" type="sibTrans" cxnId="{47F76E39-2824-46CE-97E9-89BA07A8ACFB}">
      <dgm:prSet/>
      <dgm:spPr/>
      <dgm:t>
        <a:bodyPr/>
        <a:lstStyle/>
        <a:p>
          <a:endParaRPr lang="en-US"/>
        </a:p>
      </dgm:t>
    </dgm:pt>
    <dgm:pt modelId="{BF734DB5-DDEA-41CE-A0D1-3970E06CC65F}">
      <dgm:prSet/>
      <dgm:spPr/>
      <dgm:t>
        <a:bodyPr/>
        <a:lstStyle/>
        <a:p>
          <a:r>
            <a:rPr lang="en-US" dirty="0"/>
            <a:t>Major Tentative Board Decisions</a:t>
          </a:r>
        </a:p>
      </dgm:t>
    </dgm:pt>
    <dgm:pt modelId="{7EEF38FB-8D3D-4ADB-B8D6-EE03D163193D}" type="parTrans" cxnId="{CB0BFCCE-3913-4D61-8915-2ED6FCC768AD}">
      <dgm:prSet/>
      <dgm:spPr/>
      <dgm:t>
        <a:bodyPr/>
        <a:lstStyle/>
        <a:p>
          <a:endParaRPr lang="en-US"/>
        </a:p>
      </dgm:t>
    </dgm:pt>
    <dgm:pt modelId="{F7832CA9-8EC9-4A9C-8D1A-CE00D5BD8832}" type="sibTrans" cxnId="{CB0BFCCE-3913-4D61-8915-2ED6FCC768AD}">
      <dgm:prSet/>
      <dgm:spPr/>
      <dgm:t>
        <a:bodyPr/>
        <a:lstStyle/>
        <a:p>
          <a:endParaRPr lang="en-US"/>
        </a:p>
      </dgm:t>
    </dgm:pt>
    <dgm:pt modelId="{28A8B6E0-DDC1-4124-8670-4091B12C6276}">
      <dgm:prSet/>
      <dgm:spPr/>
      <dgm:t>
        <a:bodyPr/>
        <a:lstStyle/>
        <a:p>
          <a:r>
            <a:rPr lang="en-US" dirty="0"/>
            <a:t>Infrastructure assets should continue to be recognized and measured in financial statements using </a:t>
          </a:r>
          <a:r>
            <a:rPr lang="en-US" b="1" dirty="0"/>
            <a:t>historical cost depreciation</a:t>
          </a:r>
          <a:r>
            <a:rPr lang="en-US" dirty="0"/>
            <a:t>, except those governments that elect to use the modified approach.</a:t>
          </a:r>
        </a:p>
      </dgm:t>
    </dgm:pt>
    <dgm:pt modelId="{D84F708A-42AE-473E-A887-7513BEAEDFAE}" type="parTrans" cxnId="{483EB0E6-1896-43A3-B09A-A7D3A447C1BB}">
      <dgm:prSet/>
      <dgm:spPr/>
      <dgm:t>
        <a:bodyPr/>
        <a:lstStyle/>
        <a:p>
          <a:endParaRPr lang="en-US"/>
        </a:p>
      </dgm:t>
    </dgm:pt>
    <dgm:pt modelId="{A2583CB8-DC6E-4350-B3EC-4024127950B4}" type="sibTrans" cxnId="{483EB0E6-1896-43A3-B09A-A7D3A447C1BB}">
      <dgm:prSet/>
      <dgm:spPr/>
      <dgm:t>
        <a:bodyPr/>
        <a:lstStyle/>
        <a:p>
          <a:endParaRPr lang="en-US"/>
        </a:p>
      </dgm:t>
    </dgm:pt>
    <dgm:pt modelId="{209A6E05-20A4-40D1-9F48-CC9F5494855F}">
      <dgm:prSet/>
      <dgm:spPr/>
      <dgm:t>
        <a:bodyPr/>
        <a:lstStyle/>
        <a:p>
          <a:r>
            <a:rPr lang="en-US" dirty="0"/>
            <a:t>Requirements for use of the </a:t>
          </a:r>
          <a:r>
            <a:rPr lang="en-US" b="1" dirty="0"/>
            <a:t>modified approach</a:t>
          </a:r>
          <a:r>
            <a:rPr lang="en-US" dirty="0"/>
            <a:t> as described in GASB Statement 34 generally should </a:t>
          </a:r>
          <a:r>
            <a:rPr lang="en-US" b="1" dirty="0"/>
            <a:t>continue to apply</a:t>
          </a:r>
          <a:r>
            <a:rPr lang="en-US" dirty="0"/>
            <a:t>.</a:t>
          </a:r>
        </a:p>
      </dgm:t>
    </dgm:pt>
    <dgm:pt modelId="{CFBB497E-F82A-41D7-839A-A197D6553485}" type="parTrans" cxnId="{D59A4D36-34BE-4E16-A8E6-3961567CB554}">
      <dgm:prSet/>
      <dgm:spPr/>
      <dgm:t>
        <a:bodyPr/>
        <a:lstStyle/>
        <a:p>
          <a:endParaRPr lang="en-US"/>
        </a:p>
      </dgm:t>
    </dgm:pt>
    <dgm:pt modelId="{9F70A05A-F1FA-44D6-BD37-DBEE101A3021}" type="sibTrans" cxnId="{D59A4D36-34BE-4E16-A8E6-3961567CB554}">
      <dgm:prSet/>
      <dgm:spPr/>
      <dgm:t>
        <a:bodyPr/>
        <a:lstStyle/>
        <a:p>
          <a:endParaRPr lang="en-US"/>
        </a:p>
      </dgm:t>
    </dgm:pt>
    <dgm:pt modelId="{E63EF115-0890-499D-9A55-424E23156C00}">
      <dgm:prSet/>
      <dgm:spPr/>
      <dgm:t>
        <a:bodyPr/>
        <a:lstStyle/>
        <a:p>
          <a:r>
            <a:rPr lang="en-US" dirty="0"/>
            <a:t>Maintenance and preservation costs that have been pushed to future periods (</a:t>
          </a:r>
          <a:r>
            <a:rPr lang="en-US" b="1" dirty="0"/>
            <a:t>“deferred maintenance”</a:t>
          </a:r>
          <a:r>
            <a:rPr lang="en-US" dirty="0"/>
            <a:t>) should </a:t>
          </a:r>
          <a:r>
            <a:rPr lang="en-US" b="1" u="sng" dirty="0"/>
            <a:t>not</a:t>
          </a:r>
          <a:r>
            <a:rPr lang="en-US" dirty="0"/>
            <a:t> be recognized as a liability in financial statements.</a:t>
          </a:r>
        </a:p>
      </dgm:t>
    </dgm:pt>
    <dgm:pt modelId="{3E8BC7E8-678C-43A7-BBB3-B58AED1277E6}" type="parTrans" cxnId="{816DAF7C-C7CE-4A4F-BD31-DD85C56303FE}">
      <dgm:prSet/>
      <dgm:spPr/>
      <dgm:t>
        <a:bodyPr/>
        <a:lstStyle/>
        <a:p>
          <a:endParaRPr lang="en-US"/>
        </a:p>
      </dgm:t>
    </dgm:pt>
    <dgm:pt modelId="{557AEAF2-571A-4B6B-A363-37CE37DDFA28}" type="sibTrans" cxnId="{816DAF7C-C7CE-4A4F-BD31-DD85C56303FE}">
      <dgm:prSet/>
      <dgm:spPr/>
      <dgm:t>
        <a:bodyPr/>
        <a:lstStyle/>
        <a:p>
          <a:endParaRPr lang="en-US"/>
        </a:p>
      </dgm:t>
    </dgm:pt>
    <dgm:pt modelId="{763B30F5-BD25-4EB4-A572-1286BDC9A6C8}" type="pres">
      <dgm:prSet presAssocID="{1B7FC5E8-0E89-49DF-9F67-02EEE1801BB8}" presName="vert0" presStyleCnt="0">
        <dgm:presLayoutVars>
          <dgm:dir/>
          <dgm:animOne val="branch"/>
          <dgm:animLvl val="lvl"/>
        </dgm:presLayoutVars>
      </dgm:prSet>
      <dgm:spPr/>
    </dgm:pt>
    <dgm:pt modelId="{5848363B-661C-4884-B453-83672C0AF177}" type="pres">
      <dgm:prSet presAssocID="{07AE642E-C40A-46AD-B7A7-C293DAF84C11}" presName="thickLine" presStyleLbl="alignNode1" presStyleIdx="0" presStyleCnt="2"/>
      <dgm:spPr/>
    </dgm:pt>
    <dgm:pt modelId="{762EF3A1-AD1E-4FE8-B80C-CE041F69F2A9}" type="pres">
      <dgm:prSet presAssocID="{07AE642E-C40A-46AD-B7A7-C293DAF84C11}" presName="horz1" presStyleCnt="0"/>
      <dgm:spPr/>
    </dgm:pt>
    <dgm:pt modelId="{F8F2EAD0-22DF-4941-B835-7821963A4175}" type="pres">
      <dgm:prSet presAssocID="{07AE642E-C40A-46AD-B7A7-C293DAF84C11}" presName="tx1" presStyleLbl="revTx" presStyleIdx="0" presStyleCnt="8"/>
      <dgm:spPr/>
    </dgm:pt>
    <dgm:pt modelId="{43F7D5DA-6FF9-439D-A3CF-4C30F09D6EDA}" type="pres">
      <dgm:prSet presAssocID="{07AE642E-C40A-46AD-B7A7-C293DAF84C11}" presName="vert1" presStyleCnt="0"/>
      <dgm:spPr/>
    </dgm:pt>
    <dgm:pt modelId="{6529369B-86DE-4DBF-B9E9-99099E904715}" type="pres">
      <dgm:prSet presAssocID="{46969579-6197-4FA9-A84B-F1FAE9F258DE}" presName="vertSpace2a" presStyleCnt="0"/>
      <dgm:spPr/>
    </dgm:pt>
    <dgm:pt modelId="{2221B12D-6FDB-4299-85CF-E6CEC9162747}" type="pres">
      <dgm:prSet presAssocID="{46969579-6197-4FA9-A84B-F1FAE9F258DE}" presName="horz2" presStyleCnt="0"/>
      <dgm:spPr/>
    </dgm:pt>
    <dgm:pt modelId="{623CF0D4-094A-41A8-A51C-8EFCE3708D5C}" type="pres">
      <dgm:prSet presAssocID="{46969579-6197-4FA9-A84B-F1FAE9F258DE}" presName="horzSpace2" presStyleCnt="0"/>
      <dgm:spPr/>
    </dgm:pt>
    <dgm:pt modelId="{601052FC-4E7A-40B3-B112-8AE0411DEA5A}" type="pres">
      <dgm:prSet presAssocID="{46969579-6197-4FA9-A84B-F1FAE9F258DE}" presName="tx2" presStyleLbl="revTx" presStyleIdx="1" presStyleCnt="8"/>
      <dgm:spPr/>
    </dgm:pt>
    <dgm:pt modelId="{3212652F-D18B-4EEE-829D-5F773B59A673}" type="pres">
      <dgm:prSet presAssocID="{46969579-6197-4FA9-A84B-F1FAE9F258DE}" presName="vert2" presStyleCnt="0"/>
      <dgm:spPr/>
    </dgm:pt>
    <dgm:pt modelId="{B487072E-A15D-4CA4-98B5-A08B885E0A87}" type="pres">
      <dgm:prSet presAssocID="{46969579-6197-4FA9-A84B-F1FAE9F258DE}" presName="thinLine2b" presStyleLbl="callout" presStyleIdx="0" presStyleCnt="6"/>
      <dgm:spPr/>
    </dgm:pt>
    <dgm:pt modelId="{C6794923-7BCF-4FE0-8D6E-ADC958D41A73}" type="pres">
      <dgm:prSet presAssocID="{46969579-6197-4FA9-A84B-F1FAE9F258DE}" presName="vertSpace2b" presStyleCnt="0"/>
      <dgm:spPr/>
    </dgm:pt>
    <dgm:pt modelId="{06E6792A-3A1A-4A0D-B919-9BD50EB491E4}" type="pres">
      <dgm:prSet presAssocID="{93ED3CCB-E518-4A75-9BB4-E6C4056C9346}" presName="horz2" presStyleCnt="0"/>
      <dgm:spPr/>
    </dgm:pt>
    <dgm:pt modelId="{033500E7-AB88-4349-9B14-285E68E6F998}" type="pres">
      <dgm:prSet presAssocID="{93ED3CCB-E518-4A75-9BB4-E6C4056C9346}" presName="horzSpace2" presStyleCnt="0"/>
      <dgm:spPr/>
    </dgm:pt>
    <dgm:pt modelId="{E3219EF6-96E9-4048-92A2-ABAD2E62D1B3}" type="pres">
      <dgm:prSet presAssocID="{93ED3CCB-E518-4A75-9BB4-E6C4056C9346}" presName="tx2" presStyleLbl="revTx" presStyleIdx="2" presStyleCnt="8"/>
      <dgm:spPr/>
    </dgm:pt>
    <dgm:pt modelId="{57512D14-A6B5-4A35-82A5-6229BBFC0985}" type="pres">
      <dgm:prSet presAssocID="{93ED3CCB-E518-4A75-9BB4-E6C4056C9346}" presName="vert2" presStyleCnt="0"/>
      <dgm:spPr/>
    </dgm:pt>
    <dgm:pt modelId="{1929E01D-1C6D-4A38-AA9B-07A3C18F93E5}" type="pres">
      <dgm:prSet presAssocID="{93ED3CCB-E518-4A75-9BB4-E6C4056C9346}" presName="thinLine2b" presStyleLbl="callout" presStyleIdx="1" presStyleCnt="6"/>
      <dgm:spPr/>
    </dgm:pt>
    <dgm:pt modelId="{CE925A0C-E505-400C-9F81-4CCD59F895EF}" type="pres">
      <dgm:prSet presAssocID="{93ED3CCB-E518-4A75-9BB4-E6C4056C9346}" presName="vertSpace2b" presStyleCnt="0"/>
      <dgm:spPr/>
    </dgm:pt>
    <dgm:pt modelId="{D3220A45-A9F4-41F6-83E5-BC051F4449B7}" type="pres">
      <dgm:prSet presAssocID="{D5C09803-6BD1-48BB-8257-E59ADB37FF2F}" presName="horz2" presStyleCnt="0"/>
      <dgm:spPr/>
    </dgm:pt>
    <dgm:pt modelId="{A0EAD0B5-EAB8-4074-8051-48CF3A131360}" type="pres">
      <dgm:prSet presAssocID="{D5C09803-6BD1-48BB-8257-E59ADB37FF2F}" presName="horzSpace2" presStyleCnt="0"/>
      <dgm:spPr/>
    </dgm:pt>
    <dgm:pt modelId="{8A19B712-ABCF-41E7-B9D9-42DC57F00EB0}" type="pres">
      <dgm:prSet presAssocID="{D5C09803-6BD1-48BB-8257-E59ADB37FF2F}" presName="tx2" presStyleLbl="revTx" presStyleIdx="3" presStyleCnt="8"/>
      <dgm:spPr/>
    </dgm:pt>
    <dgm:pt modelId="{431B2A0E-384B-4B02-9C2C-B3CA429096C9}" type="pres">
      <dgm:prSet presAssocID="{D5C09803-6BD1-48BB-8257-E59ADB37FF2F}" presName="vert2" presStyleCnt="0"/>
      <dgm:spPr/>
    </dgm:pt>
    <dgm:pt modelId="{1AA72061-DB39-4BFA-BDCE-E5875CC93A14}" type="pres">
      <dgm:prSet presAssocID="{D5C09803-6BD1-48BB-8257-E59ADB37FF2F}" presName="thinLine2b" presStyleLbl="callout" presStyleIdx="2" presStyleCnt="6"/>
      <dgm:spPr/>
    </dgm:pt>
    <dgm:pt modelId="{145CAF58-1CAB-4B9A-B84E-612495BA1C10}" type="pres">
      <dgm:prSet presAssocID="{D5C09803-6BD1-48BB-8257-E59ADB37FF2F}" presName="vertSpace2b" presStyleCnt="0"/>
      <dgm:spPr/>
    </dgm:pt>
    <dgm:pt modelId="{BC77C88B-5899-4E8E-957A-6D428D5BBF77}" type="pres">
      <dgm:prSet presAssocID="{BF734DB5-DDEA-41CE-A0D1-3970E06CC65F}" presName="thickLine" presStyleLbl="alignNode1" presStyleIdx="1" presStyleCnt="2"/>
      <dgm:spPr/>
    </dgm:pt>
    <dgm:pt modelId="{9580053E-F4E9-4729-8819-54791F8D071A}" type="pres">
      <dgm:prSet presAssocID="{BF734DB5-DDEA-41CE-A0D1-3970E06CC65F}" presName="horz1" presStyleCnt="0"/>
      <dgm:spPr/>
    </dgm:pt>
    <dgm:pt modelId="{79831FA3-062C-4473-936B-CF2D7280AEB6}" type="pres">
      <dgm:prSet presAssocID="{BF734DB5-DDEA-41CE-A0D1-3970E06CC65F}" presName="tx1" presStyleLbl="revTx" presStyleIdx="4" presStyleCnt="8"/>
      <dgm:spPr/>
    </dgm:pt>
    <dgm:pt modelId="{FAE83CF0-39DF-403E-97D0-067DEC21DA77}" type="pres">
      <dgm:prSet presAssocID="{BF734DB5-DDEA-41CE-A0D1-3970E06CC65F}" presName="vert1" presStyleCnt="0"/>
      <dgm:spPr/>
    </dgm:pt>
    <dgm:pt modelId="{5B22309D-6E6E-49C4-8D81-657C9DF6C9A5}" type="pres">
      <dgm:prSet presAssocID="{28A8B6E0-DDC1-4124-8670-4091B12C6276}" presName="vertSpace2a" presStyleCnt="0"/>
      <dgm:spPr/>
    </dgm:pt>
    <dgm:pt modelId="{C93E88F6-77D9-4E22-8413-C37D99B21C41}" type="pres">
      <dgm:prSet presAssocID="{28A8B6E0-DDC1-4124-8670-4091B12C6276}" presName="horz2" presStyleCnt="0"/>
      <dgm:spPr/>
    </dgm:pt>
    <dgm:pt modelId="{54DF1E4E-1618-4657-B8BC-83741954A415}" type="pres">
      <dgm:prSet presAssocID="{28A8B6E0-DDC1-4124-8670-4091B12C6276}" presName="horzSpace2" presStyleCnt="0"/>
      <dgm:spPr/>
    </dgm:pt>
    <dgm:pt modelId="{E79C1018-B95C-4C30-83E7-EC85B012ACC6}" type="pres">
      <dgm:prSet presAssocID="{28A8B6E0-DDC1-4124-8670-4091B12C6276}" presName="tx2" presStyleLbl="revTx" presStyleIdx="5" presStyleCnt="8"/>
      <dgm:spPr/>
    </dgm:pt>
    <dgm:pt modelId="{6E13F96D-EE90-4CB3-9088-8DF946D48A0C}" type="pres">
      <dgm:prSet presAssocID="{28A8B6E0-DDC1-4124-8670-4091B12C6276}" presName="vert2" presStyleCnt="0"/>
      <dgm:spPr/>
    </dgm:pt>
    <dgm:pt modelId="{05F7591E-2DBF-4C1A-A8C1-5D1A607CDA72}" type="pres">
      <dgm:prSet presAssocID="{28A8B6E0-DDC1-4124-8670-4091B12C6276}" presName="thinLine2b" presStyleLbl="callout" presStyleIdx="3" presStyleCnt="6"/>
      <dgm:spPr/>
    </dgm:pt>
    <dgm:pt modelId="{EC9C184E-1621-422B-8F55-0994776B14D2}" type="pres">
      <dgm:prSet presAssocID="{28A8B6E0-DDC1-4124-8670-4091B12C6276}" presName="vertSpace2b" presStyleCnt="0"/>
      <dgm:spPr/>
    </dgm:pt>
    <dgm:pt modelId="{539ADCFA-E312-4D04-94CD-22BAD48F3F4A}" type="pres">
      <dgm:prSet presAssocID="{209A6E05-20A4-40D1-9F48-CC9F5494855F}" presName="horz2" presStyleCnt="0"/>
      <dgm:spPr/>
    </dgm:pt>
    <dgm:pt modelId="{766E1085-71A0-4121-9686-7C8D45F4B9B6}" type="pres">
      <dgm:prSet presAssocID="{209A6E05-20A4-40D1-9F48-CC9F5494855F}" presName="horzSpace2" presStyleCnt="0"/>
      <dgm:spPr/>
    </dgm:pt>
    <dgm:pt modelId="{3DC32D99-F9AB-4405-AE4E-8290B3414729}" type="pres">
      <dgm:prSet presAssocID="{209A6E05-20A4-40D1-9F48-CC9F5494855F}" presName="tx2" presStyleLbl="revTx" presStyleIdx="6" presStyleCnt="8"/>
      <dgm:spPr/>
    </dgm:pt>
    <dgm:pt modelId="{8C99BE9F-BDE4-436D-A9CA-AFF420088389}" type="pres">
      <dgm:prSet presAssocID="{209A6E05-20A4-40D1-9F48-CC9F5494855F}" presName="vert2" presStyleCnt="0"/>
      <dgm:spPr/>
    </dgm:pt>
    <dgm:pt modelId="{D327AF38-72B9-4FAA-903B-D176F44FB724}" type="pres">
      <dgm:prSet presAssocID="{209A6E05-20A4-40D1-9F48-CC9F5494855F}" presName="thinLine2b" presStyleLbl="callout" presStyleIdx="4" presStyleCnt="6"/>
      <dgm:spPr/>
    </dgm:pt>
    <dgm:pt modelId="{A3F657B2-4E00-40B7-88B3-A93CB627BF24}" type="pres">
      <dgm:prSet presAssocID="{209A6E05-20A4-40D1-9F48-CC9F5494855F}" presName="vertSpace2b" presStyleCnt="0"/>
      <dgm:spPr/>
    </dgm:pt>
    <dgm:pt modelId="{E7DF684D-F2EF-4440-8723-FC381FD9A180}" type="pres">
      <dgm:prSet presAssocID="{E63EF115-0890-499D-9A55-424E23156C00}" presName="horz2" presStyleCnt="0"/>
      <dgm:spPr/>
    </dgm:pt>
    <dgm:pt modelId="{26E528A4-177D-4846-BDFE-0FDFF79A04D1}" type="pres">
      <dgm:prSet presAssocID="{E63EF115-0890-499D-9A55-424E23156C00}" presName="horzSpace2" presStyleCnt="0"/>
      <dgm:spPr/>
    </dgm:pt>
    <dgm:pt modelId="{6A6CC32D-2688-4D56-BD37-24869669B2EE}" type="pres">
      <dgm:prSet presAssocID="{E63EF115-0890-499D-9A55-424E23156C00}" presName="tx2" presStyleLbl="revTx" presStyleIdx="7" presStyleCnt="8"/>
      <dgm:spPr/>
    </dgm:pt>
    <dgm:pt modelId="{63D4DCFD-AB88-442C-8E48-ED3E5585B6CD}" type="pres">
      <dgm:prSet presAssocID="{E63EF115-0890-499D-9A55-424E23156C00}" presName="vert2" presStyleCnt="0"/>
      <dgm:spPr/>
    </dgm:pt>
    <dgm:pt modelId="{DFE813D8-96BD-4F02-BFB9-E2F261AA7AC4}" type="pres">
      <dgm:prSet presAssocID="{E63EF115-0890-499D-9A55-424E23156C00}" presName="thinLine2b" presStyleLbl="callout" presStyleIdx="5" presStyleCnt="6"/>
      <dgm:spPr/>
    </dgm:pt>
    <dgm:pt modelId="{367B5362-2809-44C2-8809-3DEED48C2714}" type="pres">
      <dgm:prSet presAssocID="{E63EF115-0890-499D-9A55-424E23156C00}" presName="vertSpace2b" presStyleCnt="0"/>
      <dgm:spPr/>
    </dgm:pt>
  </dgm:ptLst>
  <dgm:cxnLst>
    <dgm:cxn modelId="{CAB0FB02-4850-4FE8-9D46-D43095EA59DF}" type="presOf" srcId="{46969579-6197-4FA9-A84B-F1FAE9F258DE}" destId="{601052FC-4E7A-40B3-B112-8AE0411DEA5A}" srcOrd="0" destOrd="0" presId="urn:microsoft.com/office/officeart/2008/layout/LinedList"/>
    <dgm:cxn modelId="{B27B6D20-73BD-4D74-8771-6ACE49FC97F5}" type="presOf" srcId="{07AE642E-C40A-46AD-B7A7-C293DAF84C11}" destId="{F8F2EAD0-22DF-4941-B835-7821963A4175}" srcOrd="0" destOrd="0" presId="urn:microsoft.com/office/officeart/2008/layout/LinedList"/>
    <dgm:cxn modelId="{D59A4D36-34BE-4E16-A8E6-3961567CB554}" srcId="{BF734DB5-DDEA-41CE-A0D1-3970E06CC65F}" destId="{209A6E05-20A4-40D1-9F48-CC9F5494855F}" srcOrd="1" destOrd="0" parTransId="{CFBB497E-F82A-41D7-839A-A197D6553485}" sibTransId="{9F70A05A-F1FA-44D6-BD37-DBEE101A3021}"/>
    <dgm:cxn modelId="{47F76E39-2824-46CE-97E9-89BA07A8ACFB}" srcId="{07AE642E-C40A-46AD-B7A7-C293DAF84C11}" destId="{D5C09803-6BD1-48BB-8257-E59ADB37FF2F}" srcOrd="2" destOrd="0" parTransId="{E028466B-1B41-4439-A786-EDE050E9BB99}" sibTransId="{85BE3D2C-3269-4F19-989B-AB0E7622C3BF}"/>
    <dgm:cxn modelId="{D3BA2D62-8B0B-427A-AC75-7A71E59256E4}" srcId="{07AE642E-C40A-46AD-B7A7-C293DAF84C11}" destId="{46969579-6197-4FA9-A84B-F1FAE9F258DE}" srcOrd="0" destOrd="0" parTransId="{2ABE60B6-90F4-452E-B8CE-C5D301DFECB8}" sibTransId="{58106F94-9379-4DCB-9582-C7E1FD5F4209}"/>
    <dgm:cxn modelId="{09510C6F-8090-4A8B-A855-B63FF61E1A1A}" type="presOf" srcId="{BF734DB5-DDEA-41CE-A0D1-3970E06CC65F}" destId="{79831FA3-062C-4473-936B-CF2D7280AEB6}" srcOrd="0" destOrd="0" presId="urn:microsoft.com/office/officeart/2008/layout/LinedList"/>
    <dgm:cxn modelId="{69301476-EB74-4645-BFC9-E14138546D92}" srcId="{07AE642E-C40A-46AD-B7A7-C293DAF84C11}" destId="{93ED3CCB-E518-4A75-9BB4-E6C4056C9346}" srcOrd="1" destOrd="0" parTransId="{29EA2BC1-F3C2-4310-85A7-38D60854EC1B}" sibTransId="{CF5A9D8B-5259-4251-B227-3BA169734D41}"/>
    <dgm:cxn modelId="{816DAF7C-C7CE-4A4F-BD31-DD85C56303FE}" srcId="{BF734DB5-DDEA-41CE-A0D1-3970E06CC65F}" destId="{E63EF115-0890-499D-9A55-424E23156C00}" srcOrd="2" destOrd="0" parTransId="{3E8BC7E8-678C-43A7-BBB3-B58AED1277E6}" sibTransId="{557AEAF2-571A-4B6B-A363-37CE37DDFA28}"/>
    <dgm:cxn modelId="{0359E98E-9ACE-4B15-8DE8-486449BA5A56}" type="presOf" srcId="{209A6E05-20A4-40D1-9F48-CC9F5494855F}" destId="{3DC32D99-F9AB-4405-AE4E-8290B3414729}" srcOrd="0" destOrd="0" presId="urn:microsoft.com/office/officeart/2008/layout/LinedList"/>
    <dgm:cxn modelId="{F807E9AE-D772-4E07-BC20-A44230622B18}" srcId="{1B7FC5E8-0E89-49DF-9F67-02EEE1801BB8}" destId="{07AE642E-C40A-46AD-B7A7-C293DAF84C11}" srcOrd="0" destOrd="0" parTransId="{F1D9B687-35A0-470D-9B99-03BE56089A4A}" sibTransId="{47202716-64E3-440E-A7E2-D6E259BC6AE3}"/>
    <dgm:cxn modelId="{E7C8A1AF-BD48-41F9-B6F0-2344B7B67D42}" type="presOf" srcId="{93ED3CCB-E518-4A75-9BB4-E6C4056C9346}" destId="{E3219EF6-96E9-4048-92A2-ABAD2E62D1B3}" srcOrd="0" destOrd="0" presId="urn:microsoft.com/office/officeart/2008/layout/LinedList"/>
    <dgm:cxn modelId="{293D07B4-CF76-4E0C-A330-EC79ABE87B8A}" type="presOf" srcId="{1B7FC5E8-0E89-49DF-9F67-02EEE1801BB8}" destId="{763B30F5-BD25-4EB4-A572-1286BDC9A6C8}" srcOrd="0" destOrd="0" presId="urn:microsoft.com/office/officeart/2008/layout/LinedList"/>
    <dgm:cxn modelId="{E6030FCB-EE30-44C8-8C18-2C8B02FDD6DE}" type="presOf" srcId="{D5C09803-6BD1-48BB-8257-E59ADB37FF2F}" destId="{8A19B712-ABCF-41E7-B9D9-42DC57F00EB0}" srcOrd="0" destOrd="0" presId="urn:microsoft.com/office/officeart/2008/layout/LinedList"/>
    <dgm:cxn modelId="{CB0BFCCE-3913-4D61-8915-2ED6FCC768AD}" srcId="{1B7FC5E8-0E89-49DF-9F67-02EEE1801BB8}" destId="{BF734DB5-DDEA-41CE-A0D1-3970E06CC65F}" srcOrd="1" destOrd="0" parTransId="{7EEF38FB-8D3D-4ADB-B8D6-EE03D163193D}" sibTransId="{F7832CA9-8EC9-4A9C-8D1A-CE00D5BD8832}"/>
    <dgm:cxn modelId="{009CBAE2-8342-4E32-B264-7C2FAE09B861}" type="presOf" srcId="{E63EF115-0890-499D-9A55-424E23156C00}" destId="{6A6CC32D-2688-4D56-BD37-24869669B2EE}" srcOrd="0" destOrd="0" presId="urn:microsoft.com/office/officeart/2008/layout/LinedList"/>
    <dgm:cxn modelId="{483EB0E6-1896-43A3-B09A-A7D3A447C1BB}" srcId="{BF734DB5-DDEA-41CE-A0D1-3970E06CC65F}" destId="{28A8B6E0-DDC1-4124-8670-4091B12C6276}" srcOrd="0" destOrd="0" parTransId="{D84F708A-42AE-473E-A887-7513BEAEDFAE}" sibTransId="{A2583CB8-DC6E-4350-B3EC-4024127950B4}"/>
    <dgm:cxn modelId="{C20DBEEB-6A4C-4054-9FE3-75DBD5547261}" type="presOf" srcId="{28A8B6E0-DDC1-4124-8670-4091B12C6276}" destId="{E79C1018-B95C-4C30-83E7-EC85B012ACC6}" srcOrd="0" destOrd="0" presId="urn:microsoft.com/office/officeart/2008/layout/LinedList"/>
    <dgm:cxn modelId="{94387762-892E-42D1-9E46-301F39C56F5A}" type="presParOf" srcId="{763B30F5-BD25-4EB4-A572-1286BDC9A6C8}" destId="{5848363B-661C-4884-B453-83672C0AF177}" srcOrd="0" destOrd="0" presId="urn:microsoft.com/office/officeart/2008/layout/LinedList"/>
    <dgm:cxn modelId="{DCF88F19-EA11-48EF-A6D9-411C6A3680EC}" type="presParOf" srcId="{763B30F5-BD25-4EB4-A572-1286BDC9A6C8}" destId="{762EF3A1-AD1E-4FE8-B80C-CE041F69F2A9}" srcOrd="1" destOrd="0" presId="urn:microsoft.com/office/officeart/2008/layout/LinedList"/>
    <dgm:cxn modelId="{1F033F19-6BE7-4348-8337-7BAEF82EB79D}" type="presParOf" srcId="{762EF3A1-AD1E-4FE8-B80C-CE041F69F2A9}" destId="{F8F2EAD0-22DF-4941-B835-7821963A4175}" srcOrd="0" destOrd="0" presId="urn:microsoft.com/office/officeart/2008/layout/LinedList"/>
    <dgm:cxn modelId="{DE2ADFBA-6B01-4E0F-A688-6B8F68343A8F}" type="presParOf" srcId="{762EF3A1-AD1E-4FE8-B80C-CE041F69F2A9}" destId="{43F7D5DA-6FF9-439D-A3CF-4C30F09D6EDA}" srcOrd="1" destOrd="0" presId="urn:microsoft.com/office/officeart/2008/layout/LinedList"/>
    <dgm:cxn modelId="{7A3A6C2D-6F78-451A-AD87-D5F084A3DCB5}" type="presParOf" srcId="{43F7D5DA-6FF9-439D-A3CF-4C30F09D6EDA}" destId="{6529369B-86DE-4DBF-B9E9-99099E904715}" srcOrd="0" destOrd="0" presId="urn:microsoft.com/office/officeart/2008/layout/LinedList"/>
    <dgm:cxn modelId="{C992458D-4BD3-47D9-AFCF-B79798256E30}" type="presParOf" srcId="{43F7D5DA-6FF9-439D-A3CF-4C30F09D6EDA}" destId="{2221B12D-6FDB-4299-85CF-E6CEC9162747}" srcOrd="1" destOrd="0" presId="urn:microsoft.com/office/officeart/2008/layout/LinedList"/>
    <dgm:cxn modelId="{7E6ED334-343B-4C68-8984-F11EDA778C9D}" type="presParOf" srcId="{2221B12D-6FDB-4299-85CF-E6CEC9162747}" destId="{623CF0D4-094A-41A8-A51C-8EFCE3708D5C}" srcOrd="0" destOrd="0" presId="urn:microsoft.com/office/officeart/2008/layout/LinedList"/>
    <dgm:cxn modelId="{C77E75C7-075D-4D6A-A1F5-D38423A0BFA1}" type="presParOf" srcId="{2221B12D-6FDB-4299-85CF-E6CEC9162747}" destId="{601052FC-4E7A-40B3-B112-8AE0411DEA5A}" srcOrd="1" destOrd="0" presId="urn:microsoft.com/office/officeart/2008/layout/LinedList"/>
    <dgm:cxn modelId="{919B5D30-30C7-4325-8E89-E3ED1E26A2E7}" type="presParOf" srcId="{2221B12D-6FDB-4299-85CF-E6CEC9162747}" destId="{3212652F-D18B-4EEE-829D-5F773B59A673}" srcOrd="2" destOrd="0" presId="urn:microsoft.com/office/officeart/2008/layout/LinedList"/>
    <dgm:cxn modelId="{13A29767-59C2-43E4-9EAB-AD1207017535}" type="presParOf" srcId="{43F7D5DA-6FF9-439D-A3CF-4C30F09D6EDA}" destId="{B487072E-A15D-4CA4-98B5-A08B885E0A87}" srcOrd="2" destOrd="0" presId="urn:microsoft.com/office/officeart/2008/layout/LinedList"/>
    <dgm:cxn modelId="{48C40AAE-8F97-491D-A7FD-49532068E994}" type="presParOf" srcId="{43F7D5DA-6FF9-439D-A3CF-4C30F09D6EDA}" destId="{C6794923-7BCF-4FE0-8D6E-ADC958D41A73}" srcOrd="3" destOrd="0" presId="urn:microsoft.com/office/officeart/2008/layout/LinedList"/>
    <dgm:cxn modelId="{77177C13-4A82-4245-AEBC-629E6AD35A55}" type="presParOf" srcId="{43F7D5DA-6FF9-439D-A3CF-4C30F09D6EDA}" destId="{06E6792A-3A1A-4A0D-B919-9BD50EB491E4}" srcOrd="4" destOrd="0" presId="urn:microsoft.com/office/officeart/2008/layout/LinedList"/>
    <dgm:cxn modelId="{9B811BE1-3523-404E-B353-0F0431C50D13}" type="presParOf" srcId="{06E6792A-3A1A-4A0D-B919-9BD50EB491E4}" destId="{033500E7-AB88-4349-9B14-285E68E6F998}" srcOrd="0" destOrd="0" presId="urn:microsoft.com/office/officeart/2008/layout/LinedList"/>
    <dgm:cxn modelId="{D7E78D36-8567-4293-A638-A525661389FF}" type="presParOf" srcId="{06E6792A-3A1A-4A0D-B919-9BD50EB491E4}" destId="{E3219EF6-96E9-4048-92A2-ABAD2E62D1B3}" srcOrd="1" destOrd="0" presId="urn:microsoft.com/office/officeart/2008/layout/LinedList"/>
    <dgm:cxn modelId="{16B6AA23-A5C1-495A-A1A5-E4A900BD6DC2}" type="presParOf" srcId="{06E6792A-3A1A-4A0D-B919-9BD50EB491E4}" destId="{57512D14-A6B5-4A35-82A5-6229BBFC0985}" srcOrd="2" destOrd="0" presId="urn:microsoft.com/office/officeart/2008/layout/LinedList"/>
    <dgm:cxn modelId="{96750A61-0EFA-4A79-9FDC-C054DE4CF101}" type="presParOf" srcId="{43F7D5DA-6FF9-439D-A3CF-4C30F09D6EDA}" destId="{1929E01D-1C6D-4A38-AA9B-07A3C18F93E5}" srcOrd="5" destOrd="0" presId="urn:microsoft.com/office/officeart/2008/layout/LinedList"/>
    <dgm:cxn modelId="{CBE72049-4CCD-4581-9AD8-43FE41281594}" type="presParOf" srcId="{43F7D5DA-6FF9-439D-A3CF-4C30F09D6EDA}" destId="{CE925A0C-E505-400C-9F81-4CCD59F895EF}" srcOrd="6" destOrd="0" presId="urn:microsoft.com/office/officeart/2008/layout/LinedList"/>
    <dgm:cxn modelId="{6F85BA7D-88A9-41D7-BC8A-B9BE934586F1}" type="presParOf" srcId="{43F7D5DA-6FF9-439D-A3CF-4C30F09D6EDA}" destId="{D3220A45-A9F4-41F6-83E5-BC051F4449B7}" srcOrd="7" destOrd="0" presId="urn:microsoft.com/office/officeart/2008/layout/LinedList"/>
    <dgm:cxn modelId="{8B544FE9-16ED-462C-B037-5CBCAA290C6F}" type="presParOf" srcId="{D3220A45-A9F4-41F6-83E5-BC051F4449B7}" destId="{A0EAD0B5-EAB8-4074-8051-48CF3A131360}" srcOrd="0" destOrd="0" presId="urn:microsoft.com/office/officeart/2008/layout/LinedList"/>
    <dgm:cxn modelId="{80B744F7-E1A5-49C9-82A2-B20ACC4BD577}" type="presParOf" srcId="{D3220A45-A9F4-41F6-83E5-BC051F4449B7}" destId="{8A19B712-ABCF-41E7-B9D9-42DC57F00EB0}" srcOrd="1" destOrd="0" presId="urn:microsoft.com/office/officeart/2008/layout/LinedList"/>
    <dgm:cxn modelId="{8FB81C1C-1251-4067-9491-3656C36A8E30}" type="presParOf" srcId="{D3220A45-A9F4-41F6-83E5-BC051F4449B7}" destId="{431B2A0E-384B-4B02-9C2C-B3CA429096C9}" srcOrd="2" destOrd="0" presId="urn:microsoft.com/office/officeart/2008/layout/LinedList"/>
    <dgm:cxn modelId="{D73FE518-E428-4D6D-84EF-A7782EF5D000}" type="presParOf" srcId="{43F7D5DA-6FF9-439D-A3CF-4C30F09D6EDA}" destId="{1AA72061-DB39-4BFA-BDCE-E5875CC93A14}" srcOrd="8" destOrd="0" presId="urn:microsoft.com/office/officeart/2008/layout/LinedList"/>
    <dgm:cxn modelId="{0B7209B3-CD19-45EF-8C06-582B72490E85}" type="presParOf" srcId="{43F7D5DA-6FF9-439D-A3CF-4C30F09D6EDA}" destId="{145CAF58-1CAB-4B9A-B84E-612495BA1C10}" srcOrd="9" destOrd="0" presId="urn:microsoft.com/office/officeart/2008/layout/LinedList"/>
    <dgm:cxn modelId="{246B9AC0-0B90-4705-B57E-BE72795E2D50}" type="presParOf" srcId="{763B30F5-BD25-4EB4-A572-1286BDC9A6C8}" destId="{BC77C88B-5899-4E8E-957A-6D428D5BBF77}" srcOrd="2" destOrd="0" presId="urn:microsoft.com/office/officeart/2008/layout/LinedList"/>
    <dgm:cxn modelId="{48DE74AF-9E25-4017-AC48-0C34C123C26E}" type="presParOf" srcId="{763B30F5-BD25-4EB4-A572-1286BDC9A6C8}" destId="{9580053E-F4E9-4729-8819-54791F8D071A}" srcOrd="3" destOrd="0" presId="urn:microsoft.com/office/officeart/2008/layout/LinedList"/>
    <dgm:cxn modelId="{9F8B4F11-DF8A-4260-A25D-A01C708595E5}" type="presParOf" srcId="{9580053E-F4E9-4729-8819-54791F8D071A}" destId="{79831FA3-062C-4473-936B-CF2D7280AEB6}" srcOrd="0" destOrd="0" presId="urn:microsoft.com/office/officeart/2008/layout/LinedList"/>
    <dgm:cxn modelId="{F5FE980E-0A2E-451E-9482-04DD65B649E3}" type="presParOf" srcId="{9580053E-F4E9-4729-8819-54791F8D071A}" destId="{FAE83CF0-39DF-403E-97D0-067DEC21DA77}" srcOrd="1" destOrd="0" presId="urn:microsoft.com/office/officeart/2008/layout/LinedList"/>
    <dgm:cxn modelId="{E6055B74-1934-4AEB-86F6-E23ED602833D}" type="presParOf" srcId="{FAE83CF0-39DF-403E-97D0-067DEC21DA77}" destId="{5B22309D-6E6E-49C4-8D81-657C9DF6C9A5}" srcOrd="0" destOrd="0" presId="urn:microsoft.com/office/officeart/2008/layout/LinedList"/>
    <dgm:cxn modelId="{BDD0FCE9-2249-4DA3-B2C0-B26187196307}" type="presParOf" srcId="{FAE83CF0-39DF-403E-97D0-067DEC21DA77}" destId="{C93E88F6-77D9-4E22-8413-C37D99B21C41}" srcOrd="1" destOrd="0" presId="urn:microsoft.com/office/officeart/2008/layout/LinedList"/>
    <dgm:cxn modelId="{A40C2303-2F0A-4179-A411-DEE6235563C4}" type="presParOf" srcId="{C93E88F6-77D9-4E22-8413-C37D99B21C41}" destId="{54DF1E4E-1618-4657-B8BC-83741954A415}" srcOrd="0" destOrd="0" presId="urn:microsoft.com/office/officeart/2008/layout/LinedList"/>
    <dgm:cxn modelId="{03EA6E20-05CD-4ECF-BAD2-00810CB2AABD}" type="presParOf" srcId="{C93E88F6-77D9-4E22-8413-C37D99B21C41}" destId="{E79C1018-B95C-4C30-83E7-EC85B012ACC6}" srcOrd="1" destOrd="0" presId="urn:microsoft.com/office/officeart/2008/layout/LinedList"/>
    <dgm:cxn modelId="{78B85E2B-C787-4FCB-82BB-412C1045A9F2}" type="presParOf" srcId="{C93E88F6-77D9-4E22-8413-C37D99B21C41}" destId="{6E13F96D-EE90-4CB3-9088-8DF946D48A0C}" srcOrd="2" destOrd="0" presId="urn:microsoft.com/office/officeart/2008/layout/LinedList"/>
    <dgm:cxn modelId="{A673884C-6C8B-4B5A-9E46-F4DA9C186A70}" type="presParOf" srcId="{FAE83CF0-39DF-403E-97D0-067DEC21DA77}" destId="{05F7591E-2DBF-4C1A-A8C1-5D1A607CDA72}" srcOrd="2" destOrd="0" presId="urn:microsoft.com/office/officeart/2008/layout/LinedList"/>
    <dgm:cxn modelId="{2DA5CCD3-08C3-4C1C-A130-D737E83723F2}" type="presParOf" srcId="{FAE83CF0-39DF-403E-97D0-067DEC21DA77}" destId="{EC9C184E-1621-422B-8F55-0994776B14D2}" srcOrd="3" destOrd="0" presId="urn:microsoft.com/office/officeart/2008/layout/LinedList"/>
    <dgm:cxn modelId="{47AB2C82-A4B0-4F41-94EA-0396AA90C06D}" type="presParOf" srcId="{FAE83CF0-39DF-403E-97D0-067DEC21DA77}" destId="{539ADCFA-E312-4D04-94CD-22BAD48F3F4A}" srcOrd="4" destOrd="0" presId="urn:microsoft.com/office/officeart/2008/layout/LinedList"/>
    <dgm:cxn modelId="{C9D2B304-09AD-4497-A4D8-C7DAD288AC98}" type="presParOf" srcId="{539ADCFA-E312-4D04-94CD-22BAD48F3F4A}" destId="{766E1085-71A0-4121-9686-7C8D45F4B9B6}" srcOrd="0" destOrd="0" presId="urn:microsoft.com/office/officeart/2008/layout/LinedList"/>
    <dgm:cxn modelId="{0A0A6ABB-FCBB-4899-89BB-92A00A87D7B9}" type="presParOf" srcId="{539ADCFA-E312-4D04-94CD-22BAD48F3F4A}" destId="{3DC32D99-F9AB-4405-AE4E-8290B3414729}" srcOrd="1" destOrd="0" presId="urn:microsoft.com/office/officeart/2008/layout/LinedList"/>
    <dgm:cxn modelId="{4935DA27-4282-442F-BA84-B20F560F8EAF}" type="presParOf" srcId="{539ADCFA-E312-4D04-94CD-22BAD48F3F4A}" destId="{8C99BE9F-BDE4-436D-A9CA-AFF420088389}" srcOrd="2" destOrd="0" presId="urn:microsoft.com/office/officeart/2008/layout/LinedList"/>
    <dgm:cxn modelId="{36D22593-F071-4A65-9700-179310356C51}" type="presParOf" srcId="{FAE83CF0-39DF-403E-97D0-067DEC21DA77}" destId="{D327AF38-72B9-4FAA-903B-D176F44FB724}" srcOrd="5" destOrd="0" presId="urn:microsoft.com/office/officeart/2008/layout/LinedList"/>
    <dgm:cxn modelId="{D01B7C41-1DCD-4C6C-9E62-AF0CE4B67F19}" type="presParOf" srcId="{FAE83CF0-39DF-403E-97D0-067DEC21DA77}" destId="{A3F657B2-4E00-40B7-88B3-A93CB627BF24}" srcOrd="6" destOrd="0" presId="urn:microsoft.com/office/officeart/2008/layout/LinedList"/>
    <dgm:cxn modelId="{D3965C4C-2BD9-416D-9C95-7ECFFBAE258C}" type="presParOf" srcId="{FAE83CF0-39DF-403E-97D0-067DEC21DA77}" destId="{E7DF684D-F2EF-4440-8723-FC381FD9A180}" srcOrd="7" destOrd="0" presId="urn:microsoft.com/office/officeart/2008/layout/LinedList"/>
    <dgm:cxn modelId="{F7608BC1-504C-49DA-8518-D2CAFEA1CC9E}" type="presParOf" srcId="{E7DF684D-F2EF-4440-8723-FC381FD9A180}" destId="{26E528A4-177D-4846-BDFE-0FDFF79A04D1}" srcOrd="0" destOrd="0" presId="urn:microsoft.com/office/officeart/2008/layout/LinedList"/>
    <dgm:cxn modelId="{23C2AADC-E200-4B73-8B0C-9F4838CEFE69}" type="presParOf" srcId="{E7DF684D-F2EF-4440-8723-FC381FD9A180}" destId="{6A6CC32D-2688-4D56-BD37-24869669B2EE}" srcOrd="1" destOrd="0" presId="urn:microsoft.com/office/officeart/2008/layout/LinedList"/>
    <dgm:cxn modelId="{86F50E7E-629A-492D-B4F8-5AAF103CF262}" type="presParOf" srcId="{E7DF684D-F2EF-4440-8723-FC381FD9A180}" destId="{63D4DCFD-AB88-442C-8E48-ED3E5585B6CD}" srcOrd="2" destOrd="0" presId="urn:microsoft.com/office/officeart/2008/layout/LinedList"/>
    <dgm:cxn modelId="{528839E9-AC9A-44A4-A754-A338D3B56949}" type="presParOf" srcId="{FAE83CF0-39DF-403E-97D0-067DEC21DA77}" destId="{DFE813D8-96BD-4F02-BFB9-E2F261AA7AC4}" srcOrd="8" destOrd="0" presId="urn:microsoft.com/office/officeart/2008/layout/LinedList"/>
    <dgm:cxn modelId="{F7200134-DFC2-4032-B624-8E893BDF4459}" type="presParOf" srcId="{FAE83CF0-39DF-403E-97D0-067DEC21DA77}" destId="{367B5362-2809-44C2-8809-3DEED48C2714}"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681DA2F-F3AE-4D25-824F-F5F3C937033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0FBD199-6344-4BFD-AFE2-E203A0F89263}">
      <dgm:prSet/>
      <dgm:spPr/>
      <dgm:t>
        <a:bodyPr/>
        <a:lstStyle/>
        <a:p>
          <a:r>
            <a:rPr lang="en-US" dirty="0"/>
            <a:t>Topics Being Considered</a:t>
          </a:r>
        </a:p>
      </dgm:t>
    </dgm:pt>
    <dgm:pt modelId="{662939D7-5582-4278-B06B-214F95AC0712}" type="parTrans" cxnId="{8E55CE2D-21CD-44AC-BCB6-F229CB666488}">
      <dgm:prSet/>
      <dgm:spPr/>
      <dgm:t>
        <a:bodyPr/>
        <a:lstStyle/>
        <a:p>
          <a:endParaRPr lang="en-US"/>
        </a:p>
      </dgm:t>
    </dgm:pt>
    <dgm:pt modelId="{607D4712-F06E-48C2-8CD0-8BDFA8C69638}" type="sibTrans" cxnId="{8E55CE2D-21CD-44AC-BCB6-F229CB666488}">
      <dgm:prSet/>
      <dgm:spPr/>
      <dgm:t>
        <a:bodyPr/>
        <a:lstStyle/>
        <a:p>
          <a:endParaRPr lang="en-US"/>
        </a:p>
      </dgm:t>
    </dgm:pt>
    <dgm:pt modelId="{EF5CE2FA-8ABB-4FE6-9594-8EE871F72200}">
      <dgm:prSet/>
      <dgm:spPr/>
      <dgm:t>
        <a:bodyPr/>
        <a:lstStyle/>
        <a:p>
          <a:r>
            <a:rPr lang="en-US" dirty="0"/>
            <a:t>Whether and, if so, how should the existing </a:t>
          </a:r>
          <a:r>
            <a:rPr lang="en-US" b="1" dirty="0"/>
            <a:t>definitions </a:t>
          </a:r>
          <a:r>
            <a:rPr lang="en-US" dirty="0"/>
            <a:t>of </a:t>
          </a:r>
          <a:r>
            <a:rPr lang="en-US" b="1" dirty="0"/>
            <a:t>recognized</a:t>
          </a:r>
          <a:r>
            <a:rPr lang="en-US" dirty="0"/>
            <a:t> subsequent events and </a:t>
          </a:r>
          <a:r>
            <a:rPr lang="en-US" b="1" dirty="0"/>
            <a:t>nonrecognized</a:t>
          </a:r>
          <a:r>
            <a:rPr lang="en-US" dirty="0"/>
            <a:t> subsequent events be modified?</a:t>
          </a:r>
        </a:p>
      </dgm:t>
    </dgm:pt>
    <dgm:pt modelId="{722489C2-CFD1-43B6-998F-E910C877F5A5}" type="parTrans" cxnId="{4CA7002F-4557-4FE7-B6B6-BCE77677EEDD}">
      <dgm:prSet/>
      <dgm:spPr/>
      <dgm:t>
        <a:bodyPr/>
        <a:lstStyle/>
        <a:p>
          <a:endParaRPr lang="en-US"/>
        </a:p>
      </dgm:t>
    </dgm:pt>
    <dgm:pt modelId="{93028488-3FA2-4540-958D-EA501C3C2064}" type="sibTrans" cxnId="{4CA7002F-4557-4FE7-B6B6-BCE77677EEDD}">
      <dgm:prSet/>
      <dgm:spPr/>
      <dgm:t>
        <a:bodyPr/>
        <a:lstStyle/>
        <a:p>
          <a:endParaRPr lang="en-US"/>
        </a:p>
      </dgm:t>
    </dgm:pt>
    <dgm:pt modelId="{937B7C35-7774-407E-9AD0-D9E796C50EC6}">
      <dgm:prSet/>
      <dgm:spPr/>
      <dgm:t>
        <a:bodyPr/>
        <a:lstStyle/>
        <a:p>
          <a:r>
            <a:rPr lang="en-US" dirty="0"/>
            <a:t>What </a:t>
          </a:r>
          <a:r>
            <a:rPr lang="en-US" b="1" dirty="0"/>
            <a:t>information</a:t>
          </a:r>
          <a:r>
            <a:rPr lang="en-US" dirty="0"/>
            <a:t> should be provided about subsequent events?</a:t>
          </a:r>
        </a:p>
      </dgm:t>
    </dgm:pt>
    <dgm:pt modelId="{2CD6DAA9-DCC3-4C42-9BAA-6752781B0780}" type="parTrans" cxnId="{C8310232-DB02-4028-BE13-A4CA434A3FB1}">
      <dgm:prSet/>
      <dgm:spPr/>
      <dgm:t>
        <a:bodyPr/>
        <a:lstStyle/>
        <a:p>
          <a:endParaRPr lang="en-US"/>
        </a:p>
      </dgm:t>
    </dgm:pt>
    <dgm:pt modelId="{B07382FE-27F3-4158-A45E-4CFEE4FF064E}" type="sibTrans" cxnId="{C8310232-DB02-4028-BE13-A4CA434A3FB1}">
      <dgm:prSet/>
      <dgm:spPr/>
      <dgm:t>
        <a:bodyPr/>
        <a:lstStyle/>
        <a:p>
          <a:endParaRPr lang="en-US"/>
        </a:p>
      </dgm:t>
    </dgm:pt>
    <dgm:pt modelId="{BC2F1D0D-AEEF-4518-B30A-DB0842E7CC06}">
      <dgm:prSet/>
      <dgm:spPr/>
      <dgm:t>
        <a:bodyPr/>
        <a:lstStyle/>
        <a:p>
          <a:r>
            <a:rPr lang="en-US" dirty="0"/>
            <a:t>Which </a:t>
          </a:r>
          <a:r>
            <a:rPr lang="en-US" b="1" dirty="0"/>
            <a:t>communication method </a:t>
          </a:r>
          <a:r>
            <a:rPr lang="en-US" dirty="0"/>
            <a:t>is best suited for this information?</a:t>
          </a:r>
        </a:p>
      </dgm:t>
    </dgm:pt>
    <dgm:pt modelId="{557536D4-8128-4602-B52E-7F4967A06C27}" type="parTrans" cxnId="{85EBFAE5-B9C7-4EAA-9504-2A2151BB6451}">
      <dgm:prSet/>
      <dgm:spPr/>
      <dgm:t>
        <a:bodyPr/>
        <a:lstStyle/>
        <a:p>
          <a:endParaRPr lang="en-US"/>
        </a:p>
      </dgm:t>
    </dgm:pt>
    <dgm:pt modelId="{7AD731B6-D5A2-45E4-90ED-03C80482244C}" type="sibTrans" cxnId="{85EBFAE5-B9C7-4EAA-9504-2A2151BB6451}">
      <dgm:prSet/>
      <dgm:spPr/>
      <dgm:t>
        <a:bodyPr/>
        <a:lstStyle/>
        <a:p>
          <a:endParaRPr lang="en-US"/>
        </a:p>
      </dgm:t>
    </dgm:pt>
    <dgm:pt modelId="{4D798D8A-3E78-4210-BA83-EF1E9F82251D}">
      <dgm:prSet/>
      <dgm:spPr/>
      <dgm:t>
        <a:bodyPr/>
        <a:lstStyle/>
        <a:p>
          <a:r>
            <a:rPr lang="en-US" b="1" dirty="0"/>
            <a:t>Interaction</a:t>
          </a:r>
          <a:r>
            <a:rPr lang="en-US" dirty="0"/>
            <a:t> between any requirements resulting from this project and other GASB standards related to transactions or other events that occur subsequent to the date of the financial statements.</a:t>
          </a:r>
        </a:p>
      </dgm:t>
    </dgm:pt>
    <dgm:pt modelId="{4C1AF18B-8E5B-4086-B102-D73832D5DECF}" type="parTrans" cxnId="{6AA26076-156A-4390-B2A9-C7F66C2061CA}">
      <dgm:prSet/>
      <dgm:spPr/>
      <dgm:t>
        <a:bodyPr/>
        <a:lstStyle/>
        <a:p>
          <a:endParaRPr lang="en-US"/>
        </a:p>
      </dgm:t>
    </dgm:pt>
    <dgm:pt modelId="{56E0B343-103D-4505-BC9A-94FFEA7C8669}" type="sibTrans" cxnId="{6AA26076-156A-4390-B2A9-C7F66C2061CA}">
      <dgm:prSet/>
      <dgm:spPr/>
      <dgm:t>
        <a:bodyPr/>
        <a:lstStyle/>
        <a:p>
          <a:endParaRPr lang="en-US"/>
        </a:p>
      </dgm:t>
    </dgm:pt>
    <dgm:pt modelId="{B527902D-A0D3-4F17-9C8A-2C52DE0212C8}" type="pres">
      <dgm:prSet presAssocID="{2681DA2F-F3AE-4D25-824F-F5F3C9370330}" presName="linear" presStyleCnt="0">
        <dgm:presLayoutVars>
          <dgm:animLvl val="lvl"/>
          <dgm:resizeHandles val="exact"/>
        </dgm:presLayoutVars>
      </dgm:prSet>
      <dgm:spPr/>
    </dgm:pt>
    <dgm:pt modelId="{07F471B4-11E2-4496-8173-F12EDA0D132F}" type="pres">
      <dgm:prSet presAssocID="{00FBD199-6344-4BFD-AFE2-E203A0F89263}" presName="parentText" presStyleLbl="node1" presStyleIdx="0" presStyleCnt="1">
        <dgm:presLayoutVars>
          <dgm:chMax val="0"/>
          <dgm:bulletEnabled val="1"/>
        </dgm:presLayoutVars>
      </dgm:prSet>
      <dgm:spPr/>
    </dgm:pt>
    <dgm:pt modelId="{3C6A0A32-76F5-435F-998D-9F8FCB681C8A}" type="pres">
      <dgm:prSet presAssocID="{00FBD199-6344-4BFD-AFE2-E203A0F89263}" presName="childText" presStyleLbl="revTx" presStyleIdx="0" presStyleCnt="1">
        <dgm:presLayoutVars>
          <dgm:bulletEnabled val="1"/>
        </dgm:presLayoutVars>
      </dgm:prSet>
      <dgm:spPr/>
    </dgm:pt>
  </dgm:ptLst>
  <dgm:cxnLst>
    <dgm:cxn modelId="{414F521B-1381-4BAF-9BE9-335CCC550A5D}" type="presOf" srcId="{00FBD199-6344-4BFD-AFE2-E203A0F89263}" destId="{07F471B4-11E2-4496-8173-F12EDA0D132F}" srcOrd="0" destOrd="0" presId="urn:microsoft.com/office/officeart/2005/8/layout/vList2"/>
    <dgm:cxn modelId="{8E55CE2D-21CD-44AC-BCB6-F229CB666488}" srcId="{2681DA2F-F3AE-4D25-824F-F5F3C9370330}" destId="{00FBD199-6344-4BFD-AFE2-E203A0F89263}" srcOrd="0" destOrd="0" parTransId="{662939D7-5582-4278-B06B-214F95AC0712}" sibTransId="{607D4712-F06E-48C2-8CD0-8BDFA8C69638}"/>
    <dgm:cxn modelId="{4CA7002F-4557-4FE7-B6B6-BCE77677EEDD}" srcId="{00FBD199-6344-4BFD-AFE2-E203A0F89263}" destId="{EF5CE2FA-8ABB-4FE6-9594-8EE871F72200}" srcOrd="0" destOrd="0" parTransId="{722489C2-CFD1-43B6-998F-E910C877F5A5}" sibTransId="{93028488-3FA2-4540-958D-EA501C3C2064}"/>
    <dgm:cxn modelId="{C8310232-DB02-4028-BE13-A4CA434A3FB1}" srcId="{00FBD199-6344-4BFD-AFE2-E203A0F89263}" destId="{937B7C35-7774-407E-9AD0-D9E796C50EC6}" srcOrd="1" destOrd="0" parTransId="{2CD6DAA9-DCC3-4C42-9BAA-6752781B0780}" sibTransId="{B07382FE-27F3-4158-A45E-4CFEE4FF064E}"/>
    <dgm:cxn modelId="{D34AD842-BDC9-4B66-9CCE-3B62BB62C6CA}" type="presOf" srcId="{BC2F1D0D-AEEF-4518-B30A-DB0842E7CC06}" destId="{3C6A0A32-76F5-435F-998D-9F8FCB681C8A}" srcOrd="0" destOrd="2" presId="urn:microsoft.com/office/officeart/2005/8/layout/vList2"/>
    <dgm:cxn modelId="{90DC5543-D019-4EBF-8764-AF1F316621F3}" type="presOf" srcId="{EF5CE2FA-8ABB-4FE6-9594-8EE871F72200}" destId="{3C6A0A32-76F5-435F-998D-9F8FCB681C8A}" srcOrd="0" destOrd="0" presId="urn:microsoft.com/office/officeart/2005/8/layout/vList2"/>
    <dgm:cxn modelId="{6AA26076-156A-4390-B2A9-C7F66C2061CA}" srcId="{00FBD199-6344-4BFD-AFE2-E203A0F89263}" destId="{4D798D8A-3E78-4210-BA83-EF1E9F82251D}" srcOrd="3" destOrd="0" parTransId="{4C1AF18B-8E5B-4086-B102-D73832D5DECF}" sibTransId="{56E0B343-103D-4505-BC9A-94FFEA7C8669}"/>
    <dgm:cxn modelId="{625BF7CB-9DCA-42C0-B695-584BA3B3A4DE}" type="presOf" srcId="{2681DA2F-F3AE-4D25-824F-F5F3C9370330}" destId="{B527902D-A0D3-4F17-9C8A-2C52DE0212C8}" srcOrd="0" destOrd="0" presId="urn:microsoft.com/office/officeart/2005/8/layout/vList2"/>
    <dgm:cxn modelId="{85EBFAE5-B9C7-4EAA-9504-2A2151BB6451}" srcId="{00FBD199-6344-4BFD-AFE2-E203A0F89263}" destId="{BC2F1D0D-AEEF-4518-B30A-DB0842E7CC06}" srcOrd="2" destOrd="0" parTransId="{557536D4-8128-4602-B52E-7F4967A06C27}" sibTransId="{7AD731B6-D5A2-45E4-90ED-03C80482244C}"/>
    <dgm:cxn modelId="{7814FEE7-5E75-4CB1-B11F-F2CBDEB3B994}" type="presOf" srcId="{937B7C35-7774-407E-9AD0-D9E796C50EC6}" destId="{3C6A0A32-76F5-435F-998D-9F8FCB681C8A}" srcOrd="0" destOrd="1" presId="urn:microsoft.com/office/officeart/2005/8/layout/vList2"/>
    <dgm:cxn modelId="{15934CFC-F63E-45A9-A593-BB4B601C7525}" type="presOf" srcId="{4D798D8A-3E78-4210-BA83-EF1E9F82251D}" destId="{3C6A0A32-76F5-435F-998D-9F8FCB681C8A}" srcOrd="0" destOrd="3" presId="urn:microsoft.com/office/officeart/2005/8/layout/vList2"/>
    <dgm:cxn modelId="{2CEE5CB8-1A4C-40D6-90FE-496BEA771422}" type="presParOf" srcId="{B527902D-A0D3-4F17-9C8A-2C52DE0212C8}" destId="{07F471B4-11E2-4496-8173-F12EDA0D132F}" srcOrd="0" destOrd="0" presId="urn:microsoft.com/office/officeart/2005/8/layout/vList2"/>
    <dgm:cxn modelId="{E1CA736C-DCC8-44F3-AB7F-CB588CEF022D}" type="presParOf" srcId="{B527902D-A0D3-4F17-9C8A-2C52DE0212C8}" destId="{3C6A0A32-76F5-435F-998D-9F8FCB681C8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4C7AEB9-0932-4BD2-9130-E31BD9D62007}"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n-US"/>
        </a:p>
      </dgm:t>
    </dgm:pt>
    <dgm:pt modelId="{DC133809-FB51-4428-A0B4-EFFAE15BD1E8}">
      <dgm:prSet/>
      <dgm:spPr/>
      <dgm:t>
        <a:bodyPr/>
        <a:lstStyle/>
        <a:p>
          <a:r>
            <a:rPr lang="en-US" dirty="0"/>
            <a:t>21 new or amended questions and answers to provide guidance that clarifies, explains, or elaborates on GASB Statements related to the following topics:</a:t>
          </a:r>
        </a:p>
      </dgm:t>
    </dgm:pt>
    <dgm:pt modelId="{B6DCCB10-485F-4F52-8DF9-6FAD20FAB868}" type="parTrans" cxnId="{69349F0F-F71D-4FAE-A098-047DDFE61308}">
      <dgm:prSet/>
      <dgm:spPr/>
      <dgm:t>
        <a:bodyPr/>
        <a:lstStyle/>
        <a:p>
          <a:endParaRPr lang="en-US"/>
        </a:p>
      </dgm:t>
    </dgm:pt>
    <dgm:pt modelId="{5D36CE81-FE9C-424E-8081-5A49FDC79202}" type="sibTrans" cxnId="{69349F0F-F71D-4FAE-A098-047DDFE61308}">
      <dgm:prSet/>
      <dgm:spPr/>
      <dgm:t>
        <a:bodyPr/>
        <a:lstStyle/>
        <a:p>
          <a:endParaRPr lang="en-US"/>
        </a:p>
      </dgm:t>
    </dgm:pt>
    <dgm:pt modelId="{EA795D84-3467-4E54-8B46-0FAB9FF7B1BB}">
      <dgm:prSet/>
      <dgm:spPr>
        <a:solidFill>
          <a:srgbClr val="F5A800"/>
        </a:solidFill>
      </dgm:spPr>
      <dgm:t>
        <a:bodyPr/>
        <a:lstStyle/>
        <a:p>
          <a:r>
            <a:rPr lang="en-US" dirty="0"/>
            <a:t>Statement of cash flows</a:t>
          </a:r>
        </a:p>
      </dgm:t>
    </dgm:pt>
    <dgm:pt modelId="{9E807022-F857-405D-9B60-7BD22501DC20}" type="parTrans" cxnId="{EC237CFF-C205-44A3-AD59-DF305A4A5777}">
      <dgm:prSet/>
      <dgm:spPr/>
      <dgm:t>
        <a:bodyPr/>
        <a:lstStyle/>
        <a:p>
          <a:endParaRPr lang="en-US"/>
        </a:p>
      </dgm:t>
    </dgm:pt>
    <dgm:pt modelId="{023DB4E6-6CAF-48B6-86A2-44D4169B7F82}" type="sibTrans" cxnId="{EC237CFF-C205-44A3-AD59-DF305A4A5777}">
      <dgm:prSet/>
      <dgm:spPr/>
      <dgm:t>
        <a:bodyPr/>
        <a:lstStyle/>
        <a:p>
          <a:endParaRPr lang="en-US"/>
        </a:p>
      </dgm:t>
    </dgm:pt>
    <dgm:pt modelId="{B40EEA09-F88F-4D6C-8441-E97887A9FB8F}">
      <dgm:prSet/>
      <dgm:spPr>
        <a:solidFill>
          <a:srgbClr val="F5A800"/>
        </a:solidFill>
      </dgm:spPr>
      <dgm:t>
        <a:bodyPr/>
        <a:lstStyle/>
        <a:p>
          <a:r>
            <a:rPr lang="en-US" dirty="0"/>
            <a:t>MD&amp;A</a:t>
          </a:r>
        </a:p>
      </dgm:t>
    </dgm:pt>
    <dgm:pt modelId="{07F6650C-DAFC-424B-8807-C89335C61B8F}" type="parTrans" cxnId="{D354C526-B86D-4BCE-A6F4-E3A2B7B22C09}">
      <dgm:prSet/>
      <dgm:spPr/>
      <dgm:t>
        <a:bodyPr/>
        <a:lstStyle/>
        <a:p>
          <a:endParaRPr lang="en-US"/>
        </a:p>
      </dgm:t>
    </dgm:pt>
    <dgm:pt modelId="{4C9FC352-83A4-4EDE-A3FA-90C3A089A2FA}" type="sibTrans" cxnId="{D354C526-B86D-4BCE-A6F4-E3A2B7B22C09}">
      <dgm:prSet/>
      <dgm:spPr/>
      <dgm:t>
        <a:bodyPr/>
        <a:lstStyle/>
        <a:p>
          <a:endParaRPr lang="en-US"/>
        </a:p>
      </dgm:t>
    </dgm:pt>
    <dgm:pt modelId="{CED09BC7-5D8B-4897-80E6-BF82D0862F38}">
      <dgm:prSet/>
      <dgm:spPr>
        <a:solidFill>
          <a:srgbClr val="F5A800"/>
        </a:solidFill>
      </dgm:spPr>
      <dgm:t>
        <a:bodyPr/>
        <a:lstStyle/>
        <a:p>
          <a:r>
            <a:rPr lang="en-US" dirty="0"/>
            <a:t>Leases</a:t>
          </a:r>
        </a:p>
      </dgm:t>
    </dgm:pt>
    <dgm:pt modelId="{9B8D6082-5A10-40D6-9A25-BCA372AB5630}" type="parTrans" cxnId="{13BA8C81-26E2-4E54-8AF0-622A89EAE148}">
      <dgm:prSet/>
      <dgm:spPr/>
      <dgm:t>
        <a:bodyPr/>
        <a:lstStyle/>
        <a:p>
          <a:endParaRPr lang="en-US"/>
        </a:p>
      </dgm:t>
    </dgm:pt>
    <dgm:pt modelId="{E2C98CB7-4173-4E71-A2E2-E2ACD8FCFD66}" type="sibTrans" cxnId="{13BA8C81-26E2-4E54-8AF0-622A89EAE148}">
      <dgm:prSet/>
      <dgm:spPr/>
      <dgm:t>
        <a:bodyPr/>
        <a:lstStyle/>
        <a:p>
          <a:endParaRPr lang="en-US"/>
        </a:p>
      </dgm:t>
    </dgm:pt>
    <dgm:pt modelId="{3A5CA4B3-06C6-4D0F-B263-AE9529ECB566}">
      <dgm:prSet/>
      <dgm:spPr>
        <a:solidFill>
          <a:srgbClr val="F5A800"/>
        </a:solidFill>
      </dgm:spPr>
      <dgm:t>
        <a:bodyPr/>
        <a:lstStyle/>
        <a:p>
          <a:r>
            <a:rPr lang="en-US" dirty="0"/>
            <a:t>Proprietary fund financial statements</a:t>
          </a:r>
        </a:p>
      </dgm:t>
    </dgm:pt>
    <dgm:pt modelId="{2E0EFDC8-D5D5-4603-B2D9-032FB63FC042}" type="parTrans" cxnId="{04AC8BBF-DBF2-4C7E-8687-AE317ED8F585}">
      <dgm:prSet/>
      <dgm:spPr/>
      <dgm:t>
        <a:bodyPr/>
        <a:lstStyle/>
        <a:p>
          <a:endParaRPr lang="en-US"/>
        </a:p>
      </dgm:t>
    </dgm:pt>
    <dgm:pt modelId="{5A75ED33-AE7D-4B2F-807E-9298927FCBBC}" type="sibTrans" cxnId="{04AC8BBF-DBF2-4C7E-8687-AE317ED8F585}">
      <dgm:prSet/>
      <dgm:spPr/>
      <dgm:t>
        <a:bodyPr/>
        <a:lstStyle/>
        <a:p>
          <a:endParaRPr lang="en-US"/>
        </a:p>
      </dgm:t>
    </dgm:pt>
    <dgm:pt modelId="{655348DA-FEE9-4F54-94EC-8B7CA6A7BA6A}">
      <dgm:prSet/>
      <dgm:spPr>
        <a:solidFill>
          <a:srgbClr val="F5A800"/>
        </a:solidFill>
      </dgm:spPr>
      <dgm:t>
        <a:bodyPr/>
        <a:lstStyle/>
        <a:p>
          <a:r>
            <a:rPr lang="en-US" dirty="0"/>
            <a:t>Conduit debt</a:t>
          </a:r>
        </a:p>
      </dgm:t>
    </dgm:pt>
    <dgm:pt modelId="{0CD2C3EC-16FE-456E-87E5-38EACF7702AC}" type="parTrans" cxnId="{39BE7834-9238-466B-AAAD-419D03D4EDF0}">
      <dgm:prSet/>
      <dgm:spPr/>
      <dgm:t>
        <a:bodyPr/>
        <a:lstStyle/>
        <a:p>
          <a:endParaRPr lang="en-US"/>
        </a:p>
      </dgm:t>
    </dgm:pt>
    <dgm:pt modelId="{D1FF83BC-36E3-4EE3-AE29-CCD0BD080B90}" type="sibTrans" cxnId="{39BE7834-9238-466B-AAAD-419D03D4EDF0}">
      <dgm:prSet/>
      <dgm:spPr/>
      <dgm:t>
        <a:bodyPr/>
        <a:lstStyle/>
        <a:p>
          <a:endParaRPr lang="en-US"/>
        </a:p>
      </dgm:t>
    </dgm:pt>
    <dgm:pt modelId="{F90C1A86-5A02-4F8B-B0C1-F238DCABB1BA}">
      <dgm:prSet/>
      <dgm:spPr>
        <a:solidFill>
          <a:srgbClr val="F5A800"/>
        </a:solidFill>
      </dgm:spPr>
      <dgm:t>
        <a:bodyPr/>
        <a:lstStyle/>
        <a:p>
          <a:r>
            <a:rPr lang="en-US" dirty="0"/>
            <a:t>Accounting changes and error corrections</a:t>
          </a:r>
        </a:p>
      </dgm:t>
    </dgm:pt>
    <dgm:pt modelId="{8FF35639-0A72-4676-8D83-4861875E6AE3}" type="parTrans" cxnId="{60AD0712-1B1D-4483-B4E9-FD1666DB9FD3}">
      <dgm:prSet/>
      <dgm:spPr/>
      <dgm:t>
        <a:bodyPr/>
        <a:lstStyle/>
        <a:p>
          <a:endParaRPr lang="en-US"/>
        </a:p>
      </dgm:t>
    </dgm:pt>
    <dgm:pt modelId="{93A5DCAB-6959-4C93-8E29-339C8807B2A0}" type="sibTrans" cxnId="{60AD0712-1B1D-4483-B4E9-FD1666DB9FD3}">
      <dgm:prSet/>
      <dgm:spPr/>
      <dgm:t>
        <a:bodyPr/>
        <a:lstStyle/>
        <a:p>
          <a:endParaRPr lang="en-US"/>
        </a:p>
      </dgm:t>
    </dgm:pt>
    <dgm:pt modelId="{6D2DAB0D-766A-4D2C-B86D-CF6D993ACBB6}">
      <dgm:prSet/>
      <dgm:spPr>
        <a:solidFill>
          <a:srgbClr val="F5A800"/>
        </a:solidFill>
      </dgm:spPr>
      <dgm:t>
        <a:bodyPr/>
        <a:lstStyle/>
        <a:p>
          <a:r>
            <a:rPr lang="en-US" dirty="0"/>
            <a:t>Capital assets</a:t>
          </a:r>
        </a:p>
      </dgm:t>
    </dgm:pt>
    <dgm:pt modelId="{04D32FAF-2EF0-4F56-8252-807D6785690D}" type="parTrans" cxnId="{E41C9269-9C98-41F5-917E-A2C5F0BEC286}">
      <dgm:prSet/>
      <dgm:spPr/>
      <dgm:t>
        <a:bodyPr/>
        <a:lstStyle/>
        <a:p>
          <a:endParaRPr lang="en-US"/>
        </a:p>
      </dgm:t>
    </dgm:pt>
    <dgm:pt modelId="{39B0CFCE-9397-4682-8067-014D237C7296}" type="sibTrans" cxnId="{E41C9269-9C98-41F5-917E-A2C5F0BEC286}">
      <dgm:prSet/>
      <dgm:spPr/>
      <dgm:t>
        <a:bodyPr/>
        <a:lstStyle/>
        <a:p>
          <a:endParaRPr lang="en-US"/>
        </a:p>
      </dgm:t>
    </dgm:pt>
    <dgm:pt modelId="{058BC6BB-705B-4F5A-B7B8-B36D2F1428C2}">
      <dgm:prSet/>
      <dgm:spPr>
        <a:solidFill>
          <a:srgbClr val="F5A800"/>
        </a:solidFill>
      </dgm:spPr>
      <dgm:t>
        <a:bodyPr/>
        <a:lstStyle/>
        <a:p>
          <a:r>
            <a:rPr lang="en-US" dirty="0"/>
            <a:t>Special revenue funds </a:t>
          </a:r>
        </a:p>
      </dgm:t>
    </dgm:pt>
    <dgm:pt modelId="{9C6D2E5B-DB09-43B1-9652-E7D6308026B1}" type="parTrans" cxnId="{A117604D-D74C-425C-80D9-F3B7CFE5D807}">
      <dgm:prSet/>
      <dgm:spPr/>
      <dgm:t>
        <a:bodyPr/>
        <a:lstStyle/>
        <a:p>
          <a:endParaRPr lang="en-US"/>
        </a:p>
      </dgm:t>
    </dgm:pt>
    <dgm:pt modelId="{FC18EBD4-E8B9-479B-AB45-4DD06FF3BCFF}" type="sibTrans" cxnId="{A117604D-D74C-425C-80D9-F3B7CFE5D807}">
      <dgm:prSet/>
      <dgm:spPr/>
      <dgm:t>
        <a:bodyPr/>
        <a:lstStyle/>
        <a:p>
          <a:endParaRPr lang="en-US"/>
        </a:p>
      </dgm:t>
    </dgm:pt>
    <dgm:pt modelId="{CEDD37B4-4309-4AA0-A680-452616DAAA8C}">
      <dgm:prSet/>
      <dgm:spPr>
        <a:solidFill>
          <a:srgbClr val="F5A800"/>
        </a:solidFill>
      </dgm:spPr>
      <dgm:t>
        <a:bodyPr/>
        <a:lstStyle/>
        <a:p>
          <a:r>
            <a:rPr lang="en-US" dirty="0"/>
            <a:t>Compensated absences</a:t>
          </a:r>
        </a:p>
      </dgm:t>
    </dgm:pt>
    <dgm:pt modelId="{0FB0024A-7DF8-4B37-87A2-8AD082CB5C18}" type="parTrans" cxnId="{54185D3C-667D-4984-AB3F-749ADC74F84D}">
      <dgm:prSet/>
      <dgm:spPr/>
      <dgm:t>
        <a:bodyPr/>
        <a:lstStyle/>
        <a:p>
          <a:endParaRPr lang="en-US"/>
        </a:p>
      </dgm:t>
    </dgm:pt>
    <dgm:pt modelId="{F1B8AE52-F07A-4F1E-ACE7-8A49EEB46E25}" type="sibTrans" cxnId="{54185D3C-667D-4984-AB3F-749ADC74F84D}">
      <dgm:prSet/>
      <dgm:spPr/>
      <dgm:t>
        <a:bodyPr/>
        <a:lstStyle/>
        <a:p>
          <a:endParaRPr lang="en-US"/>
        </a:p>
      </dgm:t>
    </dgm:pt>
    <dgm:pt modelId="{4BCF8836-4736-47A7-B893-97F404F290C4}" type="pres">
      <dgm:prSet presAssocID="{14C7AEB9-0932-4BD2-9130-E31BD9D62007}" presName="linearFlow" presStyleCnt="0">
        <dgm:presLayoutVars>
          <dgm:dir/>
          <dgm:animLvl val="lvl"/>
          <dgm:resizeHandles val="exact"/>
        </dgm:presLayoutVars>
      </dgm:prSet>
      <dgm:spPr/>
    </dgm:pt>
    <dgm:pt modelId="{C417954D-6FA7-4277-B6D1-079D59FEC858}" type="pres">
      <dgm:prSet presAssocID="{DC133809-FB51-4428-A0B4-EFFAE15BD1E8}" presName="composite" presStyleCnt="0"/>
      <dgm:spPr/>
    </dgm:pt>
    <dgm:pt modelId="{BCE9A301-A548-43F9-97D9-4E66BC67B8E2}" type="pres">
      <dgm:prSet presAssocID="{DC133809-FB51-4428-A0B4-EFFAE15BD1E8}" presName="parTx" presStyleLbl="node1" presStyleIdx="0" presStyleCnt="1">
        <dgm:presLayoutVars>
          <dgm:chMax val="0"/>
          <dgm:chPref val="0"/>
          <dgm:bulletEnabled val="1"/>
        </dgm:presLayoutVars>
      </dgm:prSet>
      <dgm:spPr/>
    </dgm:pt>
    <dgm:pt modelId="{680A5EEA-CDE7-45B8-BEB4-59060261390E}" type="pres">
      <dgm:prSet presAssocID="{DC133809-FB51-4428-A0B4-EFFAE15BD1E8}" presName="parSh" presStyleLbl="node1" presStyleIdx="0" presStyleCnt="1"/>
      <dgm:spPr/>
    </dgm:pt>
    <dgm:pt modelId="{6E4E3E68-E9A0-42C3-A132-4C79B14EED19}" type="pres">
      <dgm:prSet presAssocID="{DC133809-FB51-4428-A0B4-EFFAE15BD1E8}" presName="desTx" presStyleLbl="fgAcc1" presStyleIdx="0" presStyleCnt="1">
        <dgm:presLayoutVars>
          <dgm:bulletEnabled val="1"/>
        </dgm:presLayoutVars>
      </dgm:prSet>
      <dgm:spPr/>
    </dgm:pt>
  </dgm:ptLst>
  <dgm:cxnLst>
    <dgm:cxn modelId="{A3CB4602-CE61-4F48-BEDA-2CCBA99C2AFA}" type="presOf" srcId="{655348DA-FEE9-4F54-94EC-8B7CA6A7BA6A}" destId="{6E4E3E68-E9A0-42C3-A132-4C79B14EED19}" srcOrd="0" destOrd="4" presId="urn:microsoft.com/office/officeart/2005/8/layout/process3"/>
    <dgm:cxn modelId="{69349F0F-F71D-4FAE-A098-047DDFE61308}" srcId="{14C7AEB9-0932-4BD2-9130-E31BD9D62007}" destId="{DC133809-FB51-4428-A0B4-EFFAE15BD1E8}" srcOrd="0" destOrd="0" parTransId="{B6DCCB10-485F-4F52-8DF9-6FAD20FAB868}" sibTransId="{5D36CE81-FE9C-424E-8081-5A49FDC79202}"/>
    <dgm:cxn modelId="{650BC00F-A20F-4BE5-B68E-E017538069D5}" type="presOf" srcId="{CEDD37B4-4309-4AA0-A680-452616DAAA8C}" destId="{6E4E3E68-E9A0-42C3-A132-4C79B14EED19}" srcOrd="0" destOrd="6" presId="urn:microsoft.com/office/officeart/2005/8/layout/process3"/>
    <dgm:cxn modelId="{60AD0712-1B1D-4483-B4E9-FD1666DB9FD3}" srcId="{DC133809-FB51-4428-A0B4-EFFAE15BD1E8}" destId="{F90C1A86-5A02-4F8B-B0C1-F238DCABB1BA}" srcOrd="5" destOrd="0" parTransId="{8FF35639-0A72-4676-8D83-4861875E6AE3}" sibTransId="{93A5DCAB-6959-4C93-8E29-339C8807B2A0}"/>
    <dgm:cxn modelId="{D354C526-B86D-4BCE-A6F4-E3A2B7B22C09}" srcId="{DC133809-FB51-4428-A0B4-EFFAE15BD1E8}" destId="{B40EEA09-F88F-4D6C-8441-E97887A9FB8F}" srcOrd="1" destOrd="0" parTransId="{07F6650C-DAFC-424B-8807-C89335C61B8F}" sibTransId="{4C9FC352-83A4-4EDE-A3FA-90C3A089A2FA}"/>
    <dgm:cxn modelId="{8A71C033-E448-432B-B5BE-D49B550FD8AB}" type="presOf" srcId="{DC133809-FB51-4428-A0B4-EFFAE15BD1E8}" destId="{BCE9A301-A548-43F9-97D9-4E66BC67B8E2}" srcOrd="0" destOrd="0" presId="urn:microsoft.com/office/officeart/2005/8/layout/process3"/>
    <dgm:cxn modelId="{39BE7834-9238-466B-AAAD-419D03D4EDF0}" srcId="{DC133809-FB51-4428-A0B4-EFFAE15BD1E8}" destId="{655348DA-FEE9-4F54-94EC-8B7CA6A7BA6A}" srcOrd="4" destOrd="0" parTransId="{0CD2C3EC-16FE-456E-87E5-38EACF7702AC}" sibTransId="{D1FF83BC-36E3-4EE3-AE29-CCD0BD080B90}"/>
    <dgm:cxn modelId="{54185D3C-667D-4984-AB3F-749ADC74F84D}" srcId="{DC133809-FB51-4428-A0B4-EFFAE15BD1E8}" destId="{CEDD37B4-4309-4AA0-A680-452616DAAA8C}" srcOrd="6" destOrd="0" parTransId="{0FB0024A-7DF8-4B37-87A2-8AD082CB5C18}" sibTransId="{F1B8AE52-F07A-4F1E-ACE7-8A49EEB46E25}"/>
    <dgm:cxn modelId="{31B3C35D-3ACE-451F-A8F0-6843C70AFCC0}" type="presOf" srcId="{3A5CA4B3-06C6-4D0F-B263-AE9529ECB566}" destId="{6E4E3E68-E9A0-42C3-A132-4C79B14EED19}" srcOrd="0" destOrd="3" presId="urn:microsoft.com/office/officeart/2005/8/layout/process3"/>
    <dgm:cxn modelId="{1BC78B43-DBC8-4DC8-8496-37AB619B469F}" type="presOf" srcId="{F90C1A86-5A02-4F8B-B0C1-F238DCABB1BA}" destId="{6E4E3E68-E9A0-42C3-A132-4C79B14EED19}" srcOrd="0" destOrd="5" presId="urn:microsoft.com/office/officeart/2005/8/layout/process3"/>
    <dgm:cxn modelId="{E41C9269-9C98-41F5-917E-A2C5F0BEC286}" srcId="{DC133809-FB51-4428-A0B4-EFFAE15BD1E8}" destId="{6D2DAB0D-766A-4D2C-B86D-CF6D993ACBB6}" srcOrd="7" destOrd="0" parTransId="{04D32FAF-2EF0-4F56-8252-807D6785690D}" sibTransId="{39B0CFCE-9397-4682-8067-014D237C7296}"/>
    <dgm:cxn modelId="{A117604D-D74C-425C-80D9-F3B7CFE5D807}" srcId="{DC133809-FB51-4428-A0B4-EFFAE15BD1E8}" destId="{058BC6BB-705B-4F5A-B7B8-B36D2F1428C2}" srcOrd="8" destOrd="0" parTransId="{9C6D2E5B-DB09-43B1-9652-E7D6308026B1}" sibTransId="{FC18EBD4-E8B9-479B-AB45-4DD06FF3BCFF}"/>
    <dgm:cxn modelId="{A6E5504E-374C-4515-B8F7-8A979605C393}" type="presOf" srcId="{DC133809-FB51-4428-A0B4-EFFAE15BD1E8}" destId="{680A5EEA-CDE7-45B8-BEB4-59060261390E}" srcOrd="1" destOrd="0" presId="urn:microsoft.com/office/officeart/2005/8/layout/process3"/>
    <dgm:cxn modelId="{8908EF70-D8D9-4651-9A3C-02F8CC5ACE74}" type="presOf" srcId="{CED09BC7-5D8B-4897-80E6-BF82D0862F38}" destId="{6E4E3E68-E9A0-42C3-A132-4C79B14EED19}" srcOrd="0" destOrd="2" presId="urn:microsoft.com/office/officeart/2005/8/layout/process3"/>
    <dgm:cxn modelId="{13BA8C81-26E2-4E54-8AF0-622A89EAE148}" srcId="{DC133809-FB51-4428-A0B4-EFFAE15BD1E8}" destId="{CED09BC7-5D8B-4897-80E6-BF82D0862F38}" srcOrd="2" destOrd="0" parTransId="{9B8D6082-5A10-40D6-9A25-BCA372AB5630}" sibTransId="{E2C98CB7-4173-4E71-A2E2-E2ACD8FCFD66}"/>
    <dgm:cxn modelId="{DEFA9B93-8B2D-4FBF-849D-0F31A540D061}" type="presOf" srcId="{058BC6BB-705B-4F5A-B7B8-B36D2F1428C2}" destId="{6E4E3E68-E9A0-42C3-A132-4C79B14EED19}" srcOrd="0" destOrd="8" presId="urn:microsoft.com/office/officeart/2005/8/layout/process3"/>
    <dgm:cxn modelId="{10EFFA9D-B8EF-4D7A-B4E8-C80C0D30C112}" type="presOf" srcId="{6D2DAB0D-766A-4D2C-B86D-CF6D993ACBB6}" destId="{6E4E3E68-E9A0-42C3-A132-4C79B14EED19}" srcOrd="0" destOrd="7" presId="urn:microsoft.com/office/officeart/2005/8/layout/process3"/>
    <dgm:cxn modelId="{6613C0A0-0A74-438F-BC80-6D9C7E4AAFF6}" type="presOf" srcId="{14C7AEB9-0932-4BD2-9130-E31BD9D62007}" destId="{4BCF8836-4736-47A7-B893-97F404F290C4}" srcOrd="0" destOrd="0" presId="urn:microsoft.com/office/officeart/2005/8/layout/process3"/>
    <dgm:cxn modelId="{29C88FBD-879B-4FBA-9D5D-8A6A15020DB0}" type="presOf" srcId="{B40EEA09-F88F-4D6C-8441-E97887A9FB8F}" destId="{6E4E3E68-E9A0-42C3-A132-4C79B14EED19}" srcOrd="0" destOrd="1" presId="urn:microsoft.com/office/officeart/2005/8/layout/process3"/>
    <dgm:cxn modelId="{04AC8BBF-DBF2-4C7E-8687-AE317ED8F585}" srcId="{DC133809-FB51-4428-A0B4-EFFAE15BD1E8}" destId="{3A5CA4B3-06C6-4D0F-B263-AE9529ECB566}" srcOrd="3" destOrd="0" parTransId="{2E0EFDC8-D5D5-4603-B2D9-032FB63FC042}" sibTransId="{5A75ED33-AE7D-4B2F-807E-9298927FCBBC}"/>
    <dgm:cxn modelId="{AEB95FD9-1BB0-41CB-81A7-4768397EF951}" type="presOf" srcId="{EA795D84-3467-4E54-8B46-0FAB9FF7B1BB}" destId="{6E4E3E68-E9A0-42C3-A132-4C79B14EED19}" srcOrd="0" destOrd="0" presId="urn:microsoft.com/office/officeart/2005/8/layout/process3"/>
    <dgm:cxn modelId="{EC237CFF-C205-44A3-AD59-DF305A4A5777}" srcId="{DC133809-FB51-4428-A0B4-EFFAE15BD1E8}" destId="{EA795D84-3467-4E54-8B46-0FAB9FF7B1BB}" srcOrd="0" destOrd="0" parTransId="{9E807022-F857-405D-9B60-7BD22501DC20}" sibTransId="{023DB4E6-6CAF-48B6-86A2-44D4169B7F82}"/>
    <dgm:cxn modelId="{72BFAD73-4CF6-43E0-97CA-EA09EEB816DA}" type="presParOf" srcId="{4BCF8836-4736-47A7-B893-97F404F290C4}" destId="{C417954D-6FA7-4277-B6D1-079D59FEC858}" srcOrd="0" destOrd="0" presId="urn:microsoft.com/office/officeart/2005/8/layout/process3"/>
    <dgm:cxn modelId="{89395A80-ED0D-4AA9-B003-054B9A0E9285}" type="presParOf" srcId="{C417954D-6FA7-4277-B6D1-079D59FEC858}" destId="{BCE9A301-A548-43F9-97D9-4E66BC67B8E2}" srcOrd="0" destOrd="0" presId="urn:microsoft.com/office/officeart/2005/8/layout/process3"/>
    <dgm:cxn modelId="{1ECFDBA3-3AFB-42F8-91F6-CB26E6DF250A}" type="presParOf" srcId="{C417954D-6FA7-4277-B6D1-079D59FEC858}" destId="{680A5EEA-CDE7-45B8-BEB4-59060261390E}" srcOrd="1" destOrd="0" presId="urn:microsoft.com/office/officeart/2005/8/layout/process3"/>
    <dgm:cxn modelId="{1F000E2F-8FDA-45D3-91B1-8CE2AAE23D6D}" type="presParOf" srcId="{C417954D-6FA7-4277-B6D1-079D59FEC858}" destId="{6E4E3E68-E9A0-42C3-A132-4C79B14EED1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726BDEA-B337-4C11-A3E1-8B8098983AE1}" type="doc">
      <dgm:prSet loTypeId="urn:microsoft.com/office/officeart/2005/8/layout/hList1" loCatId="list" qsTypeId="urn:microsoft.com/office/officeart/2005/8/quickstyle/simple1" qsCatId="simple" csTypeId="urn:microsoft.com/office/officeart/2005/8/colors/accent0_3" csCatId="mainScheme"/>
      <dgm:spPr/>
      <dgm:t>
        <a:bodyPr/>
        <a:lstStyle/>
        <a:p>
          <a:endParaRPr lang="en-US"/>
        </a:p>
      </dgm:t>
    </dgm:pt>
    <dgm:pt modelId="{73D6E198-7A9B-4CAD-B44E-CA2D607F3BE8}">
      <dgm:prSet/>
      <dgm:spPr/>
      <dgm:t>
        <a:bodyPr/>
        <a:lstStyle/>
        <a:p>
          <a:r>
            <a:rPr lang="en-US" dirty="0"/>
            <a:t>Topics Being Considered</a:t>
          </a:r>
        </a:p>
      </dgm:t>
    </dgm:pt>
    <dgm:pt modelId="{CC35EDE5-595B-41EC-ADFB-42655A1764BC}" type="parTrans" cxnId="{FD72419D-E666-4B26-A16A-70F442604F3F}">
      <dgm:prSet/>
      <dgm:spPr/>
      <dgm:t>
        <a:bodyPr/>
        <a:lstStyle/>
        <a:p>
          <a:endParaRPr lang="en-US"/>
        </a:p>
      </dgm:t>
    </dgm:pt>
    <dgm:pt modelId="{084D5119-2207-4D2C-8CEE-C34DF6E98F67}" type="sibTrans" cxnId="{FD72419D-E666-4B26-A16A-70F442604F3F}">
      <dgm:prSet/>
      <dgm:spPr/>
      <dgm:t>
        <a:bodyPr/>
        <a:lstStyle/>
        <a:p>
          <a:endParaRPr lang="en-US"/>
        </a:p>
      </dgm:t>
    </dgm:pt>
    <dgm:pt modelId="{3AD42A74-39EE-4079-BA3D-5A871BE5BE6B}">
      <dgm:prSet/>
      <dgm:spPr/>
      <dgm:t>
        <a:bodyPr/>
        <a:lstStyle/>
        <a:p>
          <a:r>
            <a:rPr lang="en-US" dirty="0"/>
            <a:t>How should the existing guidance on going concern uncertainties (including the definition of a going concern) be </a:t>
          </a:r>
          <a:r>
            <a:rPr lang="en-US" b="1" dirty="0"/>
            <a:t>clarified or improved</a:t>
          </a:r>
          <a:r>
            <a:rPr lang="en-US" dirty="0"/>
            <a:t> to reduce diversity in practice in applying the guidance?</a:t>
          </a:r>
        </a:p>
      </dgm:t>
    </dgm:pt>
    <dgm:pt modelId="{CEB3212D-4547-4038-B58E-816865EA5862}" type="parTrans" cxnId="{FAFA6B7E-A21B-45B8-B697-B0939AB6FDBF}">
      <dgm:prSet/>
      <dgm:spPr/>
      <dgm:t>
        <a:bodyPr/>
        <a:lstStyle/>
        <a:p>
          <a:endParaRPr lang="en-US"/>
        </a:p>
      </dgm:t>
    </dgm:pt>
    <dgm:pt modelId="{61994515-1E8E-496A-A932-C5857651DF01}" type="sibTrans" cxnId="{FAFA6B7E-A21B-45B8-B697-B0939AB6FDBF}">
      <dgm:prSet/>
      <dgm:spPr/>
      <dgm:t>
        <a:bodyPr/>
        <a:lstStyle/>
        <a:p>
          <a:endParaRPr lang="en-US"/>
        </a:p>
      </dgm:t>
    </dgm:pt>
    <dgm:pt modelId="{060321E3-C0AD-43FC-9B39-B64D6EEF5651}">
      <dgm:prSet/>
      <dgm:spPr/>
      <dgm:t>
        <a:bodyPr/>
        <a:lstStyle/>
        <a:p>
          <a:r>
            <a:rPr lang="en-US" dirty="0"/>
            <a:t>How should severe financial stress be </a:t>
          </a:r>
          <a:r>
            <a:rPr lang="en-US" b="1" dirty="0"/>
            <a:t>defined</a:t>
          </a:r>
          <a:r>
            <a:rPr lang="en-US" dirty="0"/>
            <a:t>? How should that definition </a:t>
          </a:r>
          <a:r>
            <a:rPr lang="en-US" b="1" dirty="0"/>
            <a:t>differ</a:t>
          </a:r>
          <a:r>
            <a:rPr lang="en-US" dirty="0"/>
            <a:t> from going concern uncertainties?</a:t>
          </a:r>
        </a:p>
      </dgm:t>
    </dgm:pt>
    <dgm:pt modelId="{2C008AD0-D51E-4700-A35F-AB870A71D998}" type="parTrans" cxnId="{445BCAED-D9D8-4F3E-A136-9A47281382DB}">
      <dgm:prSet/>
      <dgm:spPr/>
      <dgm:t>
        <a:bodyPr/>
        <a:lstStyle/>
        <a:p>
          <a:endParaRPr lang="en-US"/>
        </a:p>
      </dgm:t>
    </dgm:pt>
    <dgm:pt modelId="{409FFF86-6A14-4150-A948-E1852D99A9A7}" type="sibTrans" cxnId="{445BCAED-D9D8-4F3E-A136-9A47281382DB}">
      <dgm:prSet/>
      <dgm:spPr/>
      <dgm:t>
        <a:bodyPr/>
        <a:lstStyle/>
        <a:p>
          <a:endParaRPr lang="en-US"/>
        </a:p>
      </dgm:t>
    </dgm:pt>
    <dgm:pt modelId="{2F3F56C1-CA6B-4F7B-8B94-1B089C5F54A1}">
      <dgm:prSet/>
      <dgm:spPr/>
      <dgm:t>
        <a:bodyPr/>
        <a:lstStyle/>
        <a:p>
          <a:r>
            <a:rPr lang="en-US" dirty="0"/>
            <a:t>If a government is determined to be exposed to severe financial stress, what </a:t>
          </a:r>
          <a:r>
            <a:rPr lang="en-US" b="1" dirty="0"/>
            <a:t>relevant information</a:t>
          </a:r>
          <a:r>
            <a:rPr lang="en-US" dirty="0"/>
            <a:t> should a government disclose in notes to financial statements?</a:t>
          </a:r>
        </a:p>
      </dgm:t>
    </dgm:pt>
    <dgm:pt modelId="{BA295532-AF39-4E2E-8C86-5AD2E60405AA}" type="parTrans" cxnId="{C7B560D7-600A-4C2B-9F5E-CFD98F92A8F6}">
      <dgm:prSet/>
      <dgm:spPr/>
      <dgm:t>
        <a:bodyPr/>
        <a:lstStyle/>
        <a:p>
          <a:endParaRPr lang="en-US"/>
        </a:p>
      </dgm:t>
    </dgm:pt>
    <dgm:pt modelId="{1738277D-AF3E-4861-8E83-E818299B9347}" type="sibTrans" cxnId="{C7B560D7-600A-4C2B-9F5E-CFD98F92A8F6}">
      <dgm:prSet/>
      <dgm:spPr/>
      <dgm:t>
        <a:bodyPr/>
        <a:lstStyle/>
        <a:p>
          <a:endParaRPr lang="en-US"/>
        </a:p>
      </dgm:t>
    </dgm:pt>
    <dgm:pt modelId="{9F0A216C-8A56-43FB-AC0E-60AACC4F8C7D}" type="pres">
      <dgm:prSet presAssocID="{B726BDEA-B337-4C11-A3E1-8B8098983AE1}" presName="Name0" presStyleCnt="0">
        <dgm:presLayoutVars>
          <dgm:dir/>
          <dgm:animLvl val="lvl"/>
          <dgm:resizeHandles val="exact"/>
        </dgm:presLayoutVars>
      </dgm:prSet>
      <dgm:spPr/>
    </dgm:pt>
    <dgm:pt modelId="{AEA4D578-312B-431B-8C79-2BE48E72AFAD}" type="pres">
      <dgm:prSet presAssocID="{73D6E198-7A9B-4CAD-B44E-CA2D607F3BE8}" presName="composite" presStyleCnt="0"/>
      <dgm:spPr/>
    </dgm:pt>
    <dgm:pt modelId="{35A9537D-D7B3-4B8A-8AC0-4BBA351F9C07}" type="pres">
      <dgm:prSet presAssocID="{73D6E198-7A9B-4CAD-B44E-CA2D607F3BE8}" presName="parTx" presStyleLbl="alignNode1" presStyleIdx="0" presStyleCnt="1">
        <dgm:presLayoutVars>
          <dgm:chMax val="0"/>
          <dgm:chPref val="0"/>
          <dgm:bulletEnabled val="1"/>
        </dgm:presLayoutVars>
      </dgm:prSet>
      <dgm:spPr/>
    </dgm:pt>
    <dgm:pt modelId="{C3BB987C-ECC9-4228-A213-068DC8F00886}" type="pres">
      <dgm:prSet presAssocID="{73D6E198-7A9B-4CAD-B44E-CA2D607F3BE8}" presName="desTx" presStyleLbl="alignAccFollowNode1" presStyleIdx="0" presStyleCnt="1">
        <dgm:presLayoutVars>
          <dgm:bulletEnabled val="1"/>
        </dgm:presLayoutVars>
      </dgm:prSet>
      <dgm:spPr/>
    </dgm:pt>
  </dgm:ptLst>
  <dgm:cxnLst>
    <dgm:cxn modelId="{419C8D5B-11E9-4627-8538-CB135E97D814}" type="presOf" srcId="{2F3F56C1-CA6B-4F7B-8B94-1B089C5F54A1}" destId="{C3BB987C-ECC9-4228-A213-068DC8F00886}" srcOrd="0" destOrd="2" presId="urn:microsoft.com/office/officeart/2005/8/layout/hList1"/>
    <dgm:cxn modelId="{69F66572-9A59-47C0-8C45-0AB92F256935}" type="presOf" srcId="{060321E3-C0AD-43FC-9B39-B64D6EEF5651}" destId="{C3BB987C-ECC9-4228-A213-068DC8F00886}" srcOrd="0" destOrd="1" presId="urn:microsoft.com/office/officeart/2005/8/layout/hList1"/>
    <dgm:cxn modelId="{FAFA6B7E-A21B-45B8-B697-B0939AB6FDBF}" srcId="{73D6E198-7A9B-4CAD-B44E-CA2D607F3BE8}" destId="{3AD42A74-39EE-4079-BA3D-5A871BE5BE6B}" srcOrd="0" destOrd="0" parTransId="{CEB3212D-4547-4038-B58E-816865EA5862}" sibTransId="{61994515-1E8E-496A-A932-C5857651DF01}"/>
    <dgm:cxn modelId="{FD72419D-E666-4B26-A16A-70F442604F3F}" srcId="{B726BDEA-B337-4C11-A3E1-8B8098983AE1}" destId="{73D6E198-7A9B-4CAD-B44E-CA2D607F3BE8}" srcOrd="0" destOrd="0" parTransId="{CC35EDE5-595B-41EC-ADFB-42655A1764BC}" sibTransId="{084D5119-2207-4D2C-8CEE-C34DF6E98F67}"/>
    <dgm:cxn modelId="{BD07A7A7-8C31-4BC5-B66E-525C917F8CBB}" type="presOf" srcId="{3AD42A74-39EE-4079-BA3D-5A871BE5BE6B}" destId="{C3BB987C-ECC9-4228-A213-068DC8F00886}" srcOrd="0" destOrd="0" presId="urn:microsoft.com/office/officeart/2005/8/layout/hList1"/>
    <dgm:cxn modelId="{C7B560D7-600A-4C2B-9F5E-CFD98F92A8F6}" srcId="{73D6E198-7A9B-4CAD-B44E-CA2D607F3BE8}" destId="{2F3F56C1-CA6B-4F7B-8B94-1B089C5F54A1}" srcOrd="2" destOrd="0" parTransId="{BA295532-AF39-4E2E-8C86-5AD2E60405AA}" sibTransId="{1738277D-AF3E-4861-8E83-E818299B9347}"/>
    <dgm:cxn modelId="{445BCAED-D9D8-4F3E-A136-9A47281382DB}" srcId="{73D6E198-7A9B-4CAD-B44E-CA2D607F3BE8}" destId="{060321E3-C0AD-43FC-9B39-B64D6EEF5651}" srcOrd="1" destOrd="0" parTransId="{2C008AD0-D51E-4700-A35F-AB870A71D998}" sibTransId="{409FFF86-6A14-4150-A948-E1852D99A9A7}"/>
    <dgm:cxn modelId="{750DFCF0-CA26-4432-8ED5-53C3F5EF2C10}" type="presOf" srcId="{B726BDEA-B337-4C11-A3E1-8B8098983AE1}" destId="{9F0A216C-8A56-43FB-AC0E-60AACC4F8C7D}" srcOrd="0" destOrd="0" presId="urn:microsoft.com/office/officeart/2005/8/layout/hList1"/>
    <dgm:cxn modelId="{BDA11DFF-1291-4B4E-B99A-29F21C33B108}" type="presOf" srcId="{73D6E198-7A9B-4CAD-B44E-CA2D607F3BE8}" destId="{35A9537D-D7B3-4B8A-8AC0-4BBA351F9C07}" srcOrd="0" destOrd="0" presId="urn:microsoft.com/office/officeart/2005/8/layout/hList1"/>
    <dgm:cxn modelId="{51EA7636-3D55-4531-9DB0-B2358F33BA9E}" type="presParOf" srcId="{9F0A216C-8A56-43FB-AC0E-60AACC4F8C7D}" destId="{AEA4D578-312B-431B-8C79-2BE48E72AFAD}" srcOrd="0" destOrd="0" presId="urn:microsoft.com/office/officeart/2005/8/layout/hList1"/>
    <dgm:cxn modelId="{8F793F15-EEBD-4451-9E86-5DE3FDDC73AD}" type="presParOf" srcId="{AEA4D578-312B-431B-8C79-2BE48E72AFAD}" destId="{35A9537D-D7B3-4B8A-8AC0-4BBA351F9C07}" srcOrd="0" destOrd="0" presId="urn:microsoft.com/office/officeart/2005/8/layout/hList1"/>
    <dgm:cxn modelId="{B24F1F7A-819D-44BF-834C-3D2E25DD81DF}" type="presParOf" srcId="{AEA4D578-312B-431B-8C79-2BE48E72AFAD}" destId="{C3BB987C-ECC9-4228-A213-068DC8F0088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67507-2FD8-4161-A099-4EFFEF4AD9F6}"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69D3EE16-967A-48FC-A189-41E9733699B8}">
      <dgm:prSet phldrT="[Text]" custT="1"/>
      <dgm:spPr/>
      <dgm:t>
        <a:bodyPr/>
        <a:lstStyle/>
        <a:p>
          <a:r>
            <a:rPr lang="en-US" sz="4000" dirty="0"/>
            <a:t>2. A </a:t>
          </a:r>
          <a:r>
            <a:rPr lang="en-US" sz="4000" i="1" dirty="0"/>
            <a:t>change</a:t>
          </a:r>
          <a:r>
            <a:rPr lang="en-US" sz="4000" dirty="0"/>
            <a:t> in </a:t>
          </a:r>
          <a:r>
            <a:rPr lang="en-US" sz="4000" u="sng" dirty="0"/>
            <a:t>accounting estimate</a:t>
          </a:r>
          <a:r>
            <a:rPr lang="en-US" sz="4000" u="none" dirty="0"/>
            <a:t> </a:t>
          </a:r>
          <a:r>
            <a:rPr lang="en-US" sz="4000" dirty="0"/>
            <a:t>occurs when inputs change</a:t>
          </a:r>
        </a:p>
      </dgm:t>
    </dgm:pt>
    <dgm:pt modelId="{EF632BF4-2FB0-4F92-982B-0C0748522196}" type="parTrans" cxnId="{A87E9D13-CAE0-44DA-899E-B1B7FD4FB6A1}">
      <dgm:prSet/>
      <dgm:spPr/>
      <dgm:t>
        <a:bodyPr/>
        <a:lstStyle/>
        <a:p>
          <a:endParaRPr lang="en-US"/>
        </a:p>
      </dgm:t>
    </dgm:pt>
    <dgm:pt modelId="{D2BBC8FE-CA2C-4561-9AC7-3335F75DEDE5}" type="sibTrans" cxnId="{A87E9D13-CAE0-44DA-899E-B1B7FD4FB6A1}">
      <dgm:prSet/>
      <dgm:spPr/>
      <dgm:t>
        <a:bodyPr/>
        <a:lstStyle/>
        <a:p>
          <a:endParaRPr lang="en-US"/>
        </a:p>
      </dgm:t>
    </dgm:pt>
    <dgm:pt modelId="{68D4D88F-3CB3-4906-ACE0-A2BD72667EDB}">
      <dgm:prSet phldrT="[Text]"/>
      <dgm:spPr/>
      <dgm:t>
        <a:bodyPr/>
        <a:lstStyle/>
        <a:p>
          <a:r>
            <a:rPr lang="en-US" dirty="0"/>
            <a:t>Estimate: </a:t>
          </a:r>
          <a:r>
            <a:rPr lang="en-US" b="1" dirty="0"/>
            <a:t>Outputs</a:t>
          </a:r>
          <a:r>
            <a:rPr lang="en-US" dirty="0"/>
            <a:t> that are amounts subject to measurement uncertainty that are recognized or disclosed in the basic financial statements</a:t>
          </a:r>
        </a:p>
      </dgm:t>
    </dgm:pt>
    <dgm:pt modelId="{35E48EC4-7540-4286-B2E6-E1097B2214B1}" type="parTrans" cxnId="{5C9BFCEF-8125-4950-B460-64E195A37086}">
      <dgm:prSet/>
      <dgm:spPr/>
      <dgm:t>
        <a:bodyPr/>
        <a:lstStyle/>
        <a:p>
          <a:endParaRPr lang="en-US"/>
        </a:p>
      </dgm:t>
    </dgm:pt>
    <dgm:pt modelId="{D98E74E9-C3AD-4DFB-9278-1D6A1DBCBD2F}" type="sibTrans" cxnId="{5C9BFCEF-8125-4950-B460-64E195A37086}">
      <dgm:prSet/>
      <dgm:spPr/>
      <dgm:t>
        <a:bodyPr/>
        <a:lstStyle/>
        <a:p>
          <a:endParaRPr lang="en-US"/>
        </a:p>
      </dgm:t>
    </dgm:pt>
    <dgm:pt modelId="{180BC6BF-8FB8-4CF5-9A24-0622483B9331}">
      <dgm:prSet phldrT="[Text]"/>
      <dgm:spPr/>
      <dgm:t>
        <a:bodyPr/>
        <a:lstStyle/>
        <a:p>
          <a:r>
            <a:rPr lang="en-US" dirty="0"/>
            <a:t>What is it? </a:t>
          </a:r>
          <a:r>
            <a:rPr lang="en-US" u="sng" dirty="0"/>
            <a:t>Changes to </a:t>
          </a:r>
          <a:r>
            <a:rPr lang="en-US" b="1" u="sng" dirty="0"/>
            <a:t>inputs</a:t>
          </a:r>
          <a:r>
            <a:rPr lang="en-US" u="sng" dirty="0"/>
            <a:t> </a:t>
          </a:r>
          <a:r>
            <a:rPr lang="en-US" dirty="0"/>
            <a:t>result from a change in circumstance, </a:t>
          </a:r>
          <a:r>
            <a:rPr lang="en-US" b="1" dirty="0"/>
            <a:t>new</a:t>
          </a:r>
          <a:r>
            <a:rPr lang="en-US" dirty="0"/>
            <a:t> information, or </a:t>
          </a:r>
          <a:r>
            <a:rPr lang="en-US" b="1" dirty="0"/>
            <a:t>more</a:t>
          </a:r>
          <a:r>
            <a:rPr lang="en-US" dirty="0"/>
            <a:t> experience</a:t>
          </a:r>
        </a:p>
      </dgm:t>
    </dgm:pt>
    <dgm:pt modelId="{5F4D6B8F-C422-4D95-A3A1-EFA35D415868}" type="parTrans" cxnId="{538166A2-55B3-4937-87D6-2F2B335B4478}">
      <dgm:prSet/>
      <dgm:spPr/>
      <dgm:t>
        <a:bodyPr/>
        <a:lstStyle/>
        <a:p>
          <a:endParaRPr lang="en-US"/>
        </a:p>
      </dgm:t>
    </dgm:pt>
    <dgm:pt modelId="{10ED5E4E-7949-4C61-98CA-D9DD7C77435D}" type="sibTrans" cxnId="{538166A2-55B3-4937-87D6-2F2B335B4478}">
      <dgm:prSet/>
      <dgm:spPr/>
      <dgm:t>
        <a:bodyPr/>
        <a:lstStyle/>
        <a:p>
          <a:endParaRPr lang="en-US"/>
        </a:p>
      </dgm:t>
    </dgm:pt>
    <dgm:pt modelId="{AFE2B499-B595-4592-B9F4-EA7080D37110}" type="pres">
      <dgm:prSet presAssocID="{F1667507-2FD8-4161-A099-4EFFEF4AD9F6}" presName="Name0" presStyleCnt="0">
        <dgm:presLayoutVars>
          <dgm:dir/>
          <dgm:animLvl val="lvl"/>
          <dgm:resizeHandles val="exact"/>
        </dgm:presLayoutVars>
      </dgm:prSet>
      <dgm:spPr/>
    </dgm:pt>
    <dgm:pt modelId="{72F50332-0DB1-49C1-8B0E-E7B160E2B0A6}" type="pres">
      <dgm:prSet presAssocID="{69D3EE16-967A-48FC-A189-41E9733699B8}" presName="boxAndChildren" presStyleCnt="0"/>
      <dgm:spPr/>
    </dgm:pt>
    <dgm:pt modelId="{5D663531-C531-4FEA-B3F6-3CBDE9F6EC50}" type="pres">
      <dgm:prSet presAssocID="{69D3EE16-967A-48FC-A189-41E9733699B8}" presName="parentTextBox" presStyleLbl="node1" presStyleIdx="0" presStyleCnt="1"/>
      <dgm:spPr/>
    </dgm:pt>
    <dgm:pt modelId="{04A27E5A-ED46-4A2C-BEE9-E23D1E5F6FAC}" type="pres">
      <dgm:prSet presAssocID="{69D3EE16-967A-48FC-A189-41E9733699B8}" presName="entireBox" presStyleLbl="node1" presStyleIdx="0" presStyleCnt="1"/>
      <dgm:spPr/>
    </dgm:pt>
    <dgm:pt modelId="{33945D05-1D3D-490E-B240-4B731E582007}" type="pres">
      <dgm:prSet presAssocID="{69D3EE16-967A-48FC-A189-41E9733699B8}" presName="descendantBox" presStyleCnt="0"/>
      <dgm:spPr/>
    </dgm:pt>
    <dgm:pt modelId="{14029B35-A438-4E60-B59D-611977939523}" type="pres">
      <dgm:prSet presAssocID="{68D4D88F-3CB3-4906-ACE0-A2BD72667EDB}" presName="childTextBox" presStyleLbl="fgAccFollowNode1" presStyleIdx="0" presStyleCnt="2">
        <dgm:presLayoutVars>
          <dgm:bulletEnabled val="1"/>
        </dgm:presLayoutVars>
      </dgm:prSet>
      <dgm:spPr/>
    </dgm:pt>
    <dgm:pt modelId="{74E85A9D-57B4-47DE-9F7E-E194293EA7D9}" type="pres">
      <dgm:prSet presAssocID="{180BC6BF-8FB8-4CF5-9A24-0622483B9331}" presName="childTextBox" presStyleLbl="fgAccFollowNode1" presStyleIdx="1" presStyleCnt="2">
        <dgm:presLayoutVars>
          <dgm:bulletEnabled val="1"/>
        </dgm:presLayoutVars>
      </dgm:prSet>
      <dgm:spPr/>
    </dgm:pt>
  </dgm:ptLst>
  <dgm:cxnLst>
    <dgm:cxn modelId="{E49E2E03-B731-4DA5-9A03-9E0F52EE4DA8}" type="presOf" srcId="{F1667507-2FD8-4161-A099-4EFFEF4AD9F6}" destId="{AFE2B499-B595-4592-B9F4-EA7080D37110}" srcOrd="0" destOrd="0" presId="urn:microsoft.com/office/officeart/2005/8/layout/process4"/>
    <dgm:cxn modelId="{A87E9D13-CAE0-44DA-899E-B1B7FD4FB6A1}" srcId="{F1667507-2FD8-4161-A099-4EFFEF4AD9F6}" destId="{69D3EE16-967A-48FC-A189-41E9733699B8}" srcOrd="0" destOrd="0" parTransId="{EF632BF4-2FB0-4F92-982B-0C0748522196}" sibTransId="{D2BBC8FE-CA2C-4561-9AC7-3335F75DEDE5}"/>
    <dgm:cxn modelId="{3FDF443A-DBC2-4304-AE8A-442ADDC36764}" type="presOf" srcId="{69D3EE16-967A-48FC-A189-41E9733699B8}" destId="{5D663531-C531-4FEA-B3F6-3CBDE9F6EC50}" srcOrd="0" destOrd="0" presId="urn:microsoft.com/office/officeart/2005/8/layout/process4"/>
    <dgm:cxn modelId="{67B42555-DCBD-4288-AA3D-46ECA5B10AC3}" type="presOf" srcId="{180BC6BF-8FB8-4CF5-9A24-0622483B9331}" destId="{74E85A9D-57B4-47DE-9F7E-E194293EA7D9}" srcOrd="0" destOrd="0" presId="urn:microsoft.com/office/officeart/2005/8/layout/process4"/>
    <dgm:cxn modelId="{538166A2-55B3-4937-87D6-2F2B335B4478}" srcId="{69D3EE16-967A-48FC-A189-41E9733699B8}" destId="{180BC6BF-8FB8-4CF5-9A24-0622483B9331}" srcOrd="1" destOrd="0" parTransId="{5F4D6B8F-C422-4D95-A3A1-EFA35D415868}" sibTransId="{10ED5E4E-7949-4C61-98CA-D9DD7C77435D}"/>
    <dgm:cxn modelId="{C6B566C4-0669-4032-804E-32507E7E55F0}" type="presOf" srcId="{69D3EE16-967A-48FC-A189-41E9733699B8}" destId="{04A27E5A-ED46-4A2C-BEE9-E23D1E5F6FAC}" srcOrd="1" destOrd="0" presId="urn:microsoft.com/office/officeart/2005/8/layout/process4"/>
    <dgm:cxn modelId="{E80A98CB-6C58-46C5-BDFE-50B7065F6ECA}" type="presOf" srcId="{68D4D88F-3CB3-4906-ACE0-A2BD72667EDB}" destId="{14029B35-A438-4E60-B59D-611977939523}" srcOrd="0" destOrd="0" presId="urn:microsoft.com/office/officeart/2005/8/layout/process4"/>
    <dgm:cxn modelId="{5C9BFCEF-8125-4950-B460-64E195A37086}" srcId="{69D3EE16-967A-48FC-A189-41E9733699B8}" destId="{68D4D88F-3CB3-4906-ACE0-A2BD72667EDB}" srcOrd="0" destOrd="0" parTransId="{35E48EC4-7540-4286-B2E6-E1097B2214B1}" sibTransId="{D98E74E9-C3AD-4DFB-9278-1D6A1DBCBD2F}"/>
    <dgm:cxn modelId="{417A0965-C1AA-456E-A20C-1F082C8B017E}" type="presParOf" srcId="{AFE2B499-B595-4592-B9F4-EA7080D37110}" destId="{72F50332-0DB1-49C1-8B0E-E7B160E2B0A6}" srcOrd="0" destOrd="0" presId="urn:microsoft.com/office/officeart/2005/8/layout/process4"/>
    <dgm:cxn modelId="{04AB2DEB-5AC0-4205-AE9D-D13B8A76EF50}" type="presParOf" srcId="{72F50332-0DB1-49C1-8B0E-E7B160E2B0A6}" destId="{5D663531-C531-4FEA-B3F6-3CBDE9F6EC50}" srcOrd="0" destOrd="0" presId="urn:microsoft.com/office/officeart/2005/8/layout/process4"/>
    <dgm:cxn modelId="{3D53840D-4A21-4B9E-845D-32B07EE5F124}" type="presParOf" srcId="{72F50332-0DB1-49C1-8B0E-E7B160E2B0A6}" destId="{04A27E5A-ED46-4A2C-BEE9-E23D1E5F6FAC}" srcOrd="1" destOrd="0" presId="urn:microsoft.com/office/officeart/2005/8/layout/process4"/>
    <dgm:cxn modelId="{BCD040B6-FF86-4AFB-9517-5A75222368C9}" type="presParOf" srcId="{72F50332-0DB1-49C1-8B0E-E7B160E2B0A6}" destId="{33945D05-1D3D-490E-B240-4B731E582007}" srcOrd="2" destOrd="0" presId="urn:microsoft.com/office/officeart/2005/8/layout/process4"/>
    <dgm:cxn modelId="{DE06153D-2D77-403A-B1D0-2DD62F916EF4}" type="presParOf" srcId="{33945D05-1D3D-490E-B240-4B731E582007}" destId="{14029B35-A438-4E60-B59D-611977939523}" srcOrd="0" destOrd="0" presId="urn:microsoft.com/office/officeart/2005/8/layout/process4"/>
    <dgm:cxn modelId="{F803E790-F23A-45C8-8659-78B603E1692E}" type="presParOf" srcId="{33945D05-1D3D-490E-B240-4B731E582007}" destId="{74E85A9D-57B4-47DE-9F7E-E194293EA7D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F42DB05-8815-4B2A-AB07-DA78C0D209D9}"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88A03F3C-70FB-4EC6-9CE0-7F294B11CA4A}">
      <dgm:prSet/>
      <dgm:spPr/>
      <dgm:t>
        <a:bodyPr/>
        <a:lstStyle/>
        <a:p>
          <a:r>
            <a:rPr lang="en-US" dirty="0"/>
            <a:t>Going Concern Uncertainties</a:t>
          </a:r>
        </a:p>
      </dgm:t>
    </dgm:pt>
    <dgm:pt modelId="{897B4CEC-CDBE-4D80-88C8-2AE07CC320E5}" type="parTrans" cxnId="{62D2BCE0-C114-4738-9B40-B0D28B7149BA}">
      <dgm:prSet/>
      <dgm:spPr/>
      <dgm:t>
        <a:bodyPr/>
        <a:lstStyle/>
        <a:p>
          <a:endParaRPr lang="en-US"/>
        </a:p>
      </dgm:t>
    </dgm:pt>
    <dgm:pt modelId="{760887CD-8873-44C0-89B9-CA564AE85B45}" type="sibTrans" cxnId="{62D2BCE0-C114-4738-9B40-B0D28B7149BA}">
      <dgm:prSet/>
      <dgm:spPr/>
      <dgm:t>
        <a:bodyPr/>
        <a:lstStyle/>
        <a:p>
          <a:endParaRPr lang="en-US"/>
        </a:p>
      </dgm:t>
    </dgm:pt>
    <dgm:pt modelId="{B49B5F51-0ED9-40D2-A4F8-0C6E9454E09E}">
      <dgm:prSet/>
      <dgm:spPr/>
      <dgm:t>
        <a:bodyPr/>
        <a:lstStyle/>
        <a:p>
          <a:r>
            <a:rPr lang="en-US" dirty="0"/>
            <a:t>Going concern uncertainty (GCU) is the </a:t>
          </a:r>
          <a:r>
            <a:rPr lang="en-US" b="1" dirty="0"/>
            <a:t>substantial doubt</a:t>
          </a:r>
          <a:r>
            <a:rPr lang="en-US" dirty="0"/>
            <a:t> about whether a governmental entity will continue to exist as the same legally separate entity, regardless of its financial condition. Substantial doubt means the </a:t>
          </a:r>
          <a:r>
            <a:rPr lang="en-US" b="1" dirty="0"/>
            <a:t>likelihood is probable</a:t>
          </a:r>
          <a:r>
            <a:rPr lang="en-US" dirty="0"/>
            <a:t>.</a:t>
          </a:r>
        </a:p>
      </dgm:t>
    </dgm:pt>
    <dgm:pt modelId="{58436954-6FF2-4AAB-814A-1FC483716E70}" type="parTrans" cxnId="{C44B3045-33C5-40A9-861C-E7B2155AC8AB}">
      <dgm:prSet/>
      <dgm:spPr/>
      <dgm:t>
        <a:bodyPr/>
        <a:lstStyle/>
        <a:p>
          <a:endParaRPr lang="en-US"/>
        </a:p>
      </dgm:t>
    </dgm:pt>
    <dgm:pt modelId="{C1FE0BFF-4D37-44EA-AB66-F6E7E70BFD2E}" type="sibTrans" cxnId="{C44B3045-33C5-40A9-861C-E7B2155AC8AB}">
      <dgm:prSet/>
      <dgm:spPr/>
      <dgm:t>
        <a:bodyPr/>
        <a:lstStyle/>
        <a:p>
          <a:endParaRPr lang="en-US"/>
        </a:p>
      </dgm:t>
    </dgm:pt>
    <dgm:pt modelId="{54CF5AD8-72A1-492C-9352-199B65B33230}">
      <dgm:prSet/>
      <dgm:spPr/>
      <dgm:t>
        <a:bodyPr/>
        <a:lstStyle/>
        <a:p>
          <a:r>
            <a:rPr lang="en-US" dirty="0"/>
            <a:t>To identify whether there is GCU for disclosure purposes, a government should evaluate all </a:t>
          </a:r>
          <a:r>
            <a:rPr lang="en-US" b="1" dirty="0"/>
            <a:t>relevant factors </a:t>
          </a:r>
          <a:r>
            <a:rPr lang="en-US" dirty="0"/>
            <a:t>that indicate a likelihood of a potential government dissolution and determine whether all relevant factors, considered in the aggregate, indicate that GCU exists.</a:t>
          </a:r>
        </a:p>
      </dgm:t>
    </dgm:pt>
    <dgm:pt modelId="{CC2BCDEF-D4BE-4868-A3FA-EA015BF73396}" type="parTrans" cxnId="{F53444C3-CF88-441B-81E8-2469EA3CB5A1}">
      <dgm:prSet/>
      <dgm:spPr/>
      <dgm:t>
        <a:bodyPr/>
        <a:lstStyle/>
        <a:p>
          <a:endParaRPr lang="en-US"/>
        </a:p>
      </dgm:t>
    </dgm:pt>
    <dgm:pt modelId="{110B6687-AC14-4A3D-860D-83760512ECF5}" type="sibTrans" cxnId="{F53444C3-CF88-441B-81E8-2469EA3CB5A1}">
      <dgm:prSet/>
      <dgm:spPr/>
      <dgm:t>
        <a:bodyPr/>
        <a:lstStyle/>
        <a:p>
          <a:endParaRPr lang="en-US"/>
        </a:p>
      </dgm:t>
    </dgm:pt>
    <dgm:pt modelId="{A693E2A2-FADE-4820-962E-0E0CDA7036F9}">
      <dgm:prSet/>
      <dgm:spPr/>
      <dgm:t>
        <a:bodyPr/>
        <a:lstStyle/>
        <a:p>
          <a:r>
            <a:rPr lang="en-US" dirty="0"/>
            <a:t>Severe Financial Stress</a:t>
          </a:r>
        </a:p>
      </dgm:t>
    </dgm:pt>
    <dgm:pt modelId="{B1677A91-9647-4489-ABE4-F1BD2770062B}" type="parTrans" cxnId="{1D33BDA9-899B-4B20-8D4F-833F29FD3D72}">
      <dgm:prSet/>
      <dgm:spPr/>
      <dgm:t>
        <a:bodyPr/>
        <a:lstStyle/>
        <a:p>
          <a:endParaRPr lang="en-US"/>
        </a:p>
      </dgm:t>
    </dgm:pt>
    <dgm:pt modelId="{7B2776A2-1A3F-4CCE-9396-46FD32ED0C99}" type="sibTrans" cxnId="{1D33BDA9-899B-4B20-8D4F-833F29FD3D72}">
      <dgm:prSet/>
      <dgm:spPr/>
      <dgm:t>
        <a:bodyPr/>
        <a:lstStyle/>
        <a:p>
          <a:endParaRPr lang="en-US"/>
        </a:p>
      </dgm:t>
    </dgm:pt>
    <dgm:pt modelId="{1301FA48-F508-496F-A62E-3FCEA53AD4DE}">
      <dgm:prSet/>
      <dgm:spPr/>
      <dgm:t>
        <a:bodyPr/>
        <a:lstStyle/>
        <a:p>
          <a:r>
            <a:rPr lang="en-US" dirty="0"/>
            <a:t>A government should make severe financial stress disclosures when it is experiencing financial difficulties at such a degree that it is </a:t>
          </a:r>
          <a:r>
            <a:rPr lang="en-US" b="1" dirty="0"/>
            <a:t>near or at the point of insolvency</a:t>
          </a:r>
          <a:r>
            <a:rPr lang="en-US" dirty="0"/>
            <a:t>. </a:t>
          </a:r>
        </a:p>
      </dgm:t>
    </dgm:pt>
    <dgm:pt modelId="{8CA82C91-0811-4193-8DF8-184527E4D056}" type="parTrans" cxnId="{EF6CF927-C260-4778-AA59-651A35E50C61}">
      <dgm:prSet/>
      <dgm:spPr/>
      <dgm:t>
        <a:bodyPr/>
        <a:lstStyle/>
        <a:p>
          <a:endParaRPr lang="en-US"/>
        </a:p>
      </dgm:t>
    </dgm:pt>
    <dgm:pt modelId="{141FC4EC-4A66-4429-AE9F-567CDC05F52B}" type="sibTrans" cxnId="{EF6CF927-C260-4778-AA59-651A35E50C61}">
      <dgm:prSet/>
      <dgm:spPr/>
      <dgm:t>
        <a:bodyPr/>
        <a:lstStyle/>
        <a:p>
          <a:endParaRPr lang="en-US"/>
        </a:p>
      </dgm:t>
    </dgm:pt>
    <dgm:pt modelId="{FD912556-9ABC-4BD7-8C55-E1DF1616722C}">
      <dgm:prSet/>
      <dgm:spPr/>
      <dgm:t>
        <a:bodyPr/>
        <a:lstStyle/>
        <a:p>
          <a:r>
            <a:rPr lang="en-US" dirty="0"/>
            <a:t>Insolvency should be described as a circumstance in which a government </a:t>
          </a:r>
          <a:r>
            <a:rPr lang="en-US" b="1" dirty="0"/>
            <a:t>generally is not paying its liabilities as they come due or is unable to pay its liabilities as they come due</a:t>
          </a:r>
          <a:r>
            <a:rPr lang="en-US" dirty="0"/>
            <a:t>. </a:t>
          </a:r>
        </a:p>
      </dgm:t>
    </dgm:pt>
    <dgm:pt modelId="{E5BE21A9-BDAC-451A-844A-9A7DFB289FE3}" type="parTrans" cxnId="{91E4E092-297A-4838-919D-5575A321D957}">
      <dgm:prSet/>
      <dgm:spPr/>
      <dgm:t>
        <a:bodyPr/>
        <a:lstStyle/>
        <a:p>
          <a:endParaRPr lang="en-US"/>
        </a:p>
      </dgm:t>
    </dgm:pt>
    <dgm:pt modelId="{C1996BA1-ECFE-4E75-82BB-0119EF8FA463}" type="sibTrans" cxnId="{91E4E092-297A-4838-919D-5575A321D957}">
      <dgm:prSet/>
      <dgm:spPr/>
      <dgm:t>
        <a:bodyPr/>
        <a:lstStyle/>
        <a:p>
          <a:endParaRPr lang="en-US"/>
        </a:p>
      </dgm:t>
    </dgm:pt>
    <dgm:pt modelId="{32390368-B00F-4012-9B4B-30F9E7A85125}">
      <dgm:prSet/>
      <dgm:spPr/>
      <dgm:t>
        <a:bodyPr/>
        <a:lstStyle/>
        <a:p>
          <a:r>
            <a:rPr lang="en-US" dirty="0"/>
            <a:t>To identify when a government is near the point of insolvency, a government should evaluate all </a:t>
          </a:r>
          <a:r>
            <a:rPr lang="en-US" b="1" dirty="0"/>
            <a:t>relevant factors</a:t>
          </a:r>
          <a:r>
            <a:rPr lang="en-US" dirty="0"/>
            <a:t>.</a:t>
          </a:r>
        </a:p>
      </dgm:t>
    </dgm:pt>
    <dgm:pt modelId="{FADB8754-626E-4F00-9CF1-1710349C56F9}" type="parTrans" cxnId="{AE81EEBC-2948-45DC-BBEE-CD209125A2ED}">
      <dgm:prSet/>
      <dgm:spPr/>
      <dgm:t>
        <a:bodyPr/>
        <a:lstStyle/>
        <a:p>
          <a:endParaRPr lang="en-US"/>
        </a:p>
      </dgm:t>
    </dgm:pt>
    <dgm:pt modelId="{3F49F75A-22DB-4488-86C8-817982A8A2D5}" type="sibTrans" cxnId="{AE81EEBC-2948-45DC-BBEE-CD209125A2ED}">
      <dgm:prSet/>
      <dgm:spPr/>
      <dgm:t>
        <a:bodyPr/>
        <a:lstStyle/>
        <a:p>
          <a:endParaRPr lang="en-US"/>
        </a:p>
      </dgm:t>
    </dgm:pt>
    <dgm:pt modelId="{D55679DE-65D7-45A5-9DD4-2D25BD55BD78}" type="pres">
      <dgm:prSet presAssocID="{EF42DB05-8815-4B2A-AB07-DA78C0D209D9}" presName="linearFlow" presStyleCnt="0">
        <dgm:presLayoutVars>
          <dgm:dir/>
          <dgm:animLvl val="lvl"/>
          <dgm:resizeHandles val="exact"/>
        </dgm:presLayoutVars>
      </dgm:prSet>
      <dgm:spPr/>
    </dgm:pt>
    <dgm:pt modelId="{D801CF2D-2B83-4380-BC6B-BC4950044A1B}" type="pres">
      <dgm:prSet presAssocID="{88A03F3C-70FB-4EC6-9CE0-7F294B11CA4A}" presName="composite" presStyleCnt="0"/>
      <dgm:spPr/>
    </dgm:pt>
    <dgm:pt modelId="{2D6570A4-F0D9-498F-A09A-FA040573D300}" type="pres">
      <dgm:prSet presAssocID="{88A03F3C-70FB-4EC6-9CE0-7F294B11CA4A}" presName="parentText" presStyleLbl="alignNode1" presStyleIdx="0" presStyleCnt="2">
        <dgm:presLayoutVars>
          <dgm:chMax val="1"/>
          <dgm:bulletEnabled val="1"/>
        </dgm:presLayoutVars>
      </dgm:prSet>
      <dgm:spPr/>
    </dgm:pt>
    <dgm:pt modelId="{765976A4-D54F-47CD-B889-CF2DE6E6D324}" type="pres">
      <dgm:prSet presAssocID="{88A03F3C-70FB-4EC6-9CE0-7F294B11CA4A}" presName="descendantText" presStyleLbl="alignAcc1" presStyleIdx="0" presStyleCnt="2">
        <dgm:presLayoutVars>
          <dgm:bulletEnabled val="1"/>
        </dgm:presLayoutVars>
      </dgm:prSet>
      <dgm:spPr/>
    </dgm:pt>
    <dgm:pt modelId="{69A4385A-7EFC-4828-920C-ABBF4F64E87E}" type="pres">
      <dgm:prSet presAssocID="{760887CD-8873-44C0-89B9-CA564AE85B45}" presName="sp" presStyleCnt="0"/>
      <dgm:spPr/>
    </dgm:pt>
    <dgm:pt modelId="{F67B8C1A-44FF-4034-AA36-BB8D2BEBC8FF}" type="pres">
      <dgm:prSet presAssocID="{A693E2A2-FADE-4820-962E-0E0CDA7036F9}" presName="composite" presStyleCnt="0"/>
      <dgm:spPr/>
    </dgm:pt>
    <dgm:pt modelId="{B6BE5A24-0405-4EB6-B711-114303CEF535}" type="pres">
      <dgm:prSet presAssocID="{A693E2A2-FADE-4820-962E-0E0CDA7036F9}" presName="parentText" presStyleLbl="alignNode1" presStyleIdx="1" presStyleCnt="2">
        <dgm:presLayoutVars>
          <dgm:chMax val="1"/>
          <dgm:bulletEnabled val="1"/>
        </dgm:presLayoutVars>
      </dgm:prSet>
      <dgm:spPr/>
    </dgm:pt>
    <dgm:pt modelId="{C166A8D0-1594-48EC-A9D3-E99CC3C3B761}" type="pres">
      <dgm:prSet presAssocID="{A693E2A2-FADE-4820-962E-0E0CDA7036F9}" presName="descendantText" presStyleLbl="alignAcc1" presStyleIdx="1" presStyleCnt="2">
        <dgm:presLayoutVars>
          <dgm:bulletEnabled val="1"/>
        </dgm:presLayoutVars>
      </dgm:prSet>
      <dgm:spPr/>
    </dgm:pt>
  </dgm:ptLst>
  <dgm:cxnLst>
    <dgm:cxn modelId="{EF6CF927-C260-4778-AA59-651A35E50C61}" srcId="{A693E2A2-FADE-4820-962E-0E0CDA7036F9}" destId="{1301FA48-F508-496F-A62E-3FCEA53AD4DE}" srcOrd="0" destOrd="0" parTransId="{8CA82C91-0811-4193-8DF8-184527E4D056}" sibTransId="{141FC4EC-4A66-4429-AE9F-567CDC05F52B}"/>
    <dgm:cxn modelId="{621C2C31-C9C5-4561-9F5E-704B01D41CDC}" type="presOf" srcId="{88A03F3C-70FB-4EC6-9CE0-7F294B11CA4A}" destId="{2D6570A4-F0D9-498F-A09A-FA040573D300}" srcOrd="0" destOrd="0" presId="urn:microsoft.com/office/officeart/2005/8/layout/chevron2"/>
    <dgm:cxn modelId="{79937137-1DBD-47A8-BEA3-5C12796F4E8A}" type="presOf" srcId="{32390368-B00F-4012-9B4B-30F9E7A85125}" destId="{C166A8D0-1594-48EC-A9D3-E99CC3C3B761}" srcOrd="0" destOrd="2" presId="urn:microsoft.com/office/officeart/2005/8/layout/chevron2"/>
    <dgm:cxn modelId="{34F1A75D-BE76-43FE-8231-772757E55D51}" type="presOf" srcId="{1301FA48-F508-496F-A62E-3FCEA53AD4DE}" destId="{C166A8D0-1594-48EC-A9D3-E99CC3C3B761}" srcOrd="0" destOrd="0" presId="urn:microsoft.com/office/officeart/2005/8/layout/chevron2"/>
    <dgm:cxn modelId="{3A3FEE5F-82AF-45F4-B4EA-5B2B1D51E344}" type="presOf" srcId="{FD912556-9ABC-4BD7-8C55-E1DF1616722C}" destId="{C166A8D0-1594-48EC-A9D3-E99CC3C3B761}" srcOrd="0" destOrd="1" presId="urn:microsoft.com/office/officeart/2005/8/layout/chevron2"/>
    <dgm:cxn modelId="{C44B3045-33C5-40A9-861C-E7B2155AC8AB}" srcId="{88A03F3C-70FB-4EC6-9CE0-7F294B11CA4A}" destId="{B49B5F51-0ED9-40D2-A4F8-0C6E9454E09E}" srcOrd="0" destOrd="0" parTransId="{58436954-6FF2-4AAB-814A-1FC483716E70}" sibTransId="{C1FE0BFF-4D37-44EA-AB66-F6E7E70BFD2E}"/>
    <dgm:cxn modelId="{1854454A-25C0-4D55-BA26-55A878F369A7}" type="presOf" srcId="{54CF5AD8-72A1-492C-9352-199B65B33230}" destId="{765976A4-D54F-47CD-B889-CF2DE6E6D324}" srcOrd="0" destOrd="1" presId="urn:microsoft.com/office/officeart/2005/8/layout/chevron2"/>
    <dgm:cxn modelId="{91E4E092-297A-4838-919D-5575A321D957}" srcId="{A693E2A2-FADE-4820-962E-0E0CDA7036F9}" destId="{FD912556-9ABC-4BD7-8C55-E1DF1616722C}" srcOrd="1" destOrd="0" parTransId="{E5BE21A9-BDAC-451A-844A-9A7DFB289FE3}" sibTransId="{C1996BA1-ECFE-4E75-82BB-0119EF8FA463}"/>
    <dgm:cxn modelId="{1D33BDA9-899B-4B20-8D4F-833F29FD3D72}" srcId="{EF42DB05-8815-4B2A-AB07-DA78C0D209D9}" destId="{A693E2A2-FADE-4820-962E-0E0CDA7036F9}" srcOrd="1" destOrd="0" parTransId="{B1677A91-9647-4489-ABE4-F1BD2770062B}" sibTransId="{7B2776A2-1A3F-4CCE-9396-46FD32ED0C99}"/>
    <dgm:cxn modelId="{A06CBCAF-0A61-47F8-8452-5D9D16500515}" type="presOf" srcId="{B49B5F51-0ED9-40D2-A4F8-0C6E9454E09E}" destId="{765976A4-D54F-47CD-B889-CF2DE6E6D324}" srcOrd="0" destOrd="0" presId="urn:microsoft.com/office/officeart/2005/8/layout/chevron2"/>
    <dgm:cxn modelId="{BDFD95BA-4668-46DE-AF81-1373789CF760}" type="presOf" srcId="{A693E2A2-FADE-4820-962E-0E0CDA7036F9}" destId="{B6BE5A24-0405-4EB6-B711-114303CEF535}" srcOrd="0" destOrd="0" presId="urn:microsoft.com/office/officeart/2005/8/layout/chevron2"/>
    <dgm:cxn modelId="{AE81EEBC-2948-45DC-BBEE-CD209125A2ED}" srcId="{A693E2A2-FADE-4820-962E-0E0CDA7036F9}" destId="{32390368-B00F-4012-9B4B-30F9E7A85125}" srcOrd="2" destOrd="0" parTransId="{FADB8754-626E-4F00-9CF1-1710349C56F9}" sibTransId="{3F49F75A-22DB-4488-86C8-817982A8A2D5}"/>
    <dgm:cxn modelId="{F53444C3-CF88-441B-81E8-2469EA3CB5A1}" srcId="{88A03F3C-70FB-4EC6-9CE0-7F294B11CA4A}" destId="{54CF5AD8-72A1-492C-9352-199B65B33230}" srcOrd="1" destOrd="0" parTransId="{CC2BCDEF-D4BE-4868-A3FA-EA015BF73396}" sibTransId="{110B6687-AC14-4A3D-860D-83760512ECF5}"/>
    <dgm:cxn modelId="{62D2BCE0-C114-4738-9B40-B0D28B7149BA}" srcId="{EF42DB05-8815-4B2A-AB07-DA78C0D209D9}" destId="{88A03F3C-70FB-4EC6-9CE0-7F294B11CA4A}" srcOrd="0" destOrd="0" parTransId="{897B4CEC-CDBE-4D80-88C8-2AE07CC320E5}" sibTransId="{760887CD-8873-44C0-89B9-CA564AE85B45}"/>
    <dgm:cxn modelId="{709205E8-8D7A-4FEE-AA7D-818124226AC3}" type="presOf" srcId="{EF42DB05-8815-4B2A-AB07-DA78C0D209D9}" destId="{D55679DE-65D7-45A5-9DD4-2D25BD55BD78}" srcOrd="0" destOrd="0" presId="urn:microsoft.com/office/officeart/2005/8/layout/chevron2"/>
    <dgm:cxn modelId="{56D3C79A-5C25-4730-A9CD-BE90D4FCA5FA}" type="presParOf" srcId="{D55679DE-65D7-45A5-9DD4-2D25BD55BD78}" destId="{D801CF2D-2B83-4380-BC6B-BC4950044A1B}" srcOrd="0" destOrd="0" presId="urn:microsoft.com/office/officeart/2005/8/layout/chevron2"/>
    <dgm:cxn modelId="{05C214E7-B4E5-4FEF-9F30-8486039E40DF}" type="presParOf" srcId="{D801CF2D-2B83-4380-BC6B-BC4950044A1B}" destId="{2D6570A4-F0D9-498F-A09A-FA040573D300}" srcOrd="0" destOrd="0" presId="urn:microsoft.com/office/officeart/2005/8/layout/chevron2"/>
    <dgm:cxn modelId="{86209F46-ADBD-42E1-A938-7222D7842E12}" type="presParOf" srcId="{D801CF2D-2B83-4380-BC6B-BC4950044A1B}" destId="{765976A4-D54F-47CD-B889-CF2DE6E6D324}" srcOrd="1" destOrd="0" presId="urn:microsoft.com/office/officeart/2005/8/layout/chevron2"/>
    <dgm:cxn modelId="{E5137AB3-80F1-427C-BE4E-876F5DCC76EE}" type="presParOf" srcId="{D55679DE-65D7-45A5-9DD4-2D25BD55BD78}" destId="{69A4385A-7EFC-4828-920C-ABBF4F64E87E}" srcOrd="1" destOrd="0" presId="urn:microsoft.com/office/officeart/2005/8/layout/chevron2"/>
    <dgm:cxn modelId="{DC3541F5-D57A-4051-B6E3-E31240C22B9C}" type="presParOf" srcId="{D55679DE-65D7-45A5-9DD4-2D25BD55BD78}" destId="{F67B8C1A-44FF-4034-AA36-BB8D2BEBC8FF}" srcOrd="2" destOrd="0" presId="urn:microsoft.com/office/officeart/2005/8/layout/chevron2"/>
    <dgm:cxn modelId="{479FAD0E-A25D-4665-A6FA-4905314890A8}" type="presParOf" srcId="{F67B8C1A-44FF-4034-AA36-BB8D2BEBC8FF}" destId="{B6BE5A24-0405-4EB6-B711-114303CEF535}" srcOrd="0" destOrd="0" presId="urn:microsoft.com/office/officeart/2005/8/layout/chevron2"/>
    <dgm:cxn modelId="{D068BBC1-2ED3-4578-8873-1521F5514711}" type="presParOf" srcId="{F67B8C1A-44FF-4034-AA36-BB8D2BEBC8FF}" destId="{C166A8D0-1594-48EC-A9D3-E99CC3C3B76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667507-2FD8-4161-A099-4EFFEF4AD9F6}"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69D3EE16-967A-48FC-A189-41E9733699B8}">
      <dgm:prSet phldrT="[Text]" custT="1"/>
      <dgm:spPr/>
      <dgm:t>
        <a:bodyPr/>
        <a:lstStyle/>
        <a:p>
          <a:r>
            <a:rPr lang="en-US" sz="2800" u="sng" dirty="0"/>
            <a:t>Error Corrections</a:t>
          </a:r>
          <a:r>
            <a:rPr lang="en-US" sz="2800" u="none" dirty="0"/>
            <a:t> </a:t>
          </a:r>
          <a:r>
            <a:rPr lang="en-US" sz="2800" dirty="0"/>
            <a:t>results from mathematical mistakes, mistakes in the application of accounting principles, or oversight or misuse of facts </a:t>
          </a:r>
          <a:r>
            <a:rPr lang="en-US" sz="2800" u="sng" dirty="0"/>
            <a:t>that existed at the time the financial statements were issued</a:t>
          </a:r>
          <a:r>
            <a:rPr lang="en-US" sz="2800" u="none" dirty="0"/>
            <a:t> about conditions that existed as of the financial statement date</a:t>
          </a:r>
        </a:p>
      </dgm:t>
    </dgm:pt>
    <dgm:pt modelId="{EF632BF4-2FB0-4F92-982B-0C0748522196}" type="parTrans" cxnId="{A87E9D13-CAE0-44DA-899E-B1B7FD4FB6A1}">
      <dgm:prSet/>
      <dgm:spPr/>
      <dgm:t>
        <a:bodyPr/>
        <a:lstStyle/>
        <a:p>
          <a:endParaRPr lang="en-US"/>
        </a:p>
      </dgm:t>
    </dgm:pt>
    <dgm:pt modelId="{D2BBC8FE-CA2C-4561-9AC7-3335F75DEDE5}" type="sibTrans" cxnId="{A87E9D13-CAE0-44DA-899E-B1B7FD4FB6A1}">
      <dgm:prSet/>
      <dgm:spPr/>
      <dgm:t>
        <a:bodyPr/>
        <a:lstStyle/>
        <a:p>
          <a:endParaRPr lang="en-US"/>
        </a:p>
      </dgm:t>
    </dgm:pt>
    <dgm:pt modelId="{68D4D88F-3CB3-4906-ACE0-A2BD72667EDB}">
      <dgm:prSet phldrT="[Text]"/>
      <dgm:spPr/>
      <dgm:t>
        <a:bodyPr/>
        <a:lstStyle/>
        <a:p>
          <a:r>
            <a:rPr lang="en-US" dirty="0"/>
            <a:t>Facts that existed at the time the FS were issued = reasonably expected to have been obtained and taken into account at that time</a:t>
          </a:r>
        </a:p>
      </dgm:t>
    </dgm:pt>
    <dgm:pt modelId="{35E48EC4-7540-4286-B2E6-E1097B2214B1}" type="parTrans" cxnId="{5C9BFCEF-8125-4950-B460-64E195A37086}">
      <dgm:prSet/>
      <dgm:spPr/>
      <dgm:t>
        <a:bodyPr/>
        <a:lstStyle/>
        <a:p>
          <a:endParaRPr lang="en-US"/>
        </a:p>
      </dgm:t>
    </dgm:pt>
    <dgm:pt modelId="{D98E74E9-C3AD-4DFB-9278-1D6A1DBCBD2F}" type="sibTrans" cxnId="{5C9BFCEF-8125-4950-B460-64E195A37086}">
      <dgm:prSet/>
      <dgm:spPr/>
      <dgm:t>
        <a:bodyPr/>
        <a:lstStyle/>
        <a:p>
          <a:endParaRPr lang="en-US"/>
        </a:p>
      </dgm:t>
    </dgm:pt>
    <dgm:pt modelId="{8C4B9092-1EB5-4EAD-8666-89C2748B367D}">
      <dgm:prSet phldrT="[Text]"/>
      <dgm:spPr/>
      <dgm:t>
        <a:bodyPr/>
        <a:lstStyle/>
        <a:p>
          <a:r>
            <a:rPr lang="en-US" dirty="0"/>
            <a:t>A change from (a) applying an accounting principle that is </a:t>
          </a:r>
          <a:r>
            <a:rPr lang="en-US" b="1" u="sng" dirty="0"/>
            <a:t>not</a:t>
          </a:r>
          <a:r>
            <a:rPr lang="en-US" dirty="0"/>
            <a:t> generally accepted to (b) applying a generally accepted accounting principle =&gt; error correction</a:t>
          </a:r>
        </a:p>
      </dgm:t>
    </dgm:pt>
    <dgm:pt modelId="{F7D25E26-F185-4D24-9164-81191E022DE6}" type="parTrans" cxnId="{AEC98881-DF75-41A6-B78B-93395081E6EF}">
      <dgm:prSet/>
      <dgm:spPr/>
      <dgm:t>
        <a:bodyPr/>
        <a:lstStyle/>
        <a:p>
          <a:endParaRPr lang="en-US"/>
        </a:p>
      </dgm:t>
    </dgm:pt>
    <dgm:pt modelId="{F1ED0F54-57F7-41AE-87B6-D34161C98E30}" type="sibTrans" cxnId="{AEC98881-DF75-41A6-B78B-93395081E6EF}">
      <dgm:prSet/>
      <dgm:spPr/>
      <dgm:t>
        <a:bodyPr/>
        <a:lstStyle/>
        <a:p>
          <a:endParaRPr lang="en-US"/>
        </a:p>
      </dgm:t>
    </dgm:pt>
    <dgm:pt modelId="{AFE2B499-B595-4592-B9F4-EA7080D37110}" type="pres">
      <dgm:prSet presAssocID="{F1667507-2FD8-4161-A099-4EFFEF4AD9F6}" presName="Name0" presStyleCnt="0">
        <dgm:presLayoutVars>
          <dgm:dir/>
          <dgm:animLvl val="lvl"/>
          <dgm:resizeHandles val="exact"/>
        </dgm:presLayoutVars>
      </dgm:prSet>
      <dgm:spPr/>
    </dgm:pt>
    <dgm:pt modelId="{72F50332-0DB1-49C1-8B0E-E7B160E2B0A6}" type="pres">
      <dgm:prSet presAssocID="{69D3EE16-967A-48FC-A189-41E9733699B8}" presName="boxAndChildren" presStyleCnt="0"/>
      <dgm:spPr/>
    </dgm:pt>
    <dgm:pt modelId="{5D663531-C531-4FEA-B3F6-3CBDE9F6EC50}" type="pres">
      <dgm:prSet presAssocID="{69D3EE16-967A-48FC-A189-41E9733699B8}" presName="parentTextBox" presStyleLbl="node1" presStyleIdx="0" presStyleCnt="1"/>
      <dgm:spPr/>
    </dgm:pt>
    <dgm:pt modelId="{04A27E5A-ED46-4A2C-BEE9-E23D1E5F6FAC}" type="pres">
      <dgm:prSet presAssocID="{69D3EE16-967A-48FC-A189-41E9733699B8}" presName="entireBox" presStyleLbl="node1" presStyleIdx="0" presStyleCnt="1"/>
      <dgm:spPr/>
    </dgm:pt>
    <dgm:pt modelId="{33945D05-1D3D-490E-B240-4B731E582007}" type="pres">
      <dgm:prSet presAssocID="{69D3EE16-967A-48FC-A189-41E9733699B8}" presName="descendantBox" presStyleCnt="0"/>
      <dgm:spPr/>
    </dgm:pt>
    <dgm:pt modelId="{14029B35-A438-4E60-B59D-611977939523}" type="pres">
      <dgm:prSet presAssocID="{68D4D88F-3CB3-4906-ACE0-A2BD72667EDB}" presName="childTextBox" presStyleLbl="fgAccFollowNode1" presStyleIdx="0" presStyleCnt="2">
        <dgm:presLayoutVars>
          <dgm:bulletEnabled val="1"/>
        </dgm:presLayoutVars>
      </dgm:prSet>
      <dgm:spPr/>
    </dgm:pt>
    <dgm:pt modelId="{BEDF6574-18CC-4CF2-846E-849508A0F189}" type="pres">
      <dgm:prSet presAssocID="{8C4B9092-1EB5-4EAD-8666-89C2748B367D}" presName="childTextBox" presStyleLbl="fgAccFollowNode1" presStyleIdx="1" presStyleCnt="2">
        <dgm:presLayoutVars>
          <dgm:bulletEnabled val="1"/>
        </dgm:presLayoutVars>
      </dgm:prSet>
      <dgm:spPr/>
    </dgm:pt>
  </dgm:ptLst>
  <dgm:cxnLst>
    <dgm:cxn modelId="{E49E2E03-B731-4DA5-9A03-9E0F52EE4DA8}" type="presOf" srcId="{F1667507-2FD8-4161-A099-4EFFEF4AD9F6}" destId="{AFE2B499-B595-4592-B9F4-EA7080D37110}" srcOrd="0" destOrd="0" presId="urn:microsoft.com/office/officeart/2005/8/layout/process4"/>
    <dgm:cxn modelId="{A87E9D13-CAE0-44DA-899E-B1B7FD4FB6A1}" srcId="{F1667507-2FD8-4161-A099-4EFFEF4AD9F6}" destId="{69D3EE16-967A-48FC-A189-41E9733699B8}" srcOrd="0" destOrd="0" parTransId="{EF632BF4-2FB0-4F92-982B-0C0748522196}" sibTransId="{D2BBC8FE-CA2C-4561-9AC7-3335F75DEDE5}"/>
    <dgm:cxn modelId="{3FDF443A-DBC2-4304-AE8A-442ADDC36764}" type="presOf" srcId="{69D3EE16-967A-48FC-A189-41E9733699B8}" destId="{5D663531-C531-4FEA-B3F6-3CBDE9F6EC50}" srcOrd="0" destOrd="0" presId="urn:microsoft.com/office/officeart/2005/8/layout/process4"/>
    <dgm:cxn modelId="{AEC98881-DF75-41A6-B78B-93395081E6EF}" srcId="{69D3EE16-967A-48FC-A189-41E9733699B8}" destId="{8C4B9092-1EB5-4EAD-8666-89C2748B367D}" srcOrd="1" destOrd="0" parTransId="{F7D25E26-F185-4D24-9164-81191E022DE6}" sibTransId="{F1ED0F54-57F7-41AE-87B6-D34161C98E30}"/>
    <dgm:cxn modelId="{2ED03CA3-B627-4F46-B685-0A428A26212A}" type="presOf" srcId="{8C4B9092-1EB5-4EAD-8666-89C2748B367D}" destId="{BEDF6574-18CC-4CF2-846E-849508A0F189}" srcOrd="0" destOrd="0" presId="urn:microsoft.com/office/officeart/2005/8/layout/process4"/>
    <dgm:cxn modelId="{C6B566C4-0669-4032-804E-32507E7E55F0}" type="presOf" srcId="{69D3EE16-967A-48FC-A189-41E9733699B8}" destId="{04A27E5A-ED46-4A2C-BEE9-E23D1E5F6FAC}" srcOrd="1" destOrd="0" presId="urn:microsoft.com/office/officeart/2005/8/layout/process4"/>
    <dgm:cxn modelId="{E80A98CB-6C58-46C5-BDFE-50B7065F6ECA}" type="presOf" srcId="{68D4D88F-3CB3-4906-ACE0-A2BD72667EDB}" destId="{14029B35-A438-4E60-B59D-611977939523}" srcOrd="0" destOrd="0" presId="urn:microsoft.com/office/officeart/2005/8/layout/process4"/>
    <dgm:cxn modelId="{5C9BFCEF-8125-4950-B460-64E195A37086}" srcId="{69D3EE16-967A-48FC-A189-41E9733699B8}" destId="{68D4D88F-3CB3-4906-ACE0-A2BD72667EDB}" srcOrd="0" destOrd="0" parTransId="{35E48EC4-7540-4286-B2E6-E1097B2214B1}" sibTransId="{D98E74E9-C3AD-4DFB-9278-1D6A1DBCBD2F}"/>
    <dgm:cxn modelId="{417A0965-C1AA-456E-A20C-1F082C8B017E}" type="presParOf" srcId="{AFE2B499-B595-4592-B9F4-EA7080D37110}" destId="{72F50332-0DB1-49C1-8B0E-E7B160E2B0A6}" srcOrd="0" destOrd="0" presId="urn:microsoft.com/office/officeart/2005/8/layout/process4"/>
    <dgm:cxn modelId="{04AB2DEB-5AC0-4205-AE9D-D13B8A76EF50}" type="presParOf" srcId="{72F50332-0DB1-49C1-8B0E-E7B160E2B0A6}" destId="{5D663531-C531-4FEA-B3F6-3CBDE9F6EC50}" srcOrd="0" destOrd="0" presId="urn:microsoft.com/office/officeart/2005/8/layout/process4"/>
    <dgm:cxn modelId="{3D53840D-4A21-4B9E-845D-32B07EE5F124}" type="presParOf" srcId="{72F50332-0DB1-49C1-8B0E-E7B160E2B0A6}" destId="{04A27E5A-ED46-4A2C-BEE9-E23D1E5F6FAC}" srcOrd="1" destOrd="0" presId="urn:microsoft.com/office/officeart/2005/8/layout/process4"/>
    <dgm:cxn modelId="{BCD040B6-FF86-4AFB-9517-5A75222368C9}" type="presParOf" srcId="{72F50332-0DB1-49C1-8B0E-E7B160E2B0A6}" destId="{33945D05-1D3D-490E-B240-4B731E582007}" srcOrd="2" destOrd="0" presId="urn:microsoft.com/office/officeart/2005/8/layout/process4"/>
    <dgm:cxn modelId="{DE06153D-2D77-403A-B1D0-2DD62F916EF4}" type="presParOf" srcId="{33945D05-1D3D-490E-B240-4B731E582007}" destId="{14029B35-A438-4E60-B59D-611977939523}" srcOrd="0" destOrd="0" presId="urn:microsoft.com/office/officeart/2005/8/layout/process4"/>
    <dgm:cxn modelId="{886BC575-CD33-4F19-960F-4354BD7A8B8A}" type="presParOf" srcId="{33945D05-1D3D-490E-B240-4B731E582007}" destId="{BEDF6574-18CC-4CF2-846E-849508A0F189}" srcOrd="1" destOrd="0" presId="urn:microsoft.com/office/officeart/2005/8/layout/process4"/>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667507-2FD8-4161-A099-4EFFEF4AD9F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9D3EE16-967A-48FC-A189-41E9733699B8}">
      <dgm:prSet phldrT="[Text]" custT="1"/>
      <dgm:spPr/>
      <dgm:t>
        <a:bodyPr/>
        <a:lstStyle/>
        <a:p>
          <a:r>
            <a:rPr lang="en-US" sz="2300" dirty="0"/>
            <a:t>1. Change in accounting principle</a:t>
          </a:r>
        </a:p>
      </dgm:t>
    </dgm:pt>
    <dgm:pt modelId="{EF632BF4-2FB0-4F92-982B-0C0748522196}" type="parTrans" cxnId="{A87E9D13-CAE0-44DA-899E-B1B7FD4FB6A1}">
      <dgm:prSet/>
      <dgm:spPr/>
      <dgm:t>
        <a:bodyPr/>
        <a:lstStyle/>
        <a:p>
          <a:endParaRPr lang="en-US"/>
        </a:p>
      </dgm:t>
    </dgm:pt>
    <dgm:pt modelId="{D2BBC8FE-CA2C-4561-9AC7-3335F75DEDE5}" type="sibTrans" cxnId="{A87E9D13-CAE0-44DA-899E-B1B7FD4FB6A1}">
      <dgm:prSet/>
      <dgm:spPr/>
      <dgm:t>
        <a:bodyPr/>
        <a:lstStyle/>
        <a:p>
          <a:endParaRPr lang="en-US"/>
        </a:p>
      </dgm:t>
    </dgm:pt>
    <dgm:pt modelId="{68D4D88F-3CB3-4906-ACE0-A2BD72667EDB}">
      <dgm:prSet phldrT="[Text]"/>
      <dgm:spPr/>
      <dgm:t>
        <a:bodyPr/>
        <a:lstStyle/>
        <a:p>
          <a:r>
            <a:rPr lang="en-US" dirty="0"/>
            <a:t>Reported </a:t>
          </a:r>
          <a:r>
            <a:rPr lang="en-US" u="sng" dirty="0"/>
            <a:t>retroactively</a:t>
          </a:r>
          <a:r>
            <a:rPr lang="en-US" dirty="0"/>
            <a:t> by </a:t>
          </a:r>
          <a:r>
            <a:rPr lang="en-US" i="1" dirty="0"/>
            <a:t>restating</a:t>
          </a:r>
          <a:r>
            <a:rPr lang="en-US" dirty="0"/>
            <a:t> prior periods presented</a:t>
          </a:r>
        </a:p>
      </dgm:t>
    </dgm:pt>
    <dgm:pt modelId="{35E48EC4-7540-4286-B2E6-E1097B2214B1}" type="parTrans" cxnId="{5C9BFCEF-8125-4950-B460-64E195A37086}">
      <dgm:prSet/>
      <dgm:spPr/>
      <dgm:t>
        <a:bodyPr/>
        <a:lstStyle/>
        <a:p>
          <a:endParaRPr lang="en-US"/>
        </a:p>
      </dgm:t>
    </dgm:pt>
    <dgm:pt modelId="{D98E74E9-C3AD-4DFB-9278-1D6A1DBCBD2F}" type="sibTrans" cxnId="{5C9BFCEF-8125-4950-B460-64E195A37086}">
      <dgm:prSet/>
      <dgm:spPr/>
      <dgm:t>
        <a:bodyPr/>
        <a:lstStyle/>
        <a:p>
          <a:endParaRPr lang="en-US"/>
        </a:p>
      </dgm:t>
    </dgm:pt>
    <dgm:pt modelId="{A5514E4A-50EA-4F5A-8785-3B31422F1ABA}">
      <dgm:prSet phldrT="[Text]"/>
      <dgm:spPr/>
      <dgm:t>
        <a:bodyPr/>
        <a:lstStyle/>
        <a:p>
          <a:r>
            <a:rPr lang="en-US" dirty="0"/>
            <a:t>2. Change in accounting estimate</a:t>
          </a:r>
        </a:p>
      </dgm:t>
    </dgm:pt>
    <dgm:pt modelId="{BDFF6DA8-0DD6-4029-96B2-EC71A8BBE198}" type="parTrans" cxnId="{5586BC6A-539A-466C-9FF2-D1CE4B434702}">
      <dgm:prSet/>
      <dgm:spPr/>
      <dgm:t>
        <a:bodyPr/>
        <a:lstStyle/>
        <a:p>
          <a:endParaRPr lang="en-US"/>
        </a:p>
      </dgm:t>
    </dgm:pt>
    <dgm:pt modelId="{81D9E422-28DC-4F79-B595-65D6B9796DC9}" type="sibTrans" cxnId="{5586BC6A-539A-466C-9FF2-D1CE4B434702}">
      <dgm:prSet/>
      <dgm:spPr/>
      <dgm:t>
        <a:bodyPr/>
        <a:lstStyle/>
        <a:p>
          <a:endParaRPr lang="en-US"/>
        </a:p>
      </dgm:t>
    </dgm:pt>
    <dgm:pt modelId="{54C6AEF7-95EC-48EE-AED7-F4C53D2EC1D8}">
      <dgm:prSet phldrT="[Text]"/>
      <dgm:spPr/>
      <dgm:t>
        <a:bodyPr/>
        <a:lstStyle/>
        <a:p>
          <a:r>
            <a:rPr lang="en-US" dirty="0"/>
            <a:t>Reported </a:t>
          </a:r>
          <a:r>
            <a:rPr lang="en-US" u="sng" dirty="0"/>
            <a:t>prospectively</a:t>
          </a:r>
        </a:p>
      </dgm:t>
    </dgm:pt>
    <dgm:pt modelId="{861EA77B-E4DD-49B8-BC45-5E8ABA40BA91}" type="parTrans" cxnId="{099E6104-ECE5-4518-9434-9B06EAAABD08}">
      <dgm:prSet/>
      <dgm:spPr/>
      <dgm:t>
        <a:bodyPr/>
        <a:lstStyle/>
        <a:p>
          <a:endParaRPr lang="en-US"/>
        </a:p>
      </dgm:t>
    </dgm:pt>
    <dgm:pt modelId="{F33C7F53-AD4A-4625-8B49-A3E989BAE264}" type="sibTrans" cxnId="{099E6104-ECE5-4518-9434-9B06EAAABD08}">
      <dgm:prSet/>
      <dgm:spPr/>
      <dgm:t>
        <a:bodyPr/>
        <a:lstStyle/>
        <a:p>
          <a:endParaRPr lang="en-US"/>
        </a:p>
      </dgm:t>
    </dgm:pt>
    <dgm:pt modelId="{38DE5588-C2F8-4236-9611-222F664EAD50}">
      <dgm:prSet phldrT="[Text]"/>
      <dgm:spPr/>
      <dgm:t>
        <a:bodyPr/>
        <a:lstStyle/>
        <a:p>
          <a:r>
            <a:rPr lang="en-US" dirty="0"/>
            <a:t>Recognized in current period flows</a:t>
          </a:r>
        </a:p>
      </dgm:t>
    </dgm:pt>
    <dgm:pt modelId="{1E17C511-234E-4D88-B78C-F6DF19B923BB}" type="parTrans" cxnId="{CB7375C1-B11E-4D39-BCF1-5791FAF53F71}">
      <dgm:prSet/>
      <dgm:spPr/>
      <dgm:t>
        <a:bodyPr/>
        <a:lstStyle/>
        <a:p>
          <a:endParaRPr lang="en-US"/>
        </a:p>
      </dgm:t>
    </dgm:pt>
    <dgm:pt modelId="{E21E2FB3-973E-4A0F-A875-6E9198901765}" type="sibTrans" cxnId="{CB7375C1-B11E-4D39-BCF1-5791FAF53F71}">
      <dgm:prSet/>
      <dgm:spPr/>
      <dgm:t>
        <a:bodyPr/>
        <a:lstStyle/>
        <a:p>
          <a:endParaRPr lang="en-US"/>
        </a:p>
      </dgm:t>
    </dgm:pt>
    <dgm:pt modelId="{D0990D84-DF10-42BA-A8FF-C1A530EEF589}">
      <dgm:prSet phldrT="[Text]"/>
      <dgm:spPr/>
      <dgm:t>
        <a:bodyPr/>
        <a:lstStyle/>
        <a:p>
          <a:r>
            <a:rPr lang="en-US" dirty="0"/>
            <a:t>3. Change to/within the reporting entity</a:t>
          </a:r>
        </a:p>
      </dgm:t>
    </dgm:pt>
    <dgm:pt modelId="{BD7136E7-1193-44D8-A3FA-A6C5695F0A7A}" type="parTrans" cxnId="{477BFA91-40CD-49BF-BEEA-692E2987A034}">
      <dgm:prSet/>
      <dgm:spPr/>
      <dgm:t>
        <a:bodyPr/>
        <a:lstStyle/>
        <a:p>
          <a:endParaRPr lang="en-US"/>
        </a:p>
      </dgm:t>
    </dgm:pt>
    <dgm:pt modelId="{B8CA16DA-5648-43D7-84F9-283381EAA5FA}" type="sibTrans" cxnId="{477BFA91-40CD-49BF-BEEA-692E2987A034}">
      <dgm:prSet/>
      <dgm:spPr/>
      <dgm:t>
        <a:bodyPr/>
        <a:lstStyle/>
        <a:p>
          <a:endParaRPr lang="en-US"/>
        </a:p>
      </dgm:t>
    </dgm:pt>
    <dgm:pt modelId="{7E71A82F-BD3D-4F89-ABDE-153720E0F362}">
      <dgm:prSet phldrT="[Text]"/>
      <dgm:spPr/>
      <dgm:t>
        <a:bodyPr/>
        <a:lstStyle/>
        <a:p>
          <a:r>
            <a:rPr lang="en-US" dirty="0"/>
            <a:t>Reported by </a:t>
          </a:r>
          <a:r>
            <a:rPr lang="en-US" i="1" dirty="0"/>
            <a:t>adjusting</a:t>
          </a:r>
          <a:r>
            <a:rPr lang="en-US" dirty="0"/>
            <a:t> current period beginning balances</a:t>
          </a:r>
        </a:p>
      </dgm:t>
    </dgm:pt>
    <dgm:pt modelId="{5476E87C-98B0-40A5-AB82-CCB3B2E3355D}" type="parTrans" cxnId="{69DFEC4F-E91A-41A2-878E-763269FD11CE}">
      <dgm:prSet/>
      <dgm:spPr/>
      <dgm:t>
        <a:bodyPr/>
        <a:lstStyle/>
        <a:p>
          <a:endParaRPr lang="en-US"/>
        </a:p>
      </dgm:t>
    </dgm:pt>
    <dgm:pt modelId="{1A1DD34D-94F7-4A98-A702-4C61E0102D8F}" type="sibTrans" cxnId="{69DFEC4F-E91A-41A2-878E-763269FD11CE}">
      <dgm:prSet/>
      <dgm:spPr/>
      <dgm:t>
        <a:bodyPr/>
        <a:lstStyle/>
        <a:p>
          <a:endParaRPr lang="en-US"/>
        </a:p>
      </dgm:t>
    </dgm:pt>
    <dgm:pt modelId="{68E79792-2D7A-4C82-9E42-7E1F07C55B70}">
      <dgm:prSet phldrT="[Text]"/>
      <dgm:spPr>
        <a:solidFill>
          <a:schemeClr val="bg2"/>
        </a:solidFill>
      </dgm:spPr>
      <dgm:t>
        <a:bodyPr/>
        <a:lstStyle/>
        <a:p>
          <a:r>
            <a:rPr lang="en-US" dirty="0"/>
            <a:t>Error correction</a:t>
          </a:r>
        </a:p>
      </dgm:t>
    </dgm:pt>
    <dgm:pt modelId="{94119511-5854-4C92-9AC4-1CD62221DE3B}" type="parTrans" cxnId="{B4F47BDF-0124-43E5-B257-395BA4B7F3AB}">
      <dgm:prSet/>
      <dgm:spPr/>
      <dgm:t>
        <a:bodyPr/>
        <a:lstStyle/>
        <a:p>
          <a:endParaRPr lang="en-US"/>
        </a:p>
      </dgm:t>
    </dgm:pt>
    <dgm:pt modelId="{B97A6D0A-2746-492A-B4A6-D0F960516346}" type="sibTrans" cxnId="{B4F47BDF-0124-43E5-B257-395BA4B7F3AB}">
      <dgm:prSet/>
      <dgm:spPr/>
      <dgm:t>
        <a:bodyPr/>
        <a:lstStyle/>
        <a:p>
          <a:endParaRPr lang="en-US"/>
        </a:p>
      </dgm:t>
    </dgm:pt>
    <dgm:pt modelId="{5E03EE4C-7EB5-490A-9896-D49EBE76831C}">
      <dgm:prSet phldrT="[Text]"/>
      <dgm:spPr/>
      <dgm:t>
        <a:bodyPr/>
        <a:lstStyle/>
        <a:p>
          <a:r>
            <a:rPr lang="en-US" dirty="0"/>
            <a:t>Reported </a:t>
          </a:r>
          <a:r>
            <a:rPr lang="en-US" u="sng" dirty="0"/>
            <a:t>retroactively</a:t>
          </a:r>
          <a:r>
            <a:rPr lang="en-US" dirty="0"/>
            <a:t> by </a:t>
          </a:r>
          <a:r>
            <a:rPr lang="en-US" i="1" dirty="0"/>
            <a:t>restating</a:t>
          </a:r>
          <a:r>
            <a:rPr lang="en-US" dirty="0"/>
            <a:t> prior periods presented</a:t>
          </a:r>
        </a:p>
      </dgm:t>
    </dgm:pt>
    <dgm:pt modelId="{23F09292-E223-4ABB-B2A3-025BEADC6606}" type="parTrans" cxnId="{6165094B-DE70-414C-8E89-21CA9335F027}">
      <dgm:prSet/>
      <dgm:spPr/>
      <dgm:t>
        <a:bodyPr/>
        <a:lstStyle/>
        <a:p>
          <a:endParaRPr lang="en-US"/>
        </a:p>
      </dgm:t>
    </dgm:pt>
    <dgm:pt modelId="{A9A986DB-6831-48BE-857A-94E804BACFC6}" type="sibTrans" cxnId="{6165094B-DE70-414C-8E89-21CA9335F027}">
      <dgm:prSet/>
      <dgm:spPr/>
      <dgm:t>
        <a:bodyPr/>
        <a:lstStyle/>
        <a:p>
          <a:endParaRPr lang="en-US"/>
        </a:p>
      </dgm:t>
    </dgm:pt>
    <dgm:pt modelId="{603840F2-2B39-4D61-934E-4C6125919E84}" type="pres">
      <dgm:prSet presAssocID="{F1667507-2FD8-4161-A099-4EFFEF4AD9F6}" presName="linear" presStyleCnt="0">
        <dgm:presLayoutVars>
          <dgm:animLvl val="lvl"/>
          <dgm:resizeHandles val="exact"/>
        </dgm:presLayoutVars>
      </dgm:prSet>
      <dgm:spPr/>
    </dgm:pt>
    <dgm:pt modelId="{146C1F37-7AA9-4C37-BFB6-8468E800BCD1}" type="pres">
      <dgm:prSet presAssocID="{69D3EE16-967A-48FC-A189-41E9733699B8}" presName="parentText" presStyleLbl="node1" presStyleIdx="0" presStyleCnt="4">
        <dgm:presLayoutVars>
          <dgm:chMax val="0"/>
          <dgm:bulletEnabled val="1"/>
        </dgm:presLayoutVars>
      </dgm:prSet>
      <dgm:spPr/>
    </dgm:pt>
    <dgm:pt modelId="{0094C0F9-605C-49AB-827B-506167977490}" type="pres">
      <dgm:prSet presAssocID="{69D3EE16-967A-48FC-A189-41E9733699B8}" presName="childText" presStyleLbl="revTx" presStyleIdx="0" presStyleCnt="4">
        <dgm:presLayoutVars>
          <dgm:bulletEnabled val="1"/>
        </dgm:presLayoutVars>
      </dgm:prSet>
      <dgm:spPr/>
    </dgm:pt>
    <dgm:pt modelId="{1D479BA4-72EC-4AC0-94CA-A8809693DC1F}" type="pres">
      <dgm:prSet presAssocID="{A5514E4A-50EA-4F5A-8785-3B31422F1ABA}" presName="parentText" presStyleLbl="node1" presStyleIdx="1" presStyleCnt="4">
        <dgm:presLayoutVars>
          <dgm:chMax val="0"/>
          <dgm:bulletEnabled val="1"/>
        </dgm:presLayoutVars>
      </dgm:prSet>
      <dgm:spPr/>
    </dgm:pt>
    <dgm:pt modelId="{4617F142-1BB5-43BF-8163-9A779BECFB6B}" type="pres">
      <dgm:prSet presAssocID="{A5514E4A-50EA-4F5A-8785-3B31422F1ABA}" presName="childText" presStyleLbl="revTx" presStyleIdx="1" presStyleCnt="4">
        <dgm:presLayoutVars>
          <dgm:bulletEnabled val="1"/>
        </dgm:presLayoutVars>
      </dgm:prSet>
      <dgm:spPr/>
    </dgm:pt>
    <dgm:pt modelId="{F87AA388-BBDB-4AFA-84B8-AD9A940593A4}" type="pres">
      <dgm:prSet presAssocID="{D0990D84-DF10-42BA-A8FF-C1A530EEF589}" presName="parentText" presStyleLbl="node1" presStyleIdx="2" presStyleCnt="4">
        <dgm:presLayoutVars>
          <dgm:chMax val="0"/>
          <dgm:bulletEnabled val="1"/>
        </dgm:presLayoutVars>
      </dgm:prSet>
      <dgm:spPr/>
    </dgm:pt>
    <dgm:pt modelId="{ED5ACEB4-2CE4-4592-AD29-FF9441C7E149}" type="pres">
      <dgm:prSet presAssocID="{D0990D84-DF10-42BA-A8FF-C1A530EEF589}" presName="childText" presStyleLbl="revTx" presStyleIdx="2" presStyleCnt="4">
        <dgm:presLayoutVars>
          <dgm:bulletEnabled val="1"/>
        </dgm:presLayoutVars>
      </dgm:prSet>
      <dgm:spPr/>
    </dgm:pt>
    <dgm:pt modelId="{62A6DCBB-8737-4763-8145-B143ADABC8C3}" type="pres">
      <dgm:prSet presAssocID="{68E79792-2D7A-4C82-9E42-7E1F07C55B70}" presName="parentText" presStyleLbl="node1" presStyleIdx="3" presStyleCnt="4">
        <dgm:presLayoutVars>
          <dgm:chMax val="0"/>
          <dgm:bulletEnabled val="1"/>
        </dgm:presLayoutVars>
      </dgm:prSet>
      <dgm:spPr/>
    </dgm:pt>
    <dgm:pt modelId="{6E453FAF-720E-4E51-96F2-107643127E26}" type="pres">
      <dgm:prSet presAssocID="{68E79792-2D7A-4C82-9E42-7E1F07C55B70}" presName="childText" presStyleLbl="revTx" presStyleIdx="3" presStyleCnt="4">
        <dgm:presLayoutVars>
          <dgm:bulletEnabled val="1"/>
        </dgm:presLayoutVars>
      </dgm:prSet>
      <dgm:spPr/>
    </dgm:pt>
  </dgm:ptLst>
  <dgm:cxnLst>
    <dgm:cxn modelId="{099E6104-ECE5-4518-9434-9B06EAAABD08}" srcId="{A5514E4A-50EA-4F5A-8785-3B31422F1ABA}" destId="{54C6AEF7-95EC-48EE-AED7-F4C53D2EC1D8}" srcOrd="0" destOrd="0" parTransId="{861EA77B-E4DD-49B8-BC45-5E8ABA40BA91}" sibTransId="{F33C7F53-AD4A-4625-8B49-A3E989BAE264}"/>
    <dgm:cxn modelId="{E48B1106-CC1D-45A1-993D-3B6B88F0C966}" type="presOf" srcId="{D0990D84-DF10-42BA-A8FF-C1A530EEF589}" destId="{F87AA388-BBDB-4AFA-84B8-AD9A940593A4}" srcOrd="0" destOrd="0" presId="urn:microsoft.com/office/officeart/2005/8/layout/vList2"/>
    <dgm:cxn modelId="{A87E9D13-CAE0-44DA-899E-B1B7FD4FB6A1}" srcId="{F1667507-2FD8-4161-A099-4EFFEF4AD9F6}" destId="{69D3EE16-967A-48FC-A189-41E9733699B8}" srcOrd="0" destOrd="0" parTransId="{EF632BF4-2FB0-4F92-982B-0C0748522196}" sibTransId="{D2BBC8FE-CA2C-4561-9AC7-3335F75DEDE5}"/>
    <dgm:cxn modelId="{05A99A15-3F35-4243-9E8F-8D42FC3CBA81}" type="presOf" srcId="{54C6AEF7-95EC-48EE-AED7-F4C53D2EC1D8}" destId="{4617F142-1BB5-43BF-8163-9A779BECFB6B}" srcOrd="0" destOrd="0" presId="urn:microsoft.com/office/officeart/2005/8/layout/vList2"/>
    <dgm:cxn modelId="{70F7323B-1136-49AC-ACEA-914052792936}" type="presOf" srcId="{A5514E4A-50EA-4F5A-8785-3B31422F1ABA}" destId="{1D479BA4-72EC-4AC0-94CA-A8809693DC1F}" srcOrd="0" destOrd="0" presId="urn:microsoft.com/office/officeart/2005/8/layout/vList2"/>
    <dgm:cxn modelId="{ECF87E3D-BD55-460F-8AE1-4C7439D9F8B2}" type="presOf" srcId="{5E03EE4C-7EB5-490A-9896-D49EBE76831C}" destId="{6E453FAF-720E-4E51-96F2-107643127E26}" srcOrd="0" destOrd="0" presId="urn:microsoft.com/office/officeart/2005/8/layout/vList2"/>
    <dgm:cxn modelId="{EF8EA142-6C7C-423B-848B-CB676FA68C4B}" type="presOf" srcId="{69D3EE16-967A-48FC-A189-41E9733699B8}" destId="{146C1F37-7AA9-4C37-BFB6-8468E800BCD1}" srcOrd="0" destOrd="0" presId="urn:microsoft.com/office/officeart/2005/8/layout/vList2"/>
    <dgm:cxn modelId="{5586BC6A-539A-466C-9FF2-D1CE4B434702}" srcId="{F1667507-2FD8-4161-A099-4EFFEF4AD9F6}" destId="{A5514E4A-50EA-4F5A-8785-3B31422F1ABA}" srcOrd="1" destOrd="0" parTransId="{BDFF6DA8-0DD6-4029-96B2-EC71A8BBE198}" sibTransId="{81D9E422-28DC-4F79-B595-65D6B9796DC9}"/>
    <dgm:cxn modelId="{6165094B-DE70-414C-8E89-21CA9335F027}" srcId="{68E79792-2D7A-4C82-9E42-7E1F07C55B70}" destId="{5E03EE4C-7EB5-490A-9896-D49EBE76831C}" srcOrd="0" destOrd="0" parTransId="{23F09292-E223-4ABB-B2A3-025BEADC6606}" sibTransId="{A9A986DB-6831-48BE-857A-94E804BACFC6}"/>
    <dgm:cxn modelId="{6DEC8C4F-DF94-4DCB-A13C-20CF734CD792}" type="presOf" srcId="{F1667507-2FD8-4161-A099-4EFFEF4AD9F6}" destId="{603840F2-2B39-4D61-934E-4C6125919E84}" srcOrd="0" destOrd="0" presId="urn:microsoft.com/office/officeart/2005/8/layout/vList2"/>
    <dgm:cxn modelId="{69DFEC4F-E91A-41A2-878E-763269FD11CE}" srcId="{D0990D84-DF10-42BA-A8FF-C1A530EEF589}" destId="{7E71A82F-BD3D-4F89-ABDE-153720E0F362}" srcOrd="0" destOrd="0" parTransId="{5476E87C-98B0-40A5-AB82-CCB3B2E3355D}" sibTransId="{1A1DD34D-94F7-4A98-A702-4C61E0102D8F}"/>
    <dgm:cxn modelId="{3F4FB578-B586-43AB-AB3E-9065919B74F4}" type="presOf" srcId="{68E79792-2D7A-4C82-9E42-7E1F07C55B70}" destId="{62A6DCBB-8737-4763-8145-B143ADABC8C3}" srcOrd="0" destOrd="0" presId="urn:microsoft.com/office/officeart/2005/8/layout/vList2"/>
    <dgm:cxn modelId="{EE858889-8A50-489A-8504-01879ADB73E1}" type="presOf" srcId="{7E71A82F-BD3D-4F89-ABDE-153720E0F362}" destId="{ED5ACEB4-2CE4-4592-AD29-FF9441C7E149}" srcOrd="0" destOrd="0" presId="urn:microsoft.com/office/officeart/2005/8/layout/vList2"/>
    <dgm:cxn modelId="{477BFA91-40CD-49BF-BEEA-692E2987A034}" srcId="{F1667507-2FD8-4161-A099-4EFFEF4AD9F6}" destId="{D0990D84-DF10-42BA-A8FF-C1A530EEF589}" srcOrd="2" destOrd="0" parTransId="{BD7136E7-1193-44D8-A3FA-A6C5695F0A7A}" sibTransId="{B8CA16DA-5648-43D7-84F9-283381EAA5FA}"/>
    <dgm:cxn modelId="{CB7375C1-B11E-4D39-BCF1-5791FAF53F71}" srcId="{A5514E4A-50EA-4F5A-8785-3B31422F1ABA}" destId="{38DE5588-C2F8-4236-9611-222F664EAD50}" srcOrd="1" destOrd="0" parTransId="{1E17C511-234E-4D88-B78C-F6DF19B923BB}" sibTransId="{E21E2FB3-973E-4A0F-A875-6E9198901765}"/>
    <dgm:cxn modelId="{31AEACC8-C737-417F-847B-2D5427BE38B6}" type="presOf" srcId="{38DE5588-C2F8-4236-9611-222F664EAD50}" destId="{4617F142-1BB5-43BF-8163-9A779BECFB6B}" srcOrd="0" destOrd="1" presId="urn:microsoft.com/office/officeart/2005/8/layout/vList2"/>
    <dgm:cxn modelId="{6ACF25D6-1E7C-468B-990F-933A605EA8C8}" type="presOf" srcId="{68D4D88F-3CB3-4906-ACE0-A2BD72667EDB}" destId="{0094C0F9-605C-49AB-827B-506167977490}" srcOrd="0" destOrd="0" presId="urn:microsoft.com/office/officeart/2005/8/layout/vList2"/>
    <dgm:cxn modelId="{B4F47BDF-0124-43E5-B257-395BA4B7F3AB}" srcId="{F1667507-2FD8-4161-A099-4EFFEF4AD9F6}" destId="{68E79792-2D7A-4C82-9E42-7E1F07C55B70}" srcOrd="3" destOrd="0" parTransId="{94119511-5854-4C92-9AC4-1CD62221DE3B}" sibTransId="{B97A6D0A-2746-492A-B4A6-D0F960516346}"/>
    <dgm:cxn modelId="{5C9BFCEF-8125-4950-B460-64E195A37086}" srcId="{69D3EE16-967A-48FC-A189-41E9733699B8}" destId="{68D4D88F-3CB3-4906-ACE0-A2BD72667EDB}" srcOrd="0" destOrd="0" parTransId="{35E48EC4-7540-4286-B2E6-E1097B2214B1}" sibTransId="{D98E74E9-C3AD-4DFB-9278-1D6A1DBCBD2F}"/>
    <dgm:cxn modelId="{230D44A6-A84C-494E-B34E-45D00D22300E}" type="presParOf" srcId="{603840F2-2B39-4D61-934E-4C6125919E84}" destId="{146C1F37-7AA9-4C37-BFB6-8468E800BCD1}" srcOrd="0" destOrd="0" presId="urn:microsoft.com/office/officeart/2005/8/layout/vList2"/>
    <dgm:cxn modelId="{356F1981-6347-4386-A6E5-4749F249BF0C}" type="presParOf" srcId="{603840F2-2B39-4D61-934E-4C6125919E84}" destId="{0094C0F9-605C-49AB-827B-506167977490}" srcOrd="1" destOrd="0" presId="urn:microsoft.com/office/officeart/2005/8/layout/vList2"/>
    <dgm:cxn modelId="{845F4871-689C-497A-BE86-69E185F50905}" type="presParOf" srcId="{603840F2-2B39-4D61-934E-4C6125919E84}" destId="{1D479BA4-72EC-4AC0-94CA-A8809693DC1F}" srcOrd="2" destOrd="0" presId="urn:microsoft.com/office/officeart/2005/8/layout/vList2"/>
    <dgm:cxn modelId="{9C77CAC2-CF7E-4367-BAF9-BF74471BD96A}" type="presParOf" srcId="{603840F2-2B39-4D61-934E-4C6125919E84}" destId="{4617F142-1BB5-43BF-8163-9A779BECFB6B}" srcOrd="3" destOrd="0" presId="urn:microsoft.com/office/officeart/2005/8/layout/vList2"/>
    <dgm:cxn modelId="{0FC62F4C-578E-4A28-A8CF-68A3149766D0}" type="presParOf" srcId="{603840F2-2B39-4D61-934E-4C6125919E84}" destId="{F87AA388-BBDB-4AFA-84B8-AD9A940593A4}" srcOrd="4" destOrd="0" presId="urn:microsoft.com/office/officeart/2005/8/layout/vList2"/>
    <dgm:cxn modelId="{8F8751EA-DD28-4BA1-AABC-691A253A35FE}" type="presParOf" srcId="{603840F2-2B39-4D61-934E-4C6125919E84}" destId="{ED5ACEB4-2CE4-4592-AD29-FF9441C7E149}" srcOrd="5" destOrd="0" presId="urn:microsoft.com/office/officeart/2005/8/layout/vList2"/>
    <dgm:cxn modelId="{0BDDFE14-90F6-45EE-8D39-A76A9A959F21}" type="presParOf" srcId="{603840F2-2B39-4D61-934E-4C6125919E84}" destId="{62A6DCBB-8737-4763-8145-B143ADABC8C3}" srcOrd="6" destOrd="0" presId="urn:microsoft.com/office/officeart/2005/8/layout/vList2"/>
    <dgm:cxn modelId="{9B6BAD91-1510-4407-990A-390EB8A32F45}" type="presParOf" srcId="{603840F2-2B39-4D61-934E-4C6125919E84}" destId="{6E453FAF-720E-4E51-96F2-107643127E2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667507-2FD8-4161-A099-4EFFEF4AD9F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9D3EE16-967A-48FC-A189-41E9733699B8}">
      <dgm:prSet phldrT="[Text]" custT="1"/>
      <dgm:spPr/>
      <dgm:t>
        <a:bodyPr/>
        <a:lstStyle/>
        <a:p>
          <a:r>
            <a:rPr lang="en-US" sz="3300" dirty="0"/>
            <a:t>Display</a:t>
          </a:r>
        </a:p>
      </dgm:t>
    </dgm:pt>
    <dgm:pt modelId="{EF632BF4-2FB0-4F92-982B-0C0748522196}" type="parTrans" cxnId="{A87E9D13-CAE0-44DA-899E-B1B7FD4FB6A1}">
      <dgm:prSet/>
      <dgm:spPr/>
      <dgm:t>
        <a:bodyPr/>
        <a:lstStyle/>
        <a:p>
          <a:endParaRPr lang="en-US"/>
        </a:p>
      </dgm:t>
    </dgm:pt>
    <dgm:pt modelId="{D2BBC8FE-CA2C-4561-9AC7-3335F75DEDE5}" type="sibTrans" cxnId="{A87E9D13-CAE0-44DA-899E-B1B7FD4FB6A1}">
      <dgm:prSet/>
      <dgm:spPr/>
      <dgm:t>
        <a:bodyPr/>
        <a:lstStyle/>
        <a:p>
          <a:endParaRPr lang="en-US"/>
        </a:p>
      </dgm:t>
    </dgm:pt>
    <dgm:pt modelId="{68D4D88F-3CB3-4906-ACE0-A2BD72667EDB}">
      <dgm:prSet phldrT="[Text]"/>
      <dgm:spPr/>
      <dgm:t>
        <a:bodyPr/>
        <a:lstStyle/>
        <a:p>
          <a:r>
            <a:rPr lang="en-US" b="1" u="sng" dirty="0"/>
            <a:t>Aggregate</a:t>
          </a:r>
          <a:r>
            <a:rPr lang="en-US" b="1" u="none" dirty="0"/>
            <a:t> </a:t>
          </a:r>
          <a:r>
            <a:rPr lang="en-US" dirty="0"/>
            <a:t>amount of </a:t>
          </a:r>
          <a:r>
            <a:rPr lang="en-US" i="1" dirty="0"/>
            <a:t>adjustments</a:t>
          </a:r>
          <a:r>
            <a:rPr lang="en-US" dirty="0"/>
            <a:t> to and </a:t>
          </a:r>
          <a:r>
            <a:rPr lang="en-US" i="1" dirty="0"/>
            <a:t>restatements</a:t>
          </a:r>
          <a:r>
            <a:rPr lang="en-US" dirty="0"/>
            <a:t> of beginning balances should be displayed for </a:t>
          </a:r>
          <a:r>
            <a:rPr lang="en-US" b="1" u="sng" dirty="0"/>
            <a:t>each </a:t>
          </a:r>
          <a:r>
            <a:rPr lang="en-US" dirty="0"/>
            <a:t>reporting unit</a:t>
          </a:r>
        </a:p>
      </dgm:t>
    </dgm:pt>
    <dgm:pt modelId="{35E48EC4-7540-4286-B2E6-E1097B2214B1}" type="parTrans" cxnId="{5C9BFCEF-8125-4950-B460-64E195A37086}">
      <dgm:prSet/>
      <dgm:spPr/>
      <dgm:t>
        <a:bodyPr/>
        <a:lstStyle/>
        <a:p>
          <a:endParaRPr lang="en-US"/>
        </a:p>
      </dgm:t>
    </dgm:pt>
    <dgm:pt modelId="{D98E74E9-C3AD-4DFB-9278-1D6A1DBCBD2F}" type="sibTrans" cxnId="{5C9BFCEF-8125-4950-B460-64E195A37086}">
      <dgm:prSet/>
      <dgm:spPr/>
      <dgm:t>
        <a:bodyPr/>
        <a:lstStyle/>
        <a:p>
          <a:endParaRPr lang="en-US"/>
        </a:p>
      </dgm:t>
    </dgm:pt>
    <dgm:pt modelId="{A5514E4A-50EA-4F5A-8785-3B31422F1ABA}">
      <dgm:prSet phldrT="[Text]"/>
      <dgm:spPr/>
      <dgm:t>
        <a:bodyPr/>
        <a:lstStyle/>
        <a:p>
          <a:r>
            <a:rPr lang="en-US" dirty="0"/>
            <a:t>Note Disclosures</a:t>
          </a:r>
        </a:p>
      </dgm:t>
    </dgm:pt>
    <dgm:pt modelId="{BDFF6DA8-0DD6-4029-96B2-EC71A8BBE198}" type="parTrans" cxnId="{5586BC6A-539A-466C-9FF2-D1CE4B434702}">
      <dgm:prSet/>
      <dgm:spPr/>
      <dgm:t>
        <a:bodyPr/>
        <a:lstStyle/>
        <a:p>
          <a:endParaRPr lang="en-US"/>
        </a:p>
      </dgm:t>
    </dgm:pt>
    <dgm:pt modelId="{81D9E422-28DC-4F79-B595-65D6B9796DC9}" type="sibTrans" cxnId="{5586BC6A-539A-466C-9FF2-D1CE4B434702}">
      <dgm:prSet/>
      <dgm:spPr/>
      <dgm:t>
        <a:bodyPr/>
        <a:lstStyle/>
        <a:p>
          <a:endParaRPr lang="en-US"/>
        </a:p>
      </dgm:t>
    </dgm:pt>
    <dgm:pt modelId="{54C6AEF7-95EC-48EE-AED7-F4C53D2EC1D8}">
      <dgm:prSet phldrT="[Text]"/>
      <dgm:spPr/>
      <dgm:t>
        <a:bodyPr/>
        <a:lstStyle/>
        <a:p>
          <a:r>
            <a:rPr lang="en-US" u="sng" dirty="0"/>
            <a:t>Nature </a:t>
          </a:r>
          <a:r>
            <a:rPr lang="en-US" dirty="0"/>
            <a:t>of the change or error and its correction</a:t>
          </a:r>
        </a:p>
      </dgm:t>
    </dgm:pt>
    <dgm:pt modelId="{861EA77B-E4DD-49B8-BC45-5E8ABA40BA91}" type="parTrans" cxnId="{099E6104-ECE5-4518-9434-9B06EAAABD08}">
      <dgm:prSet/>
      <dgm:spPr/>
      <dgm:t>
        <a:bodyPr/>
        <a:lstStyle/>
        <a:p>
          <a:endParaRPr lang="en-US"/>
        </a:p>
      </dgm:t>
    </dgm:pt>
    <dgm:pt modelId="{F33C7F53-AD4A-4625-8B49-A3E989BAE264}" type="sibTrans" cxnId="{099E6104-ECE5-4518-9434-9B06EAAABD08}">
      <dgm:prSet/>
      <dgm:spPr/>
      <dgm:t>
        <a:bodyPr/>
        <a:lstStyle/>
        <a:p>
          <a:endParaRPr lang="en-US"/>
        </a:p>
      </dgm:t>
    </dgm:pt>
    <dgm:pt modelId="{38DE5588-C2F8-4236-9611-222F664EAD50}">
      <dgm:prSet phldrT="[Text]"/>
      <dgm:spPr/>
      <dgm:t>
        <a:bodyPr/>
        <a:lstStyle/>
        <a:p>
          <a:r>
            <a:rPr lang="en-US" u="sng" dirty="0"/>
            <a:t>Reason</a:t>
          </a:r>
          <a:r>
            <a:rPr lang="en-US" dirty="0"/>
            <a:t> for the change</a:t>
          </a:r>
        </a:p>
      </dgm:t>
    </dgm:pt>
    <dgm:pt modelId="{1E17C511-234E-4D88-B78C-F6DF19B923BB}" type="parTrans" cxnId="{CB7375C1-B11E-4D39-BCF1-5791FAF53F71}">
      <dgm:prSet/>
      <dgm:spPr/>
      <dgm:t>
        <a:bodyPr/>
        <a:lstStyle/>
        <a:p>
          <a:endParaRPr lang="en-US"/>
        </a:p>
      </dgm:t>
    </dgm:pt>
    <dgm:pt modelId="{E21E2FB3-973E-4A0F-A875-6E9198901765}" type="sibTrans" cxnId="{CB7375C1-B11E-4D39-BCF1-5791FAF53F71}">
      <dgm:prSet/>
      <dgm:spPr/>
      <dgm:t>
        <a:bodyPr/>
        <a:lstStyle/>
        <a:p>
          <a:endParaRPr lang="en-US"/>
        </a:p>
      </dgm:t>
    </dgm:pt>
    <dgm:pt modelId="{BF5911CE-693B-412B-B56D-DC0086EB5150}">
      <dgm:prSet phldrT="[Text]"/>
      <dgm:spPr/>
      <dgm:t>
        <a:bodyPr/>
        <a:lstStyle/>
        <a:p>
          <a:r>
            <a:rPr lang="en-US" dirty="0"/>
            <a:t>Effects on beginning net position or fund balance, presented in a </a:t>
          </a:r>
          <a:r>
            <a:rPr lang="en-US" b="1" u="sng" dirty="0"/>
            <a:t>tabular</a:t>
          </a:r>
          <a:r>
            <a:rPr lang="en-US" dirty="0"/>
            <a:t> format</a:t>
          </a:r>
        </a:p>
      </dgm:t>
    </dgm:pt>
    <dgm:pt modelId="{8493AC48-E088-47C4-ADB7-764FA8E70504}" type="parTrans" cxnId="{843BB604-04B8-45A1-B1D7-A6FD851EE1B7}">
      <dgm:prSet/>
      <dgm:spPr/>
      <dgm:t>
        <a:bodyPr/>
        <a:lstStyle/>
        <a:p>
          <a:endParaRPr lang="en-US"/>
        </a:p>
      </dgm:t>
    </dgm:pt>
    <dgm:pt modelId="{EEB8A446-432A-4995-87B4-982DAE12EFAD}" type="sibTrans" cxnId="{843BB604-04B8-45A1-B1D7-A6FD851EE1B7}">
      <dgm:prSet/>
      <dgm:spPr/>
      <dgm:t>
        <a:bodyPr/>
        <a:lstStyle/>
        <a:p>
          <a:endParaRPr lang="en-US"/>
        </a:p>
      </dgm:t>
    </dgm:pt>
    <dgm:pt modelId="{603840F2-2B39-4D61-934E-4C6125919E84}" type="pres">
      <dgm:prSet presAssocID="{F1667507-2FD8-4161-A099-4EFFEF4AD9F6}" presName="linear" presStyleCnt="0">
        <dgm:presLayoutVars>
          <dgm:animLvl val="lvl"/>
          <dgm:resizeHandles val="exact"/>
        </dgm:presLayoutVars>
      </dgm:prSet>
      <dgm:spPr/>
    </dgm:pt>
    <dgm:pt modelId="{146C1F37-7AA9-4C37-BFB6-8468E800BCD1}" type="pres">
      <dgm:prSet presAssocID="{69D3EE16-967A-48FC-A189-41E9733699B8}" presName="parentText" presStyleLbl="node1" presStyleIdx="0" presStyleCnt="2">
        <dgm:presLayoutVars>
          <dgm:chMax val="0"/>
          <dgm:bulletEnabled val="1"/>
        </dgm:presLayoutVars>
      </dgm:prSet>
      <dgm:spPr/>
    </dgm:pt>
    <dgm:pt modelId="{0094C0F9-605C-49AB-827B-506167977490}" type="pres">
      <dgm:prSet presAssocID="{69D3EE16-967A-48FC-A189-41E9733699B8}" presName="childText" presStyleLbl="revTx" presStyleIdx="0" presStyleCnt="2">
        <dgm:presLayoutVars>
          <dgm:bulletEnabled val="1"/>
        </dgm:presLayoutVars>
      </dgm:prSet>
      <dgm:spPr/>
    </dgm:pt>
    <dgm:pt modelId="{1D479BA4-72EC-4AC0-94CA-A8809693DC1F}" type="pres">
      <dgm:prSet presAssocID="{A5514E4A-50EA-4F5A-8785-3B31422F1ABA}" presName="parentText" presStyleLbl="node1" presStyleIdx="1" presStyleCnt="2" custLinFactNeighborX="1163">
        <dgm:presLayoutVars>
          <dgm:chMax val="0"/>
          <dgm:bulletEnabled val="1"/>
        </dgm:presLayoutVars>
      </dgm:prSet>
      <dgm:spPr/>
    </dgm:pt>
    <dgm:pt modelId="{4617F142-1BB5-43BF-8163-9A779BECFB6B}" type="pres">
      <dgm:prSet presAssocID="{A5514E4A-50EA-4F5A-8785-3B31422F1ABA}" presName="childText" presStyleLbl="revTx" presStyleIdx="1" presStyleCnt="2">
        <dgm:presLayoutVars>
          <dgm:bulletEnabled val="1"/>
        </dgm:presLayoutVars>
      </dgm:prSet>
      <dgm:spPr/>
    </dgm:pt>
  </dgm:ptLst>
  <dgm:cxnLst>
    <dgm:cxn modelId="{099E6104-ECE5-4518-9434-9B06EAAABD08}" srcId="{A5514E4A-50EA-4F5A-8785-3B31422F1ABA}" destId="{54C6AEF7-95EC-48EE-AED7-F4C53D2EC1D8}" srcOrd="0" destOrd="0" parTransId="{861EA77B-E4DD-49B8-BC45-5E8ABA40BA91}" sibTransId="{F33C7F53-AD4A-4625-8B49-A3E989BAE264}"/>
    <dgm:cxn modelId="{843BB604-04B8-45A1-B1D7-A6FD851EE1B7}" srcId="{A5514E4A-50EA-4F5A-8785-3B31422F1ABA}" destId="{BF5911CE-693B-412B-B56D-DC0086EB5150}" srcOrd="2" destOrd="0" parTransId="{8493AC48-E088-47C4-ADB7-764FA8E70504}" sibTransId="{EEB8A446-432A-4995-87B4-982DAE12EFAD}"/>
    <dgm:cxn modelId="{A87E9D13-CAE0-44DA-899E-B1B7FD4FB6A1}" srcId="{F1667507-2FD8-4161-A099-4EFFEF4AD9F6}" destId="{69D3EE16-967A-48FC-A189-41E9733699B8}" srcOrd="0" destOrd="0" parTransId="{EF632BF4-2FB0-4F92-982B-0C0748522196}" sibTransId="{D2BBC8FE-CA2C-4561-9AC7-3335F75DEDE5}"/>
    <dgm:cxn modelId="{05A99A15-3F35-4243-9E8F-8D42FC3CBA81}" type="presOf" srcId="{54C6AEF7-95EC-48EE-AED7-F4C53D2EC1D8}" destId="{4617F142-1BB5-43BF-8163-9A779BECFB6B}" srcOrd="0" destOrd="0" presId="urn:microsoft.com/office/officeart/2005/8/layout/vList2"/>
    <dgm:cxn modelId="{383D6922-9082-4413-B15F-3AE76D32D474}" type="presOf" srcId="{BF5911CE-693B-412B-B56D-DC0086EB5150}" destId="{4617F142-1BB5-43BF-8163-9A779BECFB6B}" srcOrd="0" destOrd="2" presId="urn:microsoft.com/office/officeart/2005/8/layout/vList2"/>
    <dgm:cxn modelId="{70F7323B-1136-49AC-ACEA-914052792936}" type="presOf" srcId="{A5514E4A-50EA-4F5A-8785-3B31422F1ABA}" destId="{1D479BA4-72EC-4AC0-94CA-A8809693DC1F}" srcOrd="0" destOrd="0" presId="urn:microsoft.com/office/officeart/2005/8/layout/vList2"/>
    <dgm:cxn modelId="{EF8EA142-6C7C-423B-848B-CB676FA68C4B}" type="presOf" srcId="{69D3EE16-967A-48FC-A189-41E9733699B8}" destId="{146C1F37-7AA9-4C37-BFB6-8468E800BCD1}" srcOrd="0" destOrd="0" presId="urn:microsoft.com/office/officeart/2005/8/layout/vList2"/>
    <dgm:cxn modelId="{5586BC6A-539A-466C-9FF2-D1CE4B434702}" srcId="{F1667507-2FD8-4161-A099-4EFFEF4AD9F6}" destId="{A5514E4A-50EA-4F5A-8785-3B31422F1ABA}" srcOrd="1" destOrd="0" parTransId="{BDFF6DA8-0DD6-4029-96B2-EC71A8BBE198}" sibTransId="{81D9E422-28DC-4F79-B595-65D6B9796DC9}"/>
    <dgm:cxn modelId="{6DEC8C4F-DF94-4DCB-A13C-20CF734CD792}" type="presOf" srcId="{F1667507-2FD8-4161-A099-4EFFEF4AD9F6}" destId="{603840F2-2B39-4D61-934E-4C6125919E84}" srcOrd="0" destOrd="0" presId="urn:microsoft.com/office/officeart/2005/8/layout/vList2"/>
    <dgm:cxn modelId="{CB7375C1-B11E-4D39-BCF1-5791FAF53F71}" srcId="{A5514E4A-50EA-4F5A-8785-3B31422F1ABA}" destId="{38DE5588-C2F8-4236-9611-222F664EAD50}" srcOrd="1" destOrd="0" parTransId="{1E17C511-234E-4D88-B78C-F6DF19B923BB}" sibTransId="{E21E2FB3-973E-4A0F-A875-6E9198901765}"/>
    <dgm:cxn modelId="{31AEACC8-C737-417F-847B-2D5427BE38B6}" type="presOf" srcId="{38DE5588-C2F8-4236-9611-222F664EAD50}" destId="{4617F142-1BB5-43BF-8163-9A779BECFB6B}" srcOrd="0" destOrd="1" presId="urn:microsoft.com/office/officeart/2005/8/layout/vList2"/>
    <dgm:cxn modelId="{6ACF25D6-1E7C-468B-990F-933A605EA8C8}" type="presOf" srcId="{68D4D88F-3CB3-4906-ACE0-A2BD72667EDB}" destId="{0094C0F9-605C-49AB-827B-506167977490}" srcOrd="0" destOrd="0" presId="urn:microsoft.com/office/officeart/2005/8/layout/vList2"/>
    <dgm:cxn modelId="{5C9BFCEF-8125-4950-B460-64E195A37086}" srcId="{69D3EE16-967A-48FC-A189-41E9733699B8}" destId="{68D4D88F-3CB3-4906-ACE0-A2BD72667EDB}" srcOrd="0" destOrd="0" parTransId="{35E48EC4-7540-4286-B2E6-E1097B2214B1}" sibTransId="{D98E74E9-C3AD-4DFB-9278-1D6A1DBCBD2F}"/>
    <dgm:cxn modelId="{230D44A6-A84C-494E-B34E-45D00D22300E}" type="presParOf" srcId="{603840F2-2B39-4D61-934E-4C6125919E84}" destId="{146C1F37-7AA9-4C37-BFB6-8468E800BCD1}" srcOrd="0" destOrd="0" presId="urn:microsoft.com/office/officeart/2005/8/layout/vList2"/>
    <dgm:cxn modelId="{356F1981-6347-4386-A6E5-4749F249BF0C}" type="presParOf" srcId="{603840F2-2B39-4D61-934E-4C6125919E84}" destId="{0094C0F9-605C-49AB-827B-506167977490}" srcOrd="1" destOrd="0" presId="urn:microsoft.com/office/officeart/2005/8/layout/vList2"/>
    <dgm:cxn modelId="{845F4871-689C-497A-BE86-69E185F50905}" type="presParOf" srcId="{603840F2-2B39-4D61-934E-4C6125919E84}" destId="{1D479BA4-72EC-4AC0-94CA-A8809693DC1F}" srcOrd="2" destOrd="0" presId="urn:microsoft.com/office/officeart/2005/8/layout/vList2"/>
    <dgm:cxn modelId="{9C77CAC2-CF7E-4367-BAF9-BF74471BD96A}" type="presParOf" srcId="{603840F2-2B39-4D61-934E-4C6125919E84}" destId="{4617F142-1BB5-43BF-8163-9A779BECFB6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E3C98A-7570-4DF2-AD53-1070C503AA03}"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US"/>
        </a:p>
      </dgm:t>
    </dgm:pt>
    <dgm:pt modelId="{283C8BBC-1CA5-417A-9297-29D08DB91A58}">
      <dgm:prSet phldrT="[Text]"/>
      <dgm:spPr/>
      <dgm:t>
        <a:bodyPr/>
        <a:lstStyle/>
        <a:p>
          <a:r>
            <a:rPr lang="en-US" dirty="0"/>
            <a:t>Accounting Changes</a:t>
          </a:r>
        </a:p>
      </dgm:t>
    </dgm:pt>
    <dgm:pt modelId="{CD5A274E-C7F5-4A67-8F54-565682EF246A}" type="parTrans" cxnId="{C30C9799-3DD9-4D38-AA05-519AF396A8CA}">
      <dgm:prSet/>
      <dgm:spPr/>
      <dgm:t>
        <a:bodyPr/>
        <a:lstStyle/>
        <a:p>
          <a:endParaRPr lang="en-US"/>
        </a:p>
      </dgm:t>
    </dgm:pt>
    <dgm:pt modelId="{8534C96C-86D2-4D87-85F9-7A2E28E31D1D}" type="sibTrans" cxnId="{C30C9799-3DD9-4D38-AA05-519AF396A8CA}">
      <dgm:prSet/>
      <dgm:spPr/>
      <dgm:t>
        <a:bodyPr/>
        <a:lstStyle/>
        <a:p>
          <a:endParaRPr lang="en-US"/>
        </a:p>
      </dgm:t>
    </dgm:pt>
    <dgm:pt modelId="{D6D2FFA2-5DAA-433C-9540-2A6C716C0996}">
      <dgm:prSet phldrT="[Text]"/>
      <dgm:spPr/>
      <dgm:t>
        <a:bodyPr/>
        <a:lstStyle/>
        <a:p>
          <a:r>
            <a:rPr lang="en-US" dirty="0"/>
            <a:t>Change </a:t>
          </a:r>
          <a:r>
            <a:rPr lang="en-US" b="1" u="sng" dirty="0"/>
            <a:t>only</a:t>
          </a:r>
          <a:r>
            <a:rPr lang="en-US" b="0" u="none" dirty="0"/>
            <a:t> </a:t>
          </a:r>
          <a:r>
            <a:rPr lang="en-US" dirty="0"/>
            <a:t>the periods also presented in the basic financial statements</a:t>
          </a:r>
        </a:p>
      </dgm:t>
    </dgm:pt>
    <dgm:pt modelId="{BC68C3B5-899C-4838-8CE7-7064AA60EC31}" type="parTrans" cxnId="{6E48A809-C623-4723-81E8-86685F07FAC9}">
      <dgm:prSet/>
      <dgm:spPr/>
      <dgm:t>
        <a:bodyPr/>
        <a:lstStyle/>
        <a:p>
          <a:endParaRPr lang="en-US"/>
        </a:p>
      </dgm:t>
    </dgm:pt>
    <dgm:pt modelId="{58A7A037-8137-4D3F-9D7C-1F2BC96FC169}" type="sibTrans" cxnId="{6E48A809-C623-4723-81E8-86685F07FAC9}">
      <dgm:prSet/>
      <dgm:spPr/>
      <dgm:t>
        <a:bodyPr/>
        <a:lstStyle/>
        <a:p>
          <a:endParaRPr lang="en-US"/>
        </a:p>
      </dgm:t>
    </dgm:pt>
    <dgm:pt modelId="{C78467AE-85FD-47FD-8BC9-49AE788F959B}">
      <dgm:prSet phldrT="[Text]"/>
      <dgm:spPr/>
      <dgm:t>
        <a:bodyPr/>
        <a:lstStyle/>
        <a:p>
          <a:r>
            <a:rPr lang="en-US" dirty="0"/>
            <a:t>Error Corrections</a:t>
          </a:r>
        </a:p>
      </dgm:t>
    </dgm:pt>
    <dgm:pt modelId="{2B05C0EC-2DB4-40C9-82AE-AE428153103A}" type="parTrans" cxnId="{D1A07710-4627-4238-8ABE-9AC2D4C0D4FC}">
      <dgm:prSet/>
      <dgm:spPr/>
      <dgm:t>
        <a:bodyPr/>
        <a:lstStyle/>
        <a:p>
          <a:endParaRPr lang="en-US"/>
        </a:p>
      </dgm:t>
    </dgm:pt>
    <dgm:pt modelId="{2A429484-F355-4503-AD87-96A6D0884D54}" type="sibTrans" cxnId="{D1A07710-4627-4238-8ABE-9AC2D4C0D4FC}">
      <dgm:prSet/>
      <dgm:spPr/>
      <dgm:t>
        <a:bodyPr/>
        <a:lstStyle/>
        <a:p>
          <a:endParaRPr lang="en-US"/>
        </a:p>
      </dgm:t>
    </dgm:pt>
    <dgm:pt modelId="{538307EA-CD70-435C-B488-6205DB380EB0}">
      <dgm:prSet phldrT="[Text]"/>
      <dgm:spPr/>
      <dgm:t>
        <a:bodyPr/>
        <a:lstStyle/>
        <a:p>
          <a:r>
            <a:rPr lang="en-US" dirty="0"/>
            <a:t>Change the periods presented in the basic financial statements </a:t>
          </a:r>
          <a:r>
            <a:rPr lang="en-US" b="1" u="sng" dirty="0"/>
            <a:t>and</a:t>
          </a:r>
          <a:r>
            <a:rPr lang="en-US" dirty="0"/>
            <a:t> earlier periods, if practicable</a:t>
          </a:r>
        </a:p>
      </dgm:t>
    </dgm:pt>
    <dgm:pt modelId="{1EFA2AA8-3B75-4CD3-B573-4811F2FE2846}" type="parTrans" cxnId="{A1397042-856C-488F-BE7E-F1CA0F5F9094}">
      <dgm:prSet/>
      <dgm:spPr/>
      <dgm:t>
        <a:bodyPr/>
        <a:lstStyle/>
        <a:p>
          <a:endParaRPr lang="en-US"/>
        </a:p>
      </dgm:t>
    </dgm:pt>
    <dgm:pt modelId="{4A1CEF4E-E2A7-4F89-A2AB-33E65B79A739}" type="sibTrans" cxnId="{A1397042-856C-488F-BE7E-F1CA0F5F9094}">
      <dgm:prSet/>
      <dgm:spPr/>
      <dgm:t>
        <a:bodyPr/>
        <a:lstStyle/>
        <a:p>
          <a:endParaRPr lang="en-US"/>
        </a:p>
      </dgm:t>
    </dgm:pt>
    <dgm:pt modelId="{65CE6B4E-7262-4A23-AFF5-9D71462AC8CB}" type="pres">
      <dgm:prSet presAssocID="{6CE3C98A-7570-4DF2-AD53-1070C503AA03}" presName="Name0" presStyleCnt="0">
        <dgm:presLayoutVars>
          <dgm:dir/>
          <dgm:animLvl val="lvl"/>
          <dgm:resizeHandles val="exact"/>
        </dgm:presLayoutVars>
      </dgm:prSet>
      <dgm:spPr/>
    </dgm:pt>
    <dgm:pt modelId="{F052F490-CBA6-40C1-8E30-FE69F9047943}" type="pres">
      <dgm:prSet presAssocID="{283C8BBC-1CA5-417A-9297-29D08DB91A58}" presName="linNode" presStyleCnt="0"/>
      <dgm:spPr/>
    </dgm:pt>
    <dgm:pt modelId="{06FB37AF-D442-4C03-A520-16761F46AA0F}" type="pres">
      <dgm:prSet presAssocID="{283C8BBC-1CA5-417A-9297-29D08DB91A58}" presName="parTx" presStyleLbl="revTx" presStyleIdx="0" presStyleCnt="2">
        <dgm:presLayoutVars>
          <dgm:chMax val="1"/>
          <dgm:bulletEnabled val="1"/>
        </dgm:presLayoutVars>
      </dgm:prSet>
      <dgm:spPr/>
    </dgm:pt>
    <dgm:pt modelId="{C3928728-C620-4141-A282-9C12792969A9}" type="pres">
      <dgm:prSet presAssocID="{283C8BBC-1CA5-417A-9297-29D08DB91A58}" presName="bracket" presStyleLbl="parChTrans1D1" presStyleIdx="0" presStyleCnt="2"/>
      <dgm:spPr/>
    </dgm:pt>
    <dgm:pt modelId="{79893902-12F6-4A2D-A5E9-650EA3B187E7}" type="pres">
      <dgm:prSet presAssocID="{283C8BBC-1CA5-417A-9297-29D08DB91A58}" presName="spH" presStyleCnt="0"/>
      <dgm:spPr/>
    </dgm:pt>
    <dgm:pt modelId="{8EB82D76-F305-4B05-9A44-D75296EBA9F6}" type="pres">
      <dgm:prSet presAssocID="{283C8BBC-1CA5-417A-9297-29D08DB91A58}" presName="desTx" presStyleLbl="node1" presStyleIdx="0" presStyleCnt="2">
        <dgm:presLayoutVars>
          <dgm:bulletEnabled val="1"/>
        </dgm:presLayoutVars>
      </dgm:prSet>
      <dgm:spPr/>
    </dgm:pt>
    <dgm:pt modelId="{AA9B0CDB-7626-4589-9339-8713C7CC5BBC}" type="pres">
      <dgm:prSet presAssocID="{8534C96C-86D2-4D87-85F9-7A2E28E31D1D}" presName="spV" presStyleCnt="0"/>
      <dgm:spPr/>
    </dgm:pt>
    <dgm:pt modelId="{D532B686-DD8C-4413-BF61-3A6F57C6E6B9}" type="pres">
      <dgm:prSet presAssocID="{C78467AE-85FD-47FD-8BC9-49AE788F959B}" presName="linNode" presStyleCnt="0"/>
      <dgm:spPr/>
    </dgm:pt>
    <dgm:pt modelId="{59A11064-76A7-4247-81FB-1D7DEC5E4FCE}" type="pres">
      <dgm:prSet presAssocID="{C78467AE-85FD-47FD-8BC9-49AE788F959B}" presName="parTx" presStyleLbl="revTx" presStyleIdx="1" presStyleCnt="2">
        <dgm:presLayoutVars>
          <dgm:chMax val="1"/>
          <dgm:bulletEnabled val="1"/>
        </dgm:presLayoutVars>
      </dgm:prSet>
      <dgm:spPr/>
    </dgm:pt>
    <dgm:pt modelId="{5E8849CD-AE2D-4680-8D50-77FB8ECD6B14}" type="pres">
      <dgm:prSet presAssocID="{C78467AE-85FD-47FD-8BC9-49AE788F959B}" presName="bracket" presStyleLbl="parChTrans1D1" presStyleIdx="1" presStyleCnt="2"/>
      <dgm:spPr/>
    </dgm:pt>
    <dgm:pt modelId="{E258E050-8936-4AD8-8355-EA2672AA99C4}" type="pres">
      <dgm:prSet presAssocID="{C78467AE-85FD-47FD-8BC9-49AE788F959B}" presName="spH" presStyleCnt="0"/>
      <dgm:spPr/>
    </dgm:pt>
    <dgm:pt modelId="{DA0F6910-EC5C-4C8C-8443-D4A16FA560BE}" type="pres">
      <dgm:prSet presAssocID="{C78467AE-85FD-47FD-8BC9-49AE788F959B}" presName="desTx" presStyleLbl="node1" presStyleIdx="1" presStyleCnt="2">
        <dgm:presLayoutVars>
          <dgm:bulletEnabled val="1"/>
        </dgm:presLayoutVars>
      </dgm:prSet>
      <dgm:spPr/>
    </dgm:pt>
  </dgm:ptLst>
  <dgm:cxnLst>
    <dgm:cxn modelId="{6E48A809-C623-4723-81E8-86685F07FAC9}" srcId="{283C8BBC-1CA5-417A-9297-29D08DB91A58}" destId="{D6D2FFA2-5DAA-433C-9540-2A6C716C0996}" srcOrd="0" destOrd="0" parTransId="{BC68C3B5-899C-4838-8CE7-7064AA60EC31}" sibTransId="{58A7A037-8137-4D3F-9D7C-1F2BC96FC169}"/>
    <dgm:cxn modelId="{D1A07710-4627-4238-8ABE-9AC2D4C0D4FC}" srcId="{6CE3C98A-7570-4DF2-AD53-1070C503AA03}" destId="{C78467AE-85FD-47FD-8BC9-49AE788F959B}" srcOrd="1" destOrd="0" parTransId="{2B05C0EC-2DB4-40C9-82AE-AE428153103A}" sibTransId="{2A429484-F355-4503-AD87-96A6D0884D54}"/>
    <dgm:cxn modelId="{A1397042-856C-488F-BE7E-F1CA0F5F9094}" srcId="{C78467AE-85FD-47FD-8BC9-49AE788F959B}" destId="{538307EA-CD70-435C-B488-6205DB380EB0}" srcOrd="0" destOrd="0" parTransId="{1EFA2AA8-3B75-4CD3-B573-4811F2FE2846}" sibTransId="{4A1CEF4E-E2A7-4F89-A2AB-33E65B79A739}"/>
    <dgm:cxn modelId="{A584DC6E-EFE3-4050-8694-644F262DCD43}" type="presOf" srcId="{283C8BBC-1CA5-417A-9297-29D08DB91A58}" destId="{06FB37AF-D442-4C03-A520-16761F46AA0F}" srcOrd="0" destOrd="0" presId="urn:diagrams.loki3.com/BracketList"/>
    <dgm:cxn modelId="{F317B582-63BC-4C8A-BE64-D5184E7BAB1C}" type="presOf" srcId="{C78467AE-85FD-47FD-8BC9-49AE788F959B}" destId="{59A11064-76A7-4247-81FB-1D7DEC5E4FCE}" srcOrd="0" destOrd="0" presId="urn:diagrams.loki3.com/BracketList"/>
    <dgm:cxn modelId="{E333858D-C2F0-47C2-A6F1-9BC676AEA4D2}" type="presOf" srcId="{538307EA-CD70-435C-B488-6205DB380EB0}" destId="{DA0F6910-EC5C-4C8C-8443-D4A16FA560BE}" srcOrd="0" destOrd="0" presId="urn:diagrams.loki3.com/BracketList"/>
    <dgm:cxn modelId="{C30C9799-3DD9-4D38-AA05-519AF396A8CA}" srcId="{6CE3C98A-7570-4DF2-AD53-1070C503AA03}" destId="{283C8BBC-1CA5-417A-9297-29D08DB91A58}" srcOrd="0" destOrd="0" parTransId="{CD5A274E-C7F5-4A67-8F54-565682EF246A}" sibTransId="{8534C96C-86D2-4D87-85F9-7A2E28E31D1D}"/>
    <dgm:cxn modelId="{2D33269E-FC80-4422-8327-586521FF45C4}" type="presOf" srcId="{6CE3C98A-7570-4DF2-AD53-1070C503AA03}" destId="{65CE6B4E-7262-4A23-AFF5-9D71462AC8CB}" srcOrd="0" destOrd="0" presId="urn:diagrams.loki3.com/BracketList"/>
    <dgm:cxn modelId="{6FD241DE-0111-4592-8260-340F899AD274}" type="presOf" srcId="{D6D2FFA2-5DAA-433C-9540-2A6C716C0996}" destId="{8EB82D76-F305-4B05-9A44-D75296EBA9F6}" srcOrd="0" destOrd="0" presId="urn:diagrams.loki3.com/BracketList"/>
    <dgm:cxn modelId="{CEA54A1B-92AB-4098-83B7-4C8D2F9F33EB}" type="presParOf" srcId="{65CE6B4E-7262-4A23-AFF5-9D71462AC8CB}" destId="{F052F490-CBA6-40C1-8E30-FE69F9047943}" srcOrd="0" destOrd="0" presId="urn:diagrams.loki3.com/BracketList"/>
    <dgm:cxn modelId="{449941E8-A549-4C5B-BA30-254639ABCF6A}" type="presParOf" srcId="{F052F490-CBA6-40C1-8E30-FE69F9047943}" destId="{06FB37AF-D442-4C03-A520-16761F46AA0F}" srcOrd="0" destOrd="0" presId="urn:diagrams.loki3.com/BracketList"/>
    <dgm:cxn modelId="{B9D47B0B-B515-414E-B913-EFAF05D66673}" type="presParOf" srcId="{F052F490-CBA6-40C1-8E30-FE69F9047943}" destId="{C3928728-C620-4141-A282-9C12792969A9}" srcOrd="1" destOrd="0" presId="urn:diagrams.loki3.com/BracketList"/>
    <dgm:cxn modelId="{7C71E69E-28ED-4B81-9C90-FD8366D31651}" type="presParOf" srcId="{F052F490-CBA6-40C1-8E30-FE69F9047943}" destId="{79893902-12F6-4A2D-A5E9-650EA3B187E7}" srcOrd="2" destOrd="0" presId="urn:diagrams.loki3.com/BracketList"/>
    <dgm:cxn modelId="{7067E0C8-B6FF-47DC-B3CD-0C539F9B0777}" type="presParOf" srcId="{F052F490-CBA6-40C1-8E30-FE69F9047943}" destId="{8EB82D76-F305-4B05-9A44-D75296EBA9F6}" srcOrd="3" destOrd="0" presId="urn:diagrams.loki3.com/BracketList"/>
    <dgm:cxn modelId="{93D42E4C-FDEB-4269-95A6-FDDDB565B940}" type="presParOf" srcId="{65CE6B4E-7262-4A23-AFF5-9D71462AC8CB}" destId="{AA9B0CDB-7626-4589-9339-8713C7CC5BBC}" srcOrd="1" destOrd="0" presId="urn:diagrams.loki3.com/BracketList"/>
    <dgm:cxn modelId="{2D414EC9-D9B2-492D-9AF7-1562A2203518}" type="presParOf" srcId="{65CE6B4E-7262-4A23-AFF5-9D71462AC8CB}" destId="{D532B686-DD8C-4413-BF61-3A6F57C6E6B9}" srcOrd="2" destOrd="0" presId="urn:diagrams.loki3.com/BracketList"/>
    <dgm:cxn modelId="{F2D7228A-A1DD-4A3D-94B6-0A27B4488B18}" type="presParOf" srcId="{D532B686-DD8C-4413-BF61-3A6F57C6E6B9}" destId="{59A11064-76A7-4247-81FB-1D7DEC5E4FCE}" srcOrd="0" destOrd="0" presId="urn:diagrams.loki3.com/BracketList"/>
    <dgm:cxn modelId="{BEF64A70-CC3A-4F70-8883-E417F9A5C041}" type="presParOf" srcId="{D532B686-DD8C-4413-BF61-3A6F57C6E6B9}" destId="{5E8849CD-AE2D-4680-8D50-77FB8ECD6B14}" srcOrd="1" destOrd="0" presId="urn:diagrams.loki3.com/BracketList"/>
    <dgm:cxn modelId="{DB806A01-7DB5-4F8B-B67B-FDB2415D5124}" type="presParOf" srcId="{D532B686-DD8C-4413-BF61-3A6F57C6E6B9}" destId="{E258E050-8936-4AD8-8355-EA2672AA99C4}" srcOrd="2" destOrd="0" presId="urn:diagrams.loki3.com/BracketList"/>
    <dgm:cxn modelId="{33EB1EB4-D0CC-4E2B-9905-64968DC46017}" type="presParOf" srcId="{D532B686-DD8C-4413-BF61-3A6F57C6E6B9}" destId="{DA0F6910-EC5C-4C8C-8443-D4A16FA560B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F75561-D2FB-443B-B064-A356C6250448}"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F7695C4A-5FBA-486C-ADA5-B8B8C440A149}">
      <dgm:prSet phldrT="[Text]"/>
      <dgm:spPr/>
      <dgm:t>
        <a:bodyPr/>
        <a:lstStyle/>
        <a:p>
          <a:r>
            <a:rPr lang="en-US" dirty="0"/>
            <a:t>A compensated absence is</a:t>
          </a:r>
        </a:p>
      </dgm:t>
    </dgm:pt>
    <dgm:pt modelId="{1D52557C-E806-4741-B3AA-2F14903CF8B0}" type="parTrans" cxnId="{79029AD2-AA1A-4176-9DEF-0BF354FB2757}">
      <dgm:prSet/>
      <dgm:spPr/>
      <dgm:t>
        <a:bodyPr/>
        <a:lstStyle/>
        <a:p>
          <a:endParaRPr lang="en-US"/>
        </a:p>
      </dgm:t>
    </dgm:pt>
    <dgm:pt modelId="{F79CB48E-1345-418A-938A-6EBEE2DD1329}" type="sibTrans" cxnId="{79029AD2-AA1A-4176-9DEF-0BF354FB2757}">
      <dgm:prSet/>
      <dgm:spPr/>
      <dgm:t>
        <a:bodyPr/>
        <a:lstStyle/>
        <a:p>
          <a:endParaRPr lang="en-US"/>
        </a:p>
      </dgm:t>
    </dgm:pt>
    <dgm:pt modelId="{36A78200-E9E0-4B56-AA5B-C71D70FEC442}">
      <dgm:prSet phldrT="[Text]"/>
      <dgm:spPr/>
      <dgm:t>
        <a:bodyPr/>
        <a:lstStyle/>
        <a:p>
          <a:r>
            <a:rPr lang="en-US" dirty="0"/>
            <a:t>Leave for which employees may receive one or more:</a:t>
          </a:r>
        </a:p>
      </dgm:t>
    </dgm:pt>
    <dgm:pt modelId="{5ED55EA4-694A-4DB4-8CA5-0A941F24F8FE}" type="parTrans" cxnId="{A0CAB881-3A36-40F6-B10D-AB70AE88FCD3}">
      <dgm:prSet/>
      <dgm:spPr/>
      <dgm:t>
        <a:bodyPr/>
        <a:lstStyle/>
        <a:p>
          <a:endParaRPr lang="en-US"/>
        </a:p>
      </dgm:t>
    </dgm:pt>
    <dgm:pt modelId="{1CCAC363-EA7C-47BB-A80A-8C297B08378D}" type="sibTrans" cxnId="{A0CAB881-3A36-40F6-B10D-AB70AE88FCD3}">
      <dgm:prSet/>
      <dgm:spPr/>
      <dgm:t>
        <a:bodyPr/>
        <a:lstStyle/>
        <a:p>
          <a:endParaRPr lang="en-US"/>
        </a:p>
      </dgm:t>
    </dgm:pt>
    <dgm:pt modelId="{3411C53F-838D-4EA4-B021-CB725A723DBD}">
      <dgm:prSet phldrT="[Text]"/>
      <dgm:spPr/>
      <dgm:t>
        <a:bodyPr/>
        <a:lstStyle/>
        <a:p>
          <a:r>
            <a:rPr lang="en-US" dirty="0"/>
            <a:t>Examples:</a:t>
          </a:r>
        </a:p>
      </dgm:t>
    </dgm:pt>
    <dgm:pt modelId="{2BC81CDF-7B28-4009-BADA-91689F608BBB}" type="parTrans" cxnId="{DFE08AC9-4D03-4A71-BE06-C71E3A1B831E}">
      <dgm:prSet/>
      <dgm:spPr/>
      <dgm:t>
        <a:bodyPr/>
        <a:lstStyle/>
        <a:p>
          <a:endParaRPr lang="en-US"/>
        </a:p>
      </dgm:t>
    </dgm:pt>
    <dgm:pt modelId="{4B687C12-1646-4DBB-9199-60C1FA2524C3}" type="sibTrans" cxnId="{DFE08AC9-4D03-4A71-BE06-C71E3A1B831E}">
      <dgm:prSet/>
      <dgm:spPr/>
      <dgm:t>
        <a:bodyPr/>
        <a:lstStyle/>
        <a:p>
          <a:endParaRPr lang="en-US"/>
        </a:p>
      </dgm:t>
    </dgm:pt>
    <dgm:pt modelId="{B36E02EE-6B2B-4B13-9156-4455C6A14541}">
      <dgm:prSet phldrT="[Text]"/>
      <dgm:spPr/>
      <dgm:t>
        <a:bodyPr/>
        <a:lstStyle/>
        <a:p>
          <a:r>
            <a:rPr lang="en-US" dirty="0"/>
            <a:t>Vacation or annual leave</a:t>
          </a:r>
        </a:p>
      </dgm:t>
    </dgm:pt>
    <dgm:pt modelId="{DAA3C1B9-D56D-4F79-9394-70821F8CC8D6}" type="parTrans" cxnId="{74FF7621-931D-4048-A893-C82294F276D3}">
      <dgm:prSet/>
      <dgm:spPr/>
      <dgm:t>
        <a:bodyPr/>
        <a:lstStyle/>
        <a:p>
          <a:endParaRPr lang="en-US"/>
        </a:p>
      </dgm:t>
    </dgm:pt>
    <dgm:pt modelId="{2CC5F920-0648-42B5-9888-C94BFA259F1C}" type="sibTrans" cxnId="{74FF7621-931D-4048-A893-C82294F276D3}">
      <dgm:prSet/>
      <dgm:spPr/>
      <dgm:t>
        <a:bodyPr/>
        <a:lstStyle/>
        <a:p>
          <a:endParaRPr lang="en-US"/>
        </a:p>
      </dgm:t>
    </dgm:pt>
    <dgm:pt modelId="{CBCB5111-F3E8-45B2-8AA1-AE818DBC17A9}">
      <dgm:prSet phldrT="[Text]"/>
      <dgm:spPr/>
      <dgm:t>
        <a:bodyPr/>
        <a:lstStyle/>
        <a:p>
          <a:r>
            <a:rPr lang="en-US" dirty="0"/>
            <a:t>Cash payments when the leave is used for time off</a:t>
          </a:r>
        </a:p>
      </dgm:t>
    </dgm:pt>
    <dgm:pt modelId="{E05F0EC8-62F8-4DDD-A086-C98455A50490}" type="parTrans" cxnId="{0F4D3202-E6BB-43E2-BD25-843ADE456AA7}">
      <dgm:prSet/>
      <dgm:spPr/>
      <dgm:t>
        <a:bodyPr/>
        <a:lstStyle/>
        <a:p>
          <a:endParaRPr lang="en-US"/>
        </a:p>
      </dgm:t>
    </dgm:pt>
    <dgm:pt modelId="{875B6580-16B7-4CCB-805A-F71E5C395D8D}" type="sibTrans" cxnId="{0F4D3202-E6BB-43E2-BD25-843ADE456AA7}">
      <dgm:prSet/>
      <dgm:spPr/>
      <dgm:t>
        <a:bodyPr/>
        <a:lstStyle/>
        <a:p>
          <a:endParaRPr lang="en-US"/>
        </a:p>
      </dgm:t>
    </dgm:pt>
    <dgm:pt modelId="{C2E0DAF8-572A-43C8-B5DA-31E9EAE9269E}">
      <dgm:prSet phldrT="[Text]"/>
      <dgm:spPr/>
      <dgm:t>
        <a:bodyPr/>
        <a:lstStyle/>
        <a:p>
          <a:r>
            <a:rPr lang="en-US" dirty="0"/>
            <a:t>Other cash payments, such as payment for unused leave upon termination of employment</a:t>
          </a:r>
        </a:p>
      </dgm:t>
    </dgm:pt>
    <dgm:pt modelId="{E4406C2F-C1AF-4FE4-9F1A-5AD96274D137}" type="parTrans" cxnId="{FFC0D14A-6098-4EBF-BCD1-453385338782}">
      <dgm:prSet/>
      <dgm:spPr/>
      <dgm:t>
        <a:bodyPr/>
        <a:lstStyle/>
        <a:p>
          <a:endParaRPr lang="en-US"/>
        </a:p>
      </dgm:t>
    </dgm:pt>
    <dgm:pt modelId="{86F9BD38-F2B3-4131-82DB-15E2F57DC2E9}" type="sibTrans" cxnId="{FFC0D14A-6098-4EBF-BCD1-453385338782}">
      <dgm:prSet/>
      <dgm:spPr/>
      <dgm:t>
        <a:bodyPr/>
        <a:lstStyle/>
        <a:p>
          <a:endParaRPr lang="en-US"/>
        </a:p>
      </dgm:t>
    </dgm:pt>
    <dgm:pt modelId="{3B5A55B5-F77B-4E31-9904-A1742FF1DF99}">
      <dgm:prSet phldrT="[Text]"/>
      <dgm:spPr/>
      <dgm:t>
        <a:bodyPr/>
        <a:lstStyle/>
        <a:p>
          <a:r>
            <a:rPr lang="en-US" dirty="0"/>
            <a:t>Noncash settlement, such as conversion to postemployment benefits</a:t>
          </a:r>
        </a:p>
      </dgm:t>
    </dgm:pt>
    <dgm:pt modelId="{FA07188F-4600-43B7-9AD9-C4B870135862}" type="parTrans" cxnId="{0B612881-47DF-49EA-9FBF-E53547D806A2}">
      <dgm:prSet/>
      <dgm:spPr/>
      <dgm:t>
        <a:bodyPr/>
        <a:lstStyle/>
        <a:p>
          <a:endParaRPr lang="en-US"/>
        </a:p>
      </dgm:t>
    </dgm:pt>
    <dgm:pt modelId="{2B37C8FC-0466-4C97-92E2-F67FA5A8A10E}" type="sibTrans" cxnId="{0B612881-47DF-49EA-9FBF-E53547D806A2}">
      <dgm:prSet/>
      <dgm:spPr/>
      <dgm:t>
        <a:bodyPr/>
        <a:lstStyle/>
        <a:p>
          <a:endParaRPr lang="en-US"/>
        </a:p>
      </dgm:t>
    </dgm:pt>
    <dgm:pt modelId="{5418887B-7813-4444-B4EB-88AE367B82A8}">
      <dgm:prSet phldrT="[Text]"/>
      <dgm:spPr/>
      <dgm:t>
        <a:bodyPr/>
        <a:lstStyle/>
        <a:p>
          <a:r>
            <a:rPr lang="en-US" dirty="0"/>
            <a:t>Sick leave</a:t>
          </a:r>
        </a:p>
      </dgm:t>
    </dgm:pt>
    <dgm:pt modelId="{11C96534-4444-4526-A326-515C3129387F}" type="parTrans" cxnId="{6D07840F-B055-446F-BEDC-1B2FE4C85FE2}">
      <dgm:prSet/>
      <dgm:spPr/>
      <dgm:t>
        <a:bodyPr/>
        <a:lstStyle/>
        <a:p>
          <a:endParaRPr lang="en-US"/>
        </a:p>
      </dgm:t>
    </dgm:pt>
    <dgm:pt modelId="{DFF306F9-4405-40E4-AEA0-FE3A209A1EC1}" type="sibTrans" cxnId="{6D07840F-B055-446F-BEDC-1B2FE4C85FE2}">
      <dgm:prSet/>
      <dgm:spPr/>
      <dgm:t>
        <a:bodyPr/>
        <a:lstStyle/>
        <a:p>
          <a:endParaRPr lang="en-US"/>
        </a:p>
      </dgm:t>
    </dgm:pt>
    <dgm:pt modelId="{C25CC766-1772-4A0B-91EA-D797F033FA9B}">
      <dgm:prSet phldrT="[Text]"/>
      <dgm:spPr/>
      <dgm:t>
        <a:bodyPr/>
        <a:lstStyle/>
        <a:p>
          <a:r>
            <a:rPr lang="en-US" dirty="0"/>
            <a:t>Paid time off (PTO)</a:t>
          </a:r>
        </a:p>
      </dgm:t>
    </dgm:pt>
    <dgm:pt modelId="{568C89C0-7493-41D7-A8FC-9A2CA07F4BF8}" type="parTrans" cxnId="{C95C0307-C23D-4597-A7B8-2D708EAFE64F}">
      <dgm:prSet/>
      <dgm:spPr/>
      <dgm:t>
        <a:bodyPr/>
        <a:lstStyle/>
        <a:p>
          <a:endParaRPr lang="en-US"/>
        </a:p>
      </dgm:t>
    </dgm:pt>
    <dgm:pt modelId="{AACC4870-DA15-4B6D-A63E-CFDB6340C6A0}" type="sibTrans" cxnId="{C95C0307-C23D-4597-A7B8-2D708EAFE64F}">
      <dgm:prSet/>
      <dgm:spPr/>
      <dgm:t>
        <a:bodyPr/>
        <a:lstStyle/>
        <a:p>
          <a:endParaRPr lang="en-US"/>
        </a:p>
      </dgm:t>
    </dgm:pt>
    <dgm:pt modelId="{B16F9277-E758-43DB-98C4-8156632ACC79}">
      <dgm:prSet phldrT="[Text]"/>
      <dgm:spPr/>
      <dgm:t>
        <a:bodyPr/>
        <a:lstStyle/>
        <a:p>
          <a:r>
            <a:rPr lang="en-US" dirty="0"/>
            <a:t>Holidays</a:t>
          </a:r>
        </a:p>
      </dgm:t>
    </dgm:pt>
    <dgm:pt modelId="{0976461F-5180-4B19-8103-B08E4C458E2F}" type="parTrans" cxnId="{19F7D18C-0715-4B53-9001-A6A7CC6ED313}">
      <dgm:prSet/>
      <dgm:spPr/>
      <dgm:t>
        <a:bodyPr/>
        <a:lstStyle/>
        <a:p>
          <a:endParaRPr lang="en-US"/>
        </a:p>
      </dgm:t>
    </dgm:pt>
    <dgm:pt modelId="{E1972300-7106-4043-A20F-7A7D4728B52C}" type="sibTrans" cxnId="{19F7D18C-0715-4B53-9001-A6A7CC6ED313}">
      <dgm:prSet/>
      <dgm:spPr/>
      <dgm:t>
        <a:bodyPr/>
        <a:lstStyle/>
        <a:p>
          <a:endParaRPr lang="en-US"/>
        </a:p>
      </dgm:t>
    </dgm:pt>
    <dgm:pt modelId="{31617836-F299-41B4-A0B3-DF7FE07A7C28}">
      <dgm:prSet phldrT="[Text]"/>
      <dgm:spPr/>
      <dgm:t>
        <a:bodyPr/>
        <a:lstStyle/>
        <a:p>
          <a:r>
            <a:rPr lang="en-US" dirty="0"/>
            <a:t>Parental leave</a:t>
          </a:r>
        </a:p>
      </dgm:t>
    </dgm:pt>
    <dgm:pt modelId="{59A86619-64BE-4CF3-800B-E6EEB305900E}" type="parTrans" cxnId="{A9FDC16D-31F6-4EA9-9275-8133F10DA89E}">
      <dgm:prSet/>
      <dgm:spPr/>
      <dgm:t>
        <a:bodyPr/>
        <a:lstStyle/>
        <a:p>
          <a:endParaRPr lang="en-US"/>
        </a:p>
      </dgm:t>
    </dgm:pt>
    <dgm:pt modelId="{2CF5F6BA-D574-4BF4-9BE7-E90F2074E654}" type="sibTrans" cxnId="{A9FDC16D-31F6-4EA9-9275-8133F10DA89E}">
      <dgm:prSet/>
      <dgm:spPr/>
      <dgm:t>
        <a:bodyPr/>
        <a:lstStyle/>
        <a:p>
          <a:endParaRPr lang="en-US"/>
        </a:p>
      </dgm:t>
    </dgm:pt>
    <dgm:pt modelId="{4B9B5AB8-4EB1-44ED-8622-69B582FE0984}">
      <dgm:prSet phldrT="[Text]"/>
      <dgm:spPr/>
      <dgm:t>
        <a:bodyPr/>
        <a:lstStyle/>
        <a:p>
          <a:r>
            <a:rPr lang="en-US" dirty="0"/>
            <a:t>Bereavement leave</a:t>
          </a:r>
        </a:p>
      </dgm:t>
    </dgm:pt>
    <dgm:pt modelId="{A4769E40-82FA-42A6-87E0-37BB540DD72A}" type="parTrans" cxnId="{A085923C-377C-49F0-8A84-EE0CC031B377}">
      <dgm:prSet/>
      <dgm:spPr/>
      <dgm:t>
        <a:bodyPr/>
        <a:lstStyle/>
        <a:p>
          <a:endParaRPr lang="en-US"/>
        </a:p>
      </dgm:t>
    </dgm:pt>
    <dgm:pt modelId="{7483BD9A-53E5-49CE-8B14-B28FCABC8A75}" type="sibTrans" cxnId="{A085923C-377C-49F0-8A84-EE0CC031B377}">
      <dgm:prSet/>
      <dgm:spPr/>
      <dgm:t>
        <a:bodyPr/>
        <a:lstStyle/>
        <a:p>
          <a:endParaRPr lang="en-US"/>
        </a:p>
      </dgm:t>
    </dgm:pt>
    <dgm:pt modelId="{E111ABF5-955D-4A94-89E2-936AE1CE88CC}">
      <dgm:prSet phldrT="[Text]"/>
      <dgm:spPr/>
      <dgm:t>
        <a:bodyPr/>
        <a:lstStyle/>
        <a:p>
          <a:r>
            <a:rPr lang="en-US" dirty="0"/>
            <a:t>Certain types of sabbatical leave</a:t>
          </a:r>
        </a:p>
      </dgm:t>
    </dgm:pt>
    <dgm:pt modelId="{5644FF67-D31F-4CF9-80C2-0A8BF2ACBE24}" type="parTrans" cxnId="{CA61FB9A-1494-49CA-AE10-199982FC15C3}">
      <dgm:prSet/>
      <dgm:spPr/>
      <dgm:t>
        <a:bodyPr/>
        <a:lstStyle/>
        <a:p>
          <a:endParaRPr lang="en-US"/>
        </a:p>
      </dgm:t>
    </dgm:pt>
    <dgm:pt modelId="{1A670276-6517-4A54-B4D0-1495EECB2CC3}" type="sibTrans" cxnId="{CA61FB9A-1494-49CA-AE10-199982FC15C3}">
      <dgm:prSet/>
      <dgm:spPr/>
      <dgm:t>
        <a:bodyPr/>
        <a:lstStyle/>
        <a:p>
          <a:endParaRPr lang="en-US"/>
        </a:p>
      </dgm:t>
    </dgm:pt>
    <dgm:pt modelId="{7DB069E0-2538-482E-92E7-78ED2A1CA0B0}" type="pres">
      <dgm:prSet presAssocID="{BBF75561-D2FB-443B-B064-A356C6250448}" presName="Name0" presStyleCnt="0">
        <dgm:presLayoutVars>
          <dgm:dir/>
          <dgm:animLvl val="lvl"/>
          <dgm:resizeHandles val="exact"/>
        </dgm:presLayoutVars>
      </dgm:prSet>
      <dgm:spPr/>
    </dgm:pt>
    <dgm:pt modelId="{5CFDA2A3-CF47-44AC-A047-5D5FDBDF22BD}" type="pres">
      <dgm:prSet presAssocID="{F7695C4A-5FBA-486C-ADA5-B8B8C440A149}" presName="composite" presStyleCnt="0"/>
      <dgm:spPr/>
    </dgm:pt>
    <dgm:pt modelId="{4264C6F5-BF7F-4118-B9FE-029D167EB0C5}" type="pres">
      <dgm:prSet presAssocID="{F7695C4A-5FBA-486C-ADA5-B8B8C440A149}" presName="parTx" presStyleLbl="alignNode1" presStyleIdx="0" presStyleCnt="2">
        <dgm:presLayoutVars>
          <dgm:chMax val="0"/>
          <dgm:chPref val="0"/>
          <dgm:bulletEnabled val="1"/>
        </dgm:presLayoutVars>
      </dgm:prSet>
      <dgm:spPr/>
    </dgm:pt>
    <dgm:pt modelId="{8B121EC9-72EB-4424-82EC-DF7417B70A78}" type="pres">
      <dgm:prSet presAssocID="{F7695C4A-5FBA-486C-ADA5-B8B8C440A149}" presName="desTx" presStyleLbl="alignAccFollowNode1" presStyleIdx="0" presStyleCnt="2">
        <dgm:presLayoutVars>
          <dgm:bulletEnabled val="1"/>
        </dgm:presLayoutVars>
      </dgm:prSet>
      <dgm:spPr/>
    </dgm:pt>
    <dgm:pt modelId="{F4E29AF0-1864-4053-AF6F-89888D12F5DF}" type="pres">
      <dgm:prSet presAssocID="{F79CB48E-1345-418A-938A-6EBEE2DD1329}" presName="space" presStyleCnt="0"/>
      <dgm:spPr/>
    </dgm:pt>
    <dgm:pt modelId="{7608465A-42CD-44B9-8F28-B96DBDA535B8}" type="pres">
      <dgm:prSet presAssocID="{3411C53F-838D-4EA4-B021-CB725A723DBD}" presName="composite" presStyleCnt="0"/>
      <dgm:spPr/>
    </dgm:pt>
    <dgm:pt modelId="{5A940BF2-E2EF-4AFB-A526-3BD19B97BE1C}" type="pres">
      <dgm:prSet presAssocID="{3411C53F-838D-4EA4-B021-CB725A723DBD}" presName="parTx" presStyleLbl="alignNode1" presStyleIdx="1" presStyleCnt="2" custLinFactNeighborX="-5171" custLinFactNeighborY="1233">
        <dgm:presLayoutVars>
          <dgm:chMax val="0"/>
          <dgm:chPref val="0"/>
          <dgm:bulletEnabled val="1"/>
        </dgm:presLayoutVars>
      </dgm:prSet>
      <dgm:spPr/>
    </dgm:pt>
    <dgm:pt modelId="{2588D808-4650-48EC-A82F-50344B34983D}" type="pres">
      <dgm:prSet presAssocID="{3411C53F-838D-4EA4-B021-CB725A723DBD}" presName="desTx" presStyleLbl="alignAccFollowNode1" presStyleIdx="1" presStyleCnt="2" custLinFactNeighborX="-5458" custLinFactNeighborY="-324">
        <dgm:presLayoutVars>
          <dgm:bulletEnabled val="1"/>
        </dgm:presLayoutVars>
      </dgm:prSet>
      <dgm:spPr/>
    </dgm:pt>
  </dgm:ptLst>
  <dgm:cxnLst>
    <dgm:cxn modelId="{0F4D3202-E6BB-43E2-BD25-843ADE456AA7}" srcId="{36A78200-E9E0-4B56-AA5B-C71D70FEC442}" destId="{CBCB5111-F3E8-45B2-8AA1-AE818DBC17A9}" srcOrd="0" destOrd="0" parTransId="{E05F0EC8-62F8-4DDD-A086-C98455A50490}" sibTransId="{875B6580-16B7-4CCB-805A-F71E5C395D8D}"/>
    <dgm:cxn modelId="{C95C0307-C23D-4597-A7B8-2D708EAFE64F}" srcId="{3411C53F-838D-4EA4-B021-CB725A723DBD}" destId="{C25CC766-1772-4A0B-91EA-D797F033FA9B}" srcOrd="2" destOrd="0" parTransId="{568C89C0-7493-41D7-A8FC-9A2CA07F4BF8}" sibTransId="{AACC4870-DA15-4B6D-A63E-CFDB6340C6A0}"/>
    <dgm:cxn modelId="{EA96780D-59A7-4FAC-ABE2-ECC14219BE48}" type="presOf" srcId="{3411C53F-838D-4EA4-B021-CB725A723DBD}" destId="{5A940BF2-E2EF-4AFB-A526-3BD19B97BE1C}" srcOrd="0" destOrd="0" presId="urn:microsoft.com/office/officeart/2005/8/layout/hList1"/>
    <dgm:cxn modelId="{6D07840F-B055-446F-BEDC-1B2FE4C85FE2}" srcId="{3411C53F-838D-4EA4-B021-CB725A723DBD}" destId="{5418887B-7813-4444-B4EB-88AE367B82A8}" srcOrd="1" destOrd="0" parTransId="{11C96534-4444-4526-A326-515C3129387F}" sibTransId="{DFF306F9-4405-40E4-AEA0-FE3A209A1EC1}"/>
    <dgm:cxn modelId="{74FF7621-931D-4048-A893-C82294F276D3}" srcId="{3411C53F-838D-4EA4-B021-CB725A723DBD}" destId="{B36E02EE-6B2B-4B13-9156-4455C6A14541}" srcOrd="0" destOrd="0" parTransId="{DAA3C1B9-D56D-4F79-9394-70821F8CC8D6}" sibTransId="{2CC5F920-0648-42B5-9888-C94BFA259F1C}"/>
    <dgm:cxn modelId="{6F84C128-7DA4-4063-A19A-861041CAEBD2}" type="presOf" srcId="{C25CC766-1772-4A0B-91EA-D797F033FA9B}" destId="{2588D808-4650-48EC-A82F-50344B34983D}" srcOrd="0" destOrd="2" presId="urn:microsoft.com/office/officeart/2005/8/layout/hList1"/>
    <dgm:cxn modelId="{F33CB82A-017F-457F-9BDB-0ACE1EF9AC4C}" type="presOf" srcId="{4B9B5AB8-4EB1-44ED-8622-69B582FE0984}" destId="{2588D808-4650-48EC-A82F-50344B34983D}" srcOrd="0" destOrd="5" presId="urn:microsoft.com/office/officeart/2005/8/layout/hList1"/>
    <dgm:cxn modelId="{B73F3E32-8828-4424-9076-DEA11C864EF1}" type="presOf" srcId="{5418887B-7813-4444-B4EB-88AE367B82A8}" destId="{2588D808-4650-48EC-A82F-50344B34983D}" srcOrd="0" destOrd="1" presId="urn:microsoft.com/office/officeart/2005/8/layout/hList1"/>
    <dgm:cxn modelId="{A085923C-377C-49F0-8A84-EE0CC031B377}" srcId="{3411C53F-838D-4EA4-B021-CB725A723DBD}" destId="{4B9B5AB8-4EB1-44ED-8622-69B582FE0984}" srcOrd="5" destOrd="0" parTransId="{A4769E40-82FA-42A6-87E0-37BB540DD72A}" sibTransId="{7483BD9A-53E5-49CE-8B14-B28FCABC8A75}"/>
    <dgm:cxn modelId="{F9ABA145-8FE5-41AB-BB6B-90292B22D08A}" type="presOf" srcId="{E111ABF5-955D-4A94-89E2-936AE1CE88CC}" destId="{2588D808-4650-48EC-A82F-50344B34983D}" srcOrd="0" destOrd="6" presId="urn:microsoft.com/office/officeart/2005/8/layout/hList1"/>
    <dgm:cxn modelId="{FFC0D14A-6098-4EBF-BCD1-453385338782}" srcId="{36A78200-E9E0-4B56-AA5B-C71D70FEC442}" destId="{C2E0DAF8-572A-43C8-B5DA-31E9EAE9269E}" srcOrd="1" destOrd="0" parTransId="{E4406C2F-C1AF-4FE4-9F1A-5AD96274D137}" sibTransId="{86F9BD38-F2B3-4131-82DB-15E2F57DC2E9}"/>
    <dgm:cxn modelId="{2B51BA4D-47AE-476B-B5E9-39189CC8759A}" type="presOf" srcId="{B36E02EE-6B2B-4B13-9156-4455C6A14541}" destId="{2588D808-4650-48EC-A82F-50344B34983D}" srcOrd="0" destOrd="0" presId="urn:microsoft.com/office/officeart/2005/8/layout/hList1"/>
    <dgm:cxn modelId="{A9FDC16D-31F6-4EA9-9275-8133F10DA89E}" srcId="{3411C53F-838D-4EA4-B021-CB725A723DBD}" destId="{31617836-F299-41B4-A0B3-DF7FE07A7C28}" srcOrd="4" destOrd="0" parTransId="{59A86619-64BE-4CF3-800B-E6EEB305900E}" sibTransId="{2CF5F6BA-D574-4BF4-9BE7-E90F2074E654}"/>
    <dgm:cxn modelId="{BB1AF84E-B85A-4EBF-BCFA-6CBC26F446AB}" type="presOf" srcId="{31617836-F299-41B4-A0B3-DF7FE07A7C28}" destId="{2588D808-4650-48EC-A82F-50344B34983D}" srcOrd="0" destOrd="4" presId="urn:microsoft.com/office/officeart/2005/8/layout/hList1"/>
    <dgm:cxn modelId="{98AE6652-3CCB-4314-91ED-264DB6CCBBDA}" type="presOf" srcId="{C2E0DAF8-572A-43C8-B5DA-31E9EAE9269E}" destId="{8B121EC9-72EB-4424-82EC-DF7417B70A78}" srcOrd="0" destOrd="2" presId="urn:microsoft.com/office/officeart/2005/8/layout/hList1"/>
    <dgm:cxn modelId="{0B612881-47DF-49EA-9FBF-E53547D806A2}" srcId="{36A78200-E9E0-4B56-AA5B-C71D70FEC442}" destId="{3B5A55B5-F77B-4E31-9904-A1742FF1DF99}" srcOrd="2" destOrd="0" parTransId="{FA07188F-4600-43B7-9AD9-C4B870135862}" sibTransId="{2B37C8FC-0466-4C97-92E2-F67FA5A8A10E}"/>
    <dgm:cxn modelId="{A0CAB881-3A36-40F6-B10D-AB70AE88FCD3}" srcId="{F7695C4A-5FBA-486C-ADA5-B8B8C440A149}" destId="{36A78200-E9E0-4B56-AA5B-C71D70FEC442}" srcOrd="0" destOrd="0" parTransId="{5ED55EA4-694A-4DB4-8CA5-0A941F24F8FE}" sibTransId="{1CCAC363-EA7C-47BB-A80A-8C297B08378D}"/>
    <dgm:cxn modelId="{19F7D18C-0715-4B53-9001-A6A7CC6ED313}" srcId="{3411C53F-838D-4EA4-B021-CB725A723DBD}" destId="{B16F9277-E758-43DB-98C4-8156632ACC79}" srcOrd="3" destOrd="0" parTransId="{0976461F-5180-4B19-8103-B08E4C458E2F}" sibTransId="{E1972300-7106-4043-A20F-7A7D4728B52C}"/>
    <dgm:cxn modelId="{CA61FB9A-1494-49CA-AE10-199982FC15C3}" srcId="{3411C53F-838D-4EA4-B021-CB725A723DBD}" destId="{E111ABF5-955D-4A94-89E2-936AE1CE88CC}" srcOrd="6" destOrd="0" parTransId="{5644FF67-D31F-4CF9-80C2-0A8BF2ACBE24}" sibTransId="{1A670276-6517-4A54-B4D0-1495EECB2CC3}"/>
    <dgm:cxn modelId="{F7C026BF-EE13-4906-B793-C82DD93D65E5}" type="presOf" srcId="{F7695C4A-5FBA-486C-ADA5-B8B8C440A149}" destId="{4264C6F5-BF7F-4118-B9FE-029D167EB0C5}" srcOrd="0" destOrd="0" presId="urn:microsoft.com/office/officeart/2005/8/layout/hList1"/>
    <dgm:cxn modelId="{5C7DD3C6-877E-4926-8566-E6EFF3DADE58}" type="presOf" srcId="{3B5A55B5-F77B-4E31-9904-A1742FF1DF99}" destId="{8B121EC9-72EB-4424-82EC-DF7417B70A78}" srcOrd="0" destOrd="3" presId="urn:microsoft.com/office/officeart/2005/8/layout/hList1"/>
    <dgm:cxn modelId="{DFE08AC9-4D03-4A71-BE06-C71E3A1B831E}" srcId="{BBF75561-D2FB-443B-B064-A356C6250448}" destId="{3411C53F-838D-4EA4-B021-CB725A723DBD}" srcOrd="1" destOrd="0" parTransId="{2BC81CDF-7B28-4009-BADA-91689F608BBB}" sibTransId="{4B687C12-1646-4DBB-9199-60C1FA2524C3}"/>
    <dgm:cxn modelId="{79029AD2-AA1A-4176-9DEF-0BF354FB2757}" srcId="{BBF75561-D2FB-443B-B064-A356C6250448}" destId="{F7695C4A-5FBA-486C-ADA5-B8B8C440A149}" srcOrd="0" destOrd="0" parTransId="{1D52557C-E806-4741-B3AA-2F14903CF8B0}" sibTransId="{F79CB48E-1345-418A-938A-6EBEE2DD1329}"/>
    <dgm:cxn modelId="{B54561D8-7775-408B-9E3C-6E2C408F1AA6}" type="presOf" srcId="{BBF75561-D2FB-443B-B064-A356C6250448}" destId="{7DB069E0-2538-482E-92E7-78ED2A1CA0B0}" srcOrd="0" destOrd="0" presId="urn:microsoft.com/office/officeart/2005/8/layout/hList1"/>
    <dgm:cxn modelId="{C78FA0E6-EF68-4338-BC5E-CD8D11E06CEC}" type="presOf" srcId="{CBCB5111-F3E8-45B2-8AA1-AE818DBC17A9}" destId="{8B121EC9-72EB-4424-82EC-DF7417B70A78}" srcOrd="0" destOrd="1" presId="urn:microsoft.com/office/officeart/2005/8/layout/hList1"/>
    <dgm:cxn modelId="{A31DD8E9-E135-46A1-87F3-B59F16F557D5}" type="presOf" srcId="{B16F9277-E758-43DB-98C4-8156632ACC79}" destId="{2588D808-4650-48EC-A82F-50344B34983D}" srcOrd="0" destOrd="3" presId="urn:microsoft.com/office/officeart/2005/8/layout/hList1"/>
    <dgm:cxn modelId="{4028BCF9-FDE4-4E46-AA09-459493FC0DFF}" type="presOf" srcId="{36A78200-E9E0-4B56-AA5B-C71D70FEC442}" destId="{8B121EC9-72EB-4424-82EC-DF7417B70A78}" srcOrd="0" destOrd="0" presId="urn:microsoft.com/office/officeart/2005/8/layout/hList1"/>
    <dgm:cxn modelId="{8E4E3F9D-B650-4B5C-94BF-D0138E17F795}" type="presParOf" srcId="{7DB069E0-2538-482E-92E7-78ED2A1CA0B0}" destId="{5CFDA2A3-CF47-44AC-A047-5D5FDBDF22BD}" srcOrd="0" destOrd="0" presId="urn:microsoft.com/office/officeart/2005/8/layout/hList1"/>
    <dgm:cxn modelId="{E1AAF317-1D16-45C0-BCF6-5B4137421556}" type="presParOf" srcId="{5CFDA2A3-CF47-44AC-A047-5D5FDBDF22BD}" destId="{4264C6F5-BF7F-4118-B9FE-029D167EB0C5}" srcOrd="0" destOrd="0" presId="urn:microsoft.com/office/officeart/2005/8/layout/hList1"/>
    <dgm:cxn modelId="{65A84BA9-D38F-44D1-A244-26B69A5BA639}" type="presParOf" srcId="{5CFDA2A3-CF47-44AC-A047-5D5FDBDF22BD}" destId="{8B121EC9-72EB-4424-82EC-DF7417B70A78}" srcOrd="1" destOrd="0" presId="urn:microsoft.com/office/officeart/2005/8/layout/hList1"/>
    <dgm:cxn modelId="{67C7EC6E-7CA9-4B89-BF49-5B174842FD46}" type="presParOf" srcId="{7DB069E0-2538-482E-92E7-78ED2A1CA0B0}" destId="{F4E29AF0-1864-4053-AF6F-89888D12F5DF}" srcOrd="1" destOrd="0" presId="urn:microsoft.com/office/officeart/2005/8/layout/hList1"/>
    <dgm:cxn modelId="{1AE08EBB-CFA0-4BB1-B5F3-110B81D97A7E}" type="presParOf" srcId="{7DB069E0-2538-482E-92E7-78ED2A1CA0B0}" destId="{7608465A-42CD-44B9-8F28-B96DBDA535B8}" srcOrd="2" destOrd="0" presId="urn:microsoft.com/office/officeart/2005/8/layout/hList1"/>
    <dgm:cxn modelId="{CA5DE9E1-7DA3-4EA0-BD1F-31CD6D776681}" type="presParOf" srcId="{7608465A-42CD-44B9-8F28-B96DBDA535B8}" destId="{5A940BF2-E2EF-4AFB-A526-3BD19B97BE1C}" srcOrd="0" destOrd="0" presId="urn:microsoft.com/office/officeart/2005/8/layout/hList1"/>
    <dgm:cxn modelId="{503B0D6A-5CEE-4435-B95D-17FBA2C0FFCA}" type="presParOf" srcId="{7608465A-42CD-44B9-8F28-B96DBDA535B8}" destId="{2588D808-4650-48EC-A82F-50344B3498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4BBFC1-19C5-4407-9073-D24F22F2E725}"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4382D68F-3691-4C1F-A4B4-EC0706A527EB}">
      <dgm:prSet phldrT="[Text]"/>
      <dgm:spPr/>
      <dgm:t>
        <a:bodyPr/>
        <a:lstStyle/>
        <a:p>
          <a:r>
            <a:rPr lang="en-US" dirty="0"/>
            <a:t>Governments are exposed to </a:t>
          </a:r>
          <a:r>
            <a:rPr lang="en-US" u="sng" dirty="0"/>
            <a:t>risks that are based on concentrations that create a lack of sufficient diversity</a:t>
          </a:r>
          <a:r>
            <a:rPr lang="en-US" dirty="0"/>
            <a:t> related to an aspect of a significant inflow or outflow of resources</a:t>
          </a:r>
        </a:p>
      </dgm:t>
    </dgm:pt>
    <dgm:pt modelId="{5E68D016-006E-48F2-B97C-79DDC5EBA6FE}" type="parTrans" cxnId="{6BFADB67-A048-4A15-BFD8-1AEE84511CBA}">
      <dgm:prSet/>
      <dgm:spPr/>
      <dgm:t>
        <a:bodyPr/>
        <a:lstStyle/>
        <a:p>
          <a:endParaRPr lang="en-US"/>
        </a:p>
      </dgm:t>
    </dgm:pt>
    <dgm:pt modelId="{148B7A18-A88A-4288-89AC-932CF126BC72}" type="sibTrans" cxnId="{6BFADB67-A048-4A15-BFD8-1AEE84511CBA}">
      <dgm:prSet/>
      <dgm:spPr/>
      <dgm:t>
        <a:bodyPr/>
        <a:lstStyle/>
        <a:p>
          <a:endParaRPr lang="en-US"/>
        </a:p>
      </dgm:t>
    </dgm:pt>
    <dgm:pt modelId="{BE70CB51-792F-4293-AD3E-1006E6E1EB82}">
      <dgm:prSet phldrT="[Text]"/>
      <dgm:spPr/>
      <dgm:t>
        <a:bodyPr/>
        <a:lstStyle/>
        <a:p>
          <a:r>
            <a:rPr lang="en-US" dirty="0"/>
            <a:t>Those concentrations may limit a government’s ability to acquire resources or to control spending</a:t>
          </a:r>
        </a:p>
      </dgm:t>
    </dgm:pt>
    <dgm:pt modelId="{0D3D430A-A394-4BA6-9AFB-47F88F6A37CC}" type="parTrans" cxnId="{23A82BC9-EE0B-470D-B8DF-29A905938E6E}">
      <dgm:prSet/>
      <dgm:spPr/>
      <dgm:t>
        <a:bodyPr/>
        <a:lstStyle/>
        <a:p>
          <a:endParaRPr lang="en-US"/>
        </a:p>
      </dgm:t>
    </dgm:pt>
    <dgm:pt modelId="{799D17DB-BB9E-4383-8E74-EEEE089DB4DE}" type="sibTrans" cxnId="{23A82BC9-EE0B-470D-B8DF-29A905938E6E}">
      <dgm:prSet/>
      <dgm:spPr/>
      <dgm:t>
        <a:bodyPr/>
        <a:lstStyle/>
        <a:p>
          <a:endParaRPr lang="en-US"/>
        </a:p>
      </dgm:t>
    </dgm:pt>
    <dgm:pt modelId="{409ED5D2-78C5-4B10-BB1A-4507E0AEC5A1}" type="pres">
      <dgm:prSet presAssocID="{B84BBFC1-19C5-4407-9073-D24F22F2E725}" presName="Name0" presStyleCnt="0">
        <dgm:presLayoutVars>
          <dgm:dir/>
          <dgm:animLvl val="lvl"/>
          <dgm:resizeHandles val="exact"/>
        </dgm:presLayoutVars>
      </dgm:prSet>
      <dgm:spPr/>
    </dgm:pt>
    <dgm:pt modelId="{A790F8E6-995E-45B6-B93E-DD10E755DD66}" type="pres">
      <dgm:prSet presAssocID="{BE70CB51-792F-4293-AD3E-1006E6E1EB82}" presName="boxAndChildren" presStyleCnt="0"/>
      <dgm:spPr/>
    </dgm:pt>
    <dgm:pt modelId="{7E3E1989-B8EC-43E4-9F31-DEEB2C799F39}" type="pres">
      <dgm:prSet presAssocID="{BE70CB51-792F-4293-AD3E-1006E6E1EB82}" presName="parentTextBox" presStyleLbl="node1" presStyleIdx="0" presStyleCnt="2"/>
      <dgm:spPr/>
    </dgm:pt>
    <dgm:pt modelId="{65BFA96F-7511-404B-BFF3-DA2325BAB6DD}" type="pres">
      <dgm:prSet presAssocID="{148B7A18-A88A-4288-89AC-932CF126BC72}" presName="sp" presStyleCnt="0"/>
      <dgm:spPr/>
    </dgm:pt>
    <dgm:pt modelId="{80414428-785F-472D-8FE2-72D6BB97CF6F}" type="pres">
      <dgm:prSet presAssocID="{4382D68F-3691-4C1F-A4B4-EC0706A527EB}" presName="arrowAndChildren" presStyleCnt="0"/>
      <dgm:spPr/>
    </dgm:pt>
    <dgm:pt modelId="{344D29D5-0D33-4658-BF32-AA4D54D05823}" type="pres">
      <dgm:prSet presAssocID="{4382D68F-3691-4C1F-A4B4-EC0706A527EB}" presName="parentTextArrow" presStyleLbl="node1" presStyleIdx="1" presStyleCnt="2" custLinFactNeighborX="0" custLinFactNeighborY="-1571"/>
      <dgm:spPr/>
    </dgm:pt>
  </dgm:ptLst>
  <dgm:cxnLst>
    <dgm:cxn modelId="{6BFADB67-A048-4A15-BFD8-1AEE84511CBA}" srcId="{B84BBFC1-19C5-4407-9073-D24F22F2E725}" destId="{4382D68F-3691-4C1F-A4B4-EC0706A527EB}" srcOrd="0" destOrd="0" parTransId="{5E68D016-006E-48F2-B97C-79DDC5EBA6FE}" sibTransId="{148B7A18-A88A-4288-89AC-932CF126BC72}"/>
    <dgm:cxn modelId="{30584E4F-404F-4804-BA3B-4562667A3C9E}" type="presOf" srcId="{4382D68F-3691-4C1F-A4B4-EC0706A527EB}" destId="{344D29D5-0D33-4658-BF32-AA4D54D05823}" srcOrd="0" destOrd="0" presId="urn:microsoft.com/office/officeart/2005/8/layout/process4"/>
    <dgm:cxn modelId="{AA3EEE75-2FC7-454F-99C1-CD35CAD446DF}" type="presOf" srcId="{BE70CB51-792F-4293-AD3E-1006E6E1EB82}" destId="{7E3E1989-B8EC-43E4-9F31-DEEB2C799F39}" srcOrd="0" destOrd="0" presId="urn:microsoft.com/office/officeart/2005/8/layout/process4"/>
    <dgm:cxn modelId="{23A82BC9-EE0B-470D-B8DF-29A905938E6E}" srcId="{B84BBFC1-19C5-4407-9073-D24F22F2E725}" destId="{BE70CB51-792F-4293-AD3E-1006E6E1EB82}" srcOrd="1" destOrd="0" parTransId="{0D3D430A-A394-4BA6-9AFB-47F88F6A37CC}" sibTransId="{799D17DB-BB9E-4383-8E74-EEEE089DB4DE}"/>
    <dgm:cxn modelId="{AF8F1CFF-FB67-4A3E-B295-63363447749B}" type="presOf" srcId="{B84BBFC1-19C5-4407-9073-D24F22F2E725}" destId="{409ED5D2-78C5-4B10-BB1A-4507E0AEC5A1}" srcOrd="0" destOrd="0" presId="urn:microsoft.com/office/officeart/2005/8/layout/process4"/>
    <dgm:cxn modelId="{534630C7-DADB-42D2-9415-FDF7D3752720}" type="presParOf" srcId="{409ED5D2-78C5-4B10-BB1A-4507E0AEC5A1}" destId="{A790F8E6-995E-45B6-B93E-DD10E755DD66}" srcOrd="0" destOrd="0" presId="urn:microsoft.com/office/officeart/2005/8/layout/process4"/>
    <dgm:cxn modelId="{F49B86DB-627C-4044-86A5-D40095F03DDE}" type="presParOf" srcId="{A790F8E6-995E-45B6-B93E-DD10E755DD66}" destId="{7E3E1989-B8EC-43E4-9F31-DEEB2C799F39}" srcOrd="0" destOrd="0" presId="urn:microsoft.com/office/officeart/2005/8/layout/process4"/>
    <dgm:cxn modelId="{15783E9F-545A-4C77-9E4C-742DA83AEFE8}" type="presParOf" srcId="{409ED5D2-78C5-4B10-BB1A-4507E0AEC5A1}" destId="{65BFA96F-7511-404B-BFF3-DA2325BAB6DD}" srcOrd="1" destOrd="0" presId="urn:microsoft.com/office/officeart/2005/8/layout/process4"/>
    <dgm:cxn modelId="{E4A5BCF7-F55C-4F75-9DBC-1930DBE6A575}" type="presParOf" srcId="{409ED5D2-78C5-4B10-BB1A-4507E0AEC5A1}" destId="{80414428-785F-472D-8FE2-72D6BB97CF6F}" srcOrd="2" destOrd="0" presId="urn:microsoft.com/office/officeart/2005/8/layout/process4"/>
    <dgm:cxn modelId="{8101C7C2-01BF-4B5E-AE0C-5482C581A002}" type="presParOf" srcId="{80414428-785F-472D-8FE2-72D6BB97CF6F}" destId="{344D29D5-0D33-4658-BF32-AA4D54D0582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3F20A6-A8DF-4DB8-8188-04B2D2834A4C}"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US"/>
        </a:p>
      </dgm:t>
    </dgm:pt>
    <dgm:pt modelId="{2190C44C-8ABF-48E8-B47B-9AD84ADFE01E}">
      <dgm:prSet phldrT="[Text]"/>
      <dgm:spPr>
        <a:solidFill>
          <a:schemeClr val="bg2"/>
        </a:solidFill>
      </dgm:spPr>
      <dgm:t>
        <a:bodyPr/>
        <a:lstStyle/>
        <a:p>
          <a:r>
            <a:rPr lang="en-US" b="1" dirty="0">
              <a:solidFill>
                <a:schemeClr val="tx1"/>
              </a:solidFill>
            </a:rPr>
            <a:t>Examples include:</a:t>
          </a:r>
        </a:p>
      </dgm:t>
    </dgm:pt>
    <dgm:pt modelId="{FDADF979-F900-490F-9EA4-22494FCBC9FF}" type="parTrans" cxnId="{19F6CE36-786A-45A4-98E6-46BC89E171E4}">
      <dgm:prSet/>
      <dgm:spPr/>
      <dgm:t>
        <a:bodyPr/>
        <a:lstStyle/>
        <a:p>
          <a:endParaRPr lang="en-US"/>
        </a:p>
      </dgm:t>
    </dgm:pt>
    <dgm:pt modelId="{5778642A-CE35-4675-A7BA-402AD17DCC83}" type="sibTrans" cxnId="{19F6CE36-786A-45A4-98E6-46BC89E171E4}">
      <dgm:prSet/>
      <dgm:spPr/>
      <dgm:t>
        <a:bodyPr/>
        <a:lstStyle/>
        <a:p>
          <a:endParaRPr lang="en-US"/>
        </a:p>
      </dgm:t>
    </dgm:pt>
    <dgm:pt modelId="{4241C541-B488-4081-A31A-C57F986C7052}">
      <dgm:prSet phldrT="[Text]"/>
      <dgm:spPr>
        <a:solidFill>
          <a:schemeClr val="bg2"/>
        </a:solidFill>
      </dgm:spPr>
      <dgm:t>
        <a:bodyPr/>
        <a:lstStyle/>
        <a:p>
          <a:r>
            <a:rPr lang="en-US" dirty="0">
              <a:solidFill>
                <a:schemeClr val="tx1"/>
              </a:solidFill>
            </a:rPr>
            <a:t>Principal employers</a:t>
          </a:r>
        </a:p>
      </dgm:t>
    </dgm:pt>
    <dgm:pt modelId="{667D6E55-ADF2-4438-AB6F-29B2C8232907}" type="parTrans" cxnId="{07C65482-627D-4986-A51E-695462C3299C}">
      <dgm:prSet/>
      <dgm:spPr/>
      <dgm:t>
        <a:bodyPr/>
        <a:lstStyle/>
        <a:p>
          <a:endParaRPr lang="en-US"/>
        </a:p>
      </dgm:t>
    </dgm:pt>
    <dgm:pt modelId="{B927EB9D-0755-4671-9188-50DC76D7B72D}" type="sibTrans" cxnId="{07C65482-627D-4986-A51E-695462C3299C}">
      <dgm:prSet/>
      <dgm:spPr/>
      <dgm:t>
        <a:bodyPr/>
        <a:lstStyle/>
        <a:p>
          <a:endParaRPr lang="en-US"/>
        </a:p>
      </dgm:t>
    </dgm:pt>
    <dgm:pt modelId="{28E0C18F-8580-48D3-B65E-D8255AE2434B}">
      <dgm:prSet phldrT="[Text]"/>
      <dgm:spPr>
        <a:solidFill>
          <a:schemeClr val="bg2"/>
        </a:solidFill>
      </dgm:spPr>
      <dgm:t>
        <a:bodyPr/>
        <a:lstStyle/>
        <a:p>
          <a:r>
            <a:rPr lang="en-US" dirty="0">
              <a:solidFill>
                <a:schemeClr val="tx1"/>
              </a:solidFill>
            </a:rPr>
            <a:t>Principal industries</a:t>
          </a:r>
        </a:p>
      </dgm:t>
    </dgm:pt>
    <dgm:pt modelId="{4B7E51BF-4822-4318-8EE1-3445710011AD}" type="parTrans" cxnId="{9F3E816F-EF23-4E7F-8766-9F29A3606025}">
      <dgm:prSet/>
      <dgm:spPr/>
      <dgm:t>
        <a:bodyPr/>
        <a:lstStyle/>
        <a:p>
          <a:endParaRPr lang="en-US"/>
        </a:p>
      </dgm:t>
    </dgm:pt>
    <dgm:pt modelId="{9A94E987-256C-4764-9DD3-43D66C8020F9}" type="sibTrans" cxnId="{9F3E816F-EF23-4E7F-8766-9F29A3606025}">
      <dgm:prSet/>
      <dgm:spPr/>
      <dgm:t>
        <a:bodyPr/>
        <a:lstStyle/>
        <a:p>
          <a:endParaRPr lang="en-US"/>
        </a:p>
      </dgm:t>
    </dgm:pt>
    <dgm:pt modelId="{89E0E3F9-549A-4462-83FC-F2A502C23A85}">
      <dgm:prSet phldrT="[Text]"/>
      <dgm:spPr>
        <a:solidFill>
          <a:schemeClr val="bg2"/>
        </a:solidFill>
      </dgm:spPr>
      <dgm:t>
        <a:bodyPr/>
        <a:lstStyle/>
        <a:p>
          <a:r>
            <a:rPr lang="en-US" dirty="0">
              <a:solidFill>
                <a:schemeClr val="tx1"/>
              </a:solidFill>
            </a:rPr>
            <a:t>Workforce covered by collective bargaining agreements</a:t>
          </a:r>
        </a:p>
      </dgm:t>
    </dgm:pt>
    <dgm:pt modelId="{A0C187B9-483C-462B-9FD7-14C8B7A251DC}" type="parTrans" cxnId="{21B2233D-4CB5-4459-949F-FB28DA5D1DD4}">
      <dgm:prSet/>
      <dgm:spPr/>
      <dgm:t>
        <a:bodyPr/>
        <a:lstStyle/>
        <a:p>
          <a:endParaRPr lang="en-US"/>
        </a:p>
      </dgm:t>
    </dgm:pt>
    <dgm:pt modelId="{0AB90F09-69D3-44D9-A5FD-CFD3D0E9E004}" type="sibTrans" cxnId="{21B2233D-4CB5-4459-949F-FB28DA5D1DD4}">
      <dgm:prSet/>
      <dgm:spPr/>
      <dgm:t>
        <a:bodyPr/>
        <a:lstStyle/>
        <a:p>
          <a:endParaRPr lang="en-US"/>
        </a:p>
      </dgm:t>
    </dgm:pt>
    <dgm:pt modelId="{A7B2979A-BC1F-4B59-AE4F-E033EA923280}">
      <dgm:prSet phldrT="[Text]"/>
      <dgm:spPr>
        <a:solidFill>
          <a:schemeClr val="bg2"/>
        </a:solidFill>
      </dgm:spPr>
      <dgm:t>
        <a:bodyPr/>
        <a:lstStyle/>
        <a:p>
          <a:r>
            <a:rPr lang="en-US" dirty="0">
              <a:solidFill>
                <a:schemeClr val="tx1"/>
              </a:solidFill>
            </a:rPr>
            <a:t>Principal resource providers</a:t>
          </a:r>
        </a:p>
      </dgm:t>
    </dgm:pt>
    <dgm:pt modelId="{913ED0B2-BE4C-46E9-B79E-EFAC1FF84D76}" type="parTrans" cxnId="{E04FDA48-B33F-49E9-A22F-8C8D60963884}">
      <dgm:prSet/>
      <dgm:spPr/>
      <dgm:t>
        <a:bodyPr/>
        <a:lstStyle/>
        <a:p>
          <a:endParaRPr lang="en-US"/>
        </a:p>
      </dgm:t>
    </dgm:pt>
    <dgm:pt modelId="{9AC19060-A53A-4290-9ACF-C9ADFE46318F}" type="sibTrans" cxnId="{E04FDA48-B33F-49E9-A22F-8C8D60963884}">
      <dgm:prSet/>
      <dgm:spPr/>
      <dgm:t>
        <a:bodyPr/>
        <a:lstStyle/>
        <a:p>
          <a:endParaRPr lang="en-US"/>
        </a:p>
      </dgm:t>
    </dgm:pt>
    <dgm:pt modelId="{DF2FC32F-7954-4E91-BD23-C32E739C4E70}">
      <dgm:prSet phldrT="[Text]"/>
      <dgm:spPr>
        <a:solidFill>
          <a:schemeClr val="bg2"/>
        </a:solidFill>
      </dgm:spPr>
      <dgm:t>
        <a:bodyPr/>
        <a:lstStyle/>
        <a:p>
          <a:r>
            <a:rPr lang="en-US" dirty="0">
              <a:solidFill>
                <a:schemeClr val="tx1"/>
              </a:solidFill>
            </a:rPr>
            <a:t>Composition of principal inflows of resources</a:t>
          </a:r>
        </a:p>
      </dgm:t>
    </dgm:pt>
    <dgm:pt modelId="{D44CFCC2-6CF3-4C7D-B5A7-7271A1B97C38}" type="parTrans" cxnId="{06EBF2EF-7611-4DFE-ABF3-96930D6E2E00}">
      <dgm:prSet/>
      <dgm:spPr/>
      <dgm:t>
        <a:bodyPr/>
        <a:lstStyle/>
        <a:p>
          <a:endParaRPr lang="en-US"/>
        </a:p>
      </dgm:t>
    </dgm:pt>
    <dgm:pt modelId="{7B35A1E8-DFB0-4775-A2AD-57CE8C793DC7}" type="sibTrans" cxnId="{06EBF2EF-7611-4DFE-ABF3-96930D6E2E00}">
      <dgm:prSet/>
      <dgm:spPr/>
      <dgm:t>
        <a:bodyPr/>
        <a:lstStyle/>
        <a:p>
          <a:endParaRPr lang="en-US"/>
        </a:p>
      </dgm:t>
    </dgm:pt>
    <dgm:pt modelId="{BFF563D5-D380-41BD-84EB-BF250F033FEB}">
      <dgm:prSet phldrT="[Text]"/>
      <dgm:spPr>
        <a:solidFill>
          <a:schemeClr val="bg2"/>
        </a:solidFill>
      </dgm:spPr>
      <dgm:t>
        <a:bodyPr/>
        <a:lstStyle/>
        <a:p>
          <a:r>
            <a:rPr lang="en-US" dirty="0">
              <a:solidFill>
                <a:schemeClr val="tx1"/>
              </a:solidFill>
            </a:rPr>
            <a:t>Suppliers of material, labor, or services</a:t>
          </a:r>
        </a:p>
      </dgm:t>
    </dgm:pt>
    <dgm:pt modelId="{A4A9B01E-868B-473D-B837-E9442BF47F28}" type="parTrans" cxnId="{D67BA3D6-83CC-4C3B-BE2B-B0F08016624D}">
      <dgm:prSet/>
      <dgm:spPr/>
      <dgm:t>
        <a:bodyPr/>
        <a:lstStyle/>
        <a:p>
          <a:endParaRPr lang="en-US"/>
        </a:p>
      </dgm:t>
    </dgm:pt>
    <dgm:pt modelId="{7DD1DD33-BE39-4F34-8F72-2DBF392AA21E}" type="sibTrans" cxnId="{D67BA3D6-83CC-4C3B-BE2B-B0F08016624D}">
      <dgm:prSet/>
      <dgm:spPr/>
      <dgm:t>
        <a:bodyPr/>
        <a:lstStyle/>
        <a:p>
          <a:endParaRPr lang="en-US"/>
        </a:p>
      </dgm:t>
    </dgm:pt>
    <dgm:pt modelId="{D86B1575-C964-4668-BEF6-C8567A5087C2}" type="pres">
      <dgm:prSet presAssocID="{093F20A6-A8DF-4DB8-8188-04B2D2834A4C}" presName="Name0" presStyleCnt="0">
        <dgm:presLayoutVars>
          <dgm:dir/>
          <dgm:resizeHandles val="exact"/>
        </dgm:presLayoutVars>
      </dgm:prSet>
      <dgm:spPr/>
    </dgm:pt>
    <dgm:pt modelId="{FE00260E-87D4-4402-8AA5-D3C0C2FF8B10}" type="pres">
      <dgm:prSet presAssocID="{2190C44C-8ABF-48E8-B47B-9AD84ADFE01E}" presName="node" presStyleLbl="node1" presStyleIdx="0" presStyleCnt="1">
        <dgm:presLayoutVars>
          <dgm:bulletEnabled val="1"/>
        </dgm:presLayoutVars>
      </dgm:prSet>
      <dgm:spPr/>
    </dgm:pt>
  </dgm:ptLst>
  <dgm:cxnLst>
    <dgm:cxn modelId="{49FD521F-AE05-4F76-B6B6-5796C06CF5BD}" type="presOf" srcId="{093F20A6-A8DF-4DB8-8188-04B2D2834A4C}" destId="{D86B1575-C964-4668-BEF6-C8567A5087C2}" srcOrd="0" destOrd="0" presId="urn:microsoft.com/office/officeart/2005/8/layout/hList6"/>
    <dgm:cxn modelId="{19F6CE36-786A-45A4-98E6-46BC89E171E4}" srcId="{093F20A6-A8DF-4DB8-8188-04B2D2834A4C}" destId="{2190C44C-8ABF-48E8-B47B-9AD84ADFE01E}" srcOrd="0" destOrd="0" parTransId="{FDADF979-F900-490F-9EA4-22494FCBC9FF}" sibTransId="{5778642A-CE35-4675-A7BA-402AD17DCC83}"/>
    <dgm:cxn modelId="{21B2233D-4CB5-4459-949F-FB28DA5D1DD4}" srcId="{2190C44C-8ABF-48E8-B47B-9AD84ADFE01E}" destId="{89E0E3F9-549A-4462-83FC-F2A502C23A85}" srcOrd="4" destOrd="0" parTransId="{A0C187B9-483C-462B-9FD7-14C8B7A251DC}" sibTransId="{0AB90F09-69D3-44D9-A5FD-CFD3D0E9E004}"/>
    <dgm:cxn modelId="{7491FA3F-904F-4E7F-BE52-53AFDD731C4F}" type="presOf" srcId="{BFF563D5-D380-41BD-84EB-BF250F033FEB}" destId="{FE00260E-87D4-4402-8AA5-D3C0C2FF8B10}" srcOrd="0" destOrd="1" presId="urn:microsoft.com/office/officeart/2005/8/layout/hList6"/>
    <dgm:cxn modelId="{E04FDA48-B33F-49E9-A22F-8C8D60963884}" srcId="{2190C44C-8ABF-48E8-B47B-9AD84ADFE01E}" destId="{A7B2979A-BC1F-4B59-AE4F-E033EA923280}" srcOrd="5" destOrd="0" parTransId="{913ED0B2-BE4C-46E9-B79E-EFAC1FF84D76}" sibTransId="{9AC19060-A53A-4290-9ACF-C9ADFE46318F}"/>
    <dgm:cxn modelId="{9F3E816F-EF23-4E7F-8766-9F29A3606025}" srcId="{2190C44C-8ABF-48E8-B47B-9AD84ADFE01E}" destId="{28E0C18F-8580-48D3-B65E-D8255AE2434B}" srcOrd="3" destOrd="0" parTransId="{4B7E51BF-4822-4318-8EE1-3445710011AD}" sibTransId="{9A94E987-256C-4764-9DD3-43D66C8020F9}"/>
    <dgm:cxn modelId="{1401C854-9E6C-4F49-A96C-8F40EA352D28}" type="presOf" srcId="{2190C44C-8ABF-48E8-B47B-9AD84ADFE01E}" destId="{FE00260E-87D4-4402-8AA5-D3C0C2FF8B10}" srcOrd="0" destOrd="0" presId="urn:microsoft.com/office/officeart/2005/8/layout/hList6"/>
    <dgm:cxn modelId="{07C65482-627D-4986-A51E-695462C3299C}" srcId="{2190C44C-8ABF-48E8-B47B-9AD84ADFE01E}" destId="{4241C541-B488-4081-A31A-C57F986C7052}" srcOrd="2" destOrd="0" parTransId="{667D6E55-ADF2-4438-AB6F-29B2C8232907}" sibTransId="{B927EB9D-0755-4671-9188-50DC76D7B72D}"/>
    <dgm:cxn modelId="{364E1184-D45A-4A23-AD84-8D0573E4F2A7}" type="presOf" srcId="{89E0E3F9-549A-4462-83FC-F2A502C23A85}" destId="{FE00260E-87D4-4402-8AA5-D3C0C2FF8B10}" srcOrd="0" destOrd="5" presId="urn:microsoft.com/office/officeart/2005/8/layout/hList6"/>
    <dgm:cxn modelId="{05B0939B-3A2E-4220-B7F3-4F7A39CFB25B}" type="presOf" srcId="{DF2FC32F-7954-4E91-BD23-C32E739C4E70}" destId="{FE00260E-87D4-4402-8AA5-D3C0C2FF8B10}" srcOrd="0" destOrd="2" presId="urn:microsoft.com/office/officeart/2005/8/layout/hList6"/>
    <dgm:cxn modelId="{C539B69F-F0C0-421B-A83A-EFC4662A80A2}" type="presOf" srcId="{4241C541-B488-4081-A31A-C57F986C7052}" destId="{FE00260E-87D4-4402-8AA5-D3C0C2FF8B10}" srcOrd="0" destOrd="3" presId="urn:microsoft.com/office/officeart/2005/8/layout/hList6"/>
    <dgm:cxn modelId="{D67BA3D6-83CC-4C3B-BE2B-B0F08016624D}" srcId="{2190C44C-8ABF-48E8-B47B-9AD84ADFE01E}" destId="{BFF563D5-D380-41BD-84EB-BF250F033FEB}" srcOrd="0" destOrd="0" parTransId="{A4A9B01E-868B-473D-B837-E9442BF47F28}" sibTransId="{7DD1DD33-BE39-4F34-8F72-2DBF392AA21E}"/>
    <dgm:cxn modelId="{6C4481D7-992E-449E-90D2-C3D720606CA8}" type="presOf" srcId="{A7B2979A-BC1F-4B59-AE4F-E033EA923280}" destId="{FE00260E-87D4-4402-8AA5-D3C0C2FF8B10}" srcOrd="0" destOrd="6" presId="urn:microsoft.com/office/officeart/2005/8/layout/hList6"/>
    <dgm:cxn modelId="{06EBF2EF-7611-4DFE-ABF3-96930D6E2E00}" srcId="{2190C44C-8ABF-48E8-B47B-9AD84ADFE01E}" destId="{DF2FC32F-7954-4E91-BD23-C32E739C4E70}" srcOrd="1" destOrd="0" parTransId="{D44CFCC2-6CF3-4C7D-B5A7-7271A1B97C38}" sibTransId="{7B35A1E8-DFB0-4775-A2AD-57CE8C793DC7}"/>
    <dgm:cxn modelId="{D07E8EF8-0A98-45E1-9725-B1AC4E07DF8F}" type="presOf" srcId="{28E0C18F-8580-48D3-B65E-D8255AE2434B}" destId="{FE00260E-87D4-4402-8AA5-D3C0C2FF8B10}" srcOrd="0" destOrd="4" presId="urn:microsoft.com/office/officeart/2005/8/layout/hList6"/>
    <dgm:cxn modelId="{AE4861C8-2671-4909-BC5D-952598463E84}" type="presParOf" srcId="{D86B1575-C964-4668-BEF6-C8567A5087C2}" destId="{FE00260E-87D4-4402-8AA5-D3C0C2FF8B10}"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5C21D-ED0F-478A-9B59-A987DBB0B8E9}">
      <dsp:nvSpPr>
        <dsp:cNvPr id="0" name=""/>
        <dsp:cNvSpPr/>
      </dsp:nvSpPr>
      <dsp:spPr>
        <a:xfrm>
          <a:off x="5034" y="0"/>
          <a:ext cx="4842569" cy="43894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Accounting Changes</a:t>
          </a:r>
        </a:p>
      </dsp:txBody>
      <dsp:txXfrm>
        <a:off x="5034" y="0"/>
        <a:ext cx="4842569" cy="1316831"/>
      </dsp:txXfrm>
    </dsp:sp>
    <dsp:sp modelId="{0C53E185-6331-4420-9E99-4CA69AA8D826}">
      <dsp:nvSpPr>
        <dsp:cNvPr id="0" name=""/>
        <dsp:cNvSpPr/>
      </dsp:nvSpPr>
      <dsp:spPr>
        <a:xfrm>
          <a:off x="489291" y="1317206"/>
          <a:ext cx="3874055" cy="86234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1. Change in accounting principle</a:t>
          </a:r>
        </a:p>
      </dsp:txBody>
      <dsp:txXfrm>
        <a:off x="514548" y="1342463"/>
        <a:ext cx="3823541" cy="811834"/>
      </dsp:txXfrm>
    </dsp:sp>
    <dsp:sp modelId="{5B2C96D7-7F64-4F90-BE9B-9E7A1240C4BA}">
      <dsp:nvSpPr>
        <dsp:cNvPr id="0" name=""/>
        <dsp:cNvSpPr/>
      </dsp:nvSpPr>
      <dsp:spPr>
        <a:xfrm>
          <a:off x="489291" y="2312224"/>
          <a:ext cx="3874055" cy="86234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2. Change in accounting estimate</a:t>
          </a:r>
        </a:p>
      </dsp:txBody>
      <dsp:txXfrm>
        <a:off x="514548" y="2337481"/>
        <a:ext cx="3823541" cy="811834"/>
      </dsp:txXfrm>
    </dsp:sp>
    <dsp:sp modelId="{59EAC64A-C6E8-43C0-93BF-51A6D18CD7CD}">
      <dsp:nvSpPr>
        <dsp:cNvPr id="0" name=""/>
        <dsp:cNvSpPr/>
      </dsp:nvSpPr>
      <dsp:spPr>
        <a:xfrm>
          <a:off x="489291" y="3307242"/>
          <a:ext cx="3874055" cy="86234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3. Change to or within the financial reporting entity</a:t>
          </a:r>
        </a:p>
      </dsp:txBody>
      <dsp:txXfrm>
        <a:off x="514548" y="3332499"/>
        <a:ext cx="3823541" cy="811834"/>
      </dsp:txXfrm>
    </dsp:sp>
    <dsp:sp modelId="{1E72B215-A1C8-49F0-BD3F-F91295E6A9F0}">
      <dsp:nvSpPr>
        <dsp:cNvPr id="0" name=""/>
        <dsp:cNvSpPr/>
      </dsp:nvSpPr>
      <dsp:spPr>
        <a:xfrm>
          <a:off x="5210796" y="0"/>
          <a:ext cx="4842569" cy="43894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Error Corrections</a:t>
          </a:r>
        </a:p>
      </dsp:txBody>
      <dsp:txXfrm>
        <a:off x="5210796" y="0"/>
        <a:ext cx="4842569" cy="1316831"/>
      </dsp:txXfrm>
    </dsp:sp>
    <dsp:sp modelId="{A71994DA-C3FE-464E-89B3-79C29D50F688}">
      <dsp:nvSpPr>
        <dsp:cNvPr id="0" name=""/>
        <dsp:cNvSpPr/>
      </dsp:nvSpPr>
      <dsp:spPr>
        <a:xfrm>
          <a:off x="5695053" y="1316831"/>
          <a:ext cx="3874055" cy="285313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Correction of an error in previously issued financial statements</a:t>
          </a:r>
        </a:p>
      </dsp:txBody>
      <dsp:txXfrm>
        <a:off x="5778618" y="1400396"/>
        <a:ext cx="3706925" cy="26860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E1989-B8EC-43E4-9F31-DEEB2C799F39}">
      <dsp:nvSpPr>
        <dsp:cNvPr id="0" name=""/>
        <dsp:cNvSpPr/>
      </dsp:nvSpPr>
      <dsp:spPr>
        <a:xfrm>
          <a:off x="0" y="2329114"/>
          <a:ext cx="4949685" cy="152815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t>Those constraints may limit a government’s ability to acquire resources or to control spending</a:t>
          </a:r>
          <a:r>
            <a:rPr lang="en-US" sz="1900" b="1" kern="1200" dirty="0"/>
            <a:t>.</a:t>
          </a:r>
        </a:p>
      </dsp:txBody>
      <dsp:txXfrm>
        <a:off x="0" y="2329114"/>
        <a:ext cx="4949685" cy="1528151"/>
      </dsp:txXfrm>
    </dsp:sp>
    <dsp:sp modelId="{344D29D5-0D33-4658-BF32-AA4D54D05823}">
      <dsp:nvSpPr>
        <dsp:cNvPr id="0" name=""/>
        <dsp:cNvSpPr/>
      </dsp:nvSpPr>
      <dsp:spPr>
        <a:xfrm rot="10800000">
          <a:off x="0" y="0"/>
          <a:ext cx="4949685" cy="2350296"/>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Governments are exposed to </a:t>
          </a:r>
          <a:r>
            <a:rPr lang="en-US" sz="1900" u="sng" kern="1200" dirty="0"/>
            <a:t>risks that are based on constraints created by limitations </a:t>
          </a:r>
          <a:r>
            <a:rPr lang="en-US" sz="1900" u="none" kern="1200" dirty="0"/>
            <a:t>imposed by an external party or the government’s highest level of decision-making authority</a:t>
          </a:r>
        </a:p>
      </dsp:txBody>
      <dsp:txXfrm rot="10800000">
        <a:off x="0" y="0"/>
        <a:ext cx="4949685" cy="15271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0260E-87D4-4402-8AA5-D3C0C2FF8B10}">
      <dsp:nvSpPr>
        <dsp:cNvPr id="0" name=""/>
        <dsp:cNvSpPr/>
      </dsp:nvSpPr>
      <dsp:spPr>
        <a:xfrm rot="16200000">
          <a:off x="909246" y="-909246"/>
          <a:ext cx="3236107" cy="5054600"/>
        </a:xfrm>
        <a:prstGeom prst="flowChartManualOperati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68672" bIns="0" numCol="1" spcCol="1270" anchor="t"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rPr>
            <a:t>Examples:</a:t>
          </a:r>
        </a:p>
        <a:p>
          <a:pPr marL="228600" lvl="1" indent="-228600" algn="l" defTabSz="933450">
            <a:lnSpc>
              <a:spcPct val="90000"/>
            </a:lnSpc>
            <a:spcBef>
              <a:spcPct val="0"/>
            </a:spcBef>
            <a:spcAft>
              <a:spcPct val="15000"/>
            </a:spcAft>
            <a:buChar char="•"/>
          </a:pPr>
          <a:r>
            <a:rPr lang="en-US" sz="2100" kern="1200" dirty="0">
              <a:solidFill>
                <a:schemeClr val="tx1"/>
              </a:solidFill>
            </a:rPr>
            <a:t>Limitations on raising revenue</a:t>
          </a:r>
        </a:p>
        <a:p>
          <a:pPr marL="228600" lvl="1" indent="-228600" algn="l" defTabSz="933450">
            <a:lnSpc>
              <a:spcPct val="90000"/>
            </a:lnSpc>
            <a:spcBef>
              <a:spcPct val="0"/>
            </a:spcBef>
            <a:spcAft>
              <a:spcPct val="15000"/>
            </a:spcAft>
            <a:buChar char="•"/>
          </a:pPr>
          <a:r>
            <a:rPr lang="en-US" sz="2100" kern="1200" dirty="0">
              <a:solidFill>
                <a:schemeClr val="tx1"/>
              </a:solidFill>
            </a:rPr>
            <a:t>Limitations on spending</a:t>
          </a:r>
        </a:p>
        <a:p>
          <a:pPr marL="228600" lvl="1" indent="-228600" algn="l" defTabSz="933450">
            <a:lnSpc>
              <a:spcPct val="90000"/>
            </a:lnSpc>
            <a:spcBef>
              <a:spcPct val="0"/>
            </a:spcBef>
            <a:spcAft>
              <a:spcPct val="15000"/>
            </a:spcAft>
            <a:buChar char="•"/>
          </a:pPr>
          <a:r>
            <a:rPr lang="en-US" sz="2100" kern="1200" dirty="0">
              <a:solidFill>
                <a:schemeClr val="tx1"/>
              </a:solidFill>
            </a:rPr>
            <a:t>Limitations on the incurrence of debt</a:t>
          </a:r>
        </a:p>
        <a:p>
          <a:pPr marL="228600" lvl="1" indent="-228600" algn="l" defTabSz="933450">
            <a:lnSpc>
              <a:spcPct val="90000"/>
            </a:lnSpc>
            <a:spcBef>
              <a:spcPct val="0"/>
            </a:spcBef>
            <a:spcAft>
              <a:spcPct val="15000"/>
            </a:spcAft>
            <a:buChar char="•"/>
          </a:pPr>
          <a:r>
            <a:rPr lang="en-US" sz="2100" kern="1200" dirty="0">
              <a:solidFill>
                <a:schemeClr val="tx1"/>
              </a:solidFill>
            </a:rPr>
            <a:t>Mandated spending</a:t>
          </a:r>
        </a:p>
      </dsp:txBody>
      <dsp:txXfrm rot="5400000">
        <a:off x="0" y="647221"/>
        <a:ext cx="5054600" cy="19416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6EAD2-82FF-492F-B5ED-4BBCA9B58751}">
      <dsp:nvSpPr>
        <dsp:cNvPr id="0" name=""/>
        <dsp:cNvSpPr/>
      </dsp:nvSpPr>
      <dsp:spPr>
        <a:xfrm>
          <a:off x="0" y="151606"/>
          <a:ext cx="3143249" cy="18859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MD&amp;A</a:t>
          </a:r>
        </a:p>
      </dsp:txBody>
      <dsp:txXfrm>
        <a:off x="0" y="151606"/>
        <a:ext cx="3143249" cy="1885950"/>
      </dsp:txXfrm>
    </dsp:sp>
    <dsp:sp modelId="{30981E8E-92D1-4610-B583-C74F381D1B80}">
      <dsp:nvSpPr>
        <dsp:cNvPr id="0" name=""/>
        <dsp:cNvSpPr/>
      </dsp:nvSpPr>
      <dsp:spPr>
        <a:xfrm>
          <a:off x="3457575" y="151606"/>
          <a:ext cx="3143249" cy="18859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Unusual or infrequent items</a:t>
          </a:r>
        </a:p>
      </dsp:txBody>
      <dsp:txXfrm>
        <a:off x="3457575" y="151606"/>
        <a:ext cx="3143249" cy="1885950"/>
      </dsp:txXfrm>
    </dsp:sp>
    <dsp:sp modelId="{6C4DFA58-51E1-402F-944D-E14742A87B3D}">
      <dsp:nvSpPr>
        <dsp:cNvPr id="0" name=""/>
        <dsp:cNvSpPr/>
      </dsp:nvSpPr>
      <dsp:spPr>
        <a:xfrm>
          <a:off x="6915149" y="151606"/>
          <a:ext cx="3143249" cy="18859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Presentation of the proprietary fund IS</a:t>
          </a:r>
        </a:p>
      </dsp:txBody>
      <dsp:txXfrm>
        <a:off x="6915149" y="151606"/>
        <a:ext cx="3143249" cy="1885950"/>
      </dsp:txXfrm>
    </dsp:sp>
    <dsp:sp modelId="{A374FEF5-BA46-4AA5-8CEA-0524B2CD0598}">
      <dsp:nvSpPr>
        <dsp:cNvPr id="0" name=""/>
        <dsp:cNvSpPr/>
      </dsp:nvSpPr>
      <dsp:spPr>
        <a:xfrm>
          <a:off x="0" y="2351881"/>
          <a:ext cx="3143249" cy="18859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Major component units in basic FS</a:t>
          </a:r>
        </a:p>
      </dsp:txBody>
      <dsp:txXfrm>
        <a:off x="0" y="2351881"/>
        <a:ext cx="3143249" cy="1885950"/>
      </dsp:txXfrm>
    </dsp:sp>
    <dsp:sp modelId="{BEC290F7-60C5-479D-92D2-86D28D4D81AC}">
      <dsp:nvSpPr>
        <dsp:cNvPr id="0" name=""/>
        <dsp:cNvSpPr/>
      </dsp:nvSpPr>
      <dsp:spPr>
        <a:xfrm>
          <a:off x="3457575" y="2351881"/>
          <a:ext cx="3143249" cy="18859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Budgetary comparison information</a:t>
          </a:r>
        </a:p>
      </dsp:txBody>
      <dsp:txXfrm>
        <a:off x="3457575" y="2351881"/>
        <a:ext cx="3143249" cy="1885950"/>
      </dsp:txXfrm>
    </dsp:sp>
    <dsp:sp modelId="{9EA254E9-B277-4120-9ED6-B2E1AFEF4042}">
      <dsp:nvSpPr>
        <dsp:cNvPr id="0" name=""/>
        <dsp:cNvSpPr/>
      </dsp:nvSpPr>
      <dsp:spPr>
        <a:xfrm>
          <a:off x="6915149" y="2351881"/>
          <a:ext cx="3143249" cy="18859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Financial trends information in the statistical section</a:t>
          </a:r>
        </a:p>
      </dsp:txBody>
      <dsp:txXfrm>
        <a:off x="6915149" y="2351881"/>
        <a:ext cx="3143249" cy="18859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298DF-7BDD-4FAD-AFE9-E93AF01273BB}">
      <dsp:nvSpPr>
        <dsp:cNvPr id="0" name=""/>
        <dsp:cNvSpPr/>
      </dsp:nvSpPr>
      <dsp:spPr>
        <a:xfrm>
          <a:off x="1486413" y="1565"/>
          <a:ext cx="3374082" cy="20244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b="0" i="0" kern="1200" dirty="0">
              <a:effectLst/>
              <a:latin typeface="Roboto" panose="02000000000000000000" pitchFamily="2" charset="0"/>
            </a:rPr>
            <a:t>A new model for the measurement focus and basis of accounting of governmental funds</a:t>
          </a:r>
          <a:endParaRPr lang="en-US" sz="2200" kern="1200" dirty="0"/>
        </a:p>
      </dsp:txBody>
      <dsp:txXfrm>
        <a:off x="1486413" y="1565"/>
        <a:ext cx="3374082" cy="2024449"/>
      </dsp:txXfrm>
    </dsp:sp>
    <dsp:sp modelId="{11AC03FA-DDA7-4AFE-B529-D9DC5026B708}">
      <dsp:nvSpPr>
        <dsp:cNvPr id="0" name=""/>
        <dsp:cNvSpPr/>
      </dsp:nvSpPr>
      <dsp:spPr>
        <a:xfrm>
          <a:off x="5197904" y="1565"/>
          <a:ext cx="3374082" cy="20244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b="0" i="0" kern="1200" dirty="0">
              <a:effectLst/>
              <a:latin typeface="Roboto" panose="02000000000000000000" pitchFamily="2" charset="0"/>
            </a:rPr>
            <a:t>A requirement that debt service funds be reported as major funds </a:t>
          </a:r>
          <a:endParaRPr lang="en-US" sz="2200" kern="1200" dirty="0"/>
        </a:p>
      </dsp:txBody>
      <dsp:txXfrm>
        <a:off x="5197904" y="1565"/>
        <a:ext cx="3374082" cy="2024449"/>
      </dsp:txXfrm>
    </dsp:sp>
    <dsp:sp modelId="{5B3FE258-F152-41C8-B868-816EF980BA9A}">
      <dsp:nvSpPr>
        <dsp:cNvPr id="0" name=""/>
        <dsp:cNvSpPr/>
      </dsp:nvSpPr>
      <dsp:spPr>
        <a:xfrm>
          <a:off x="1486413" y="2363423"/>
          <a:ext cx="3374082" cy="20244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b="0" i="0" kern="1200" dirty="0">
              <a:effectLst/>
              <a:latin typeface="Roboto" panose="02000000000000000000" pitchFamily="2" charset="0"/>
            </a:rPr>
            <a:t>A requirement that a schedule of government-wide expenses by natural classification be presented as SI</a:t>
          </a:r>
          <a:endParaRPr lang="en-US" sz="2200" kern="1200" dirty="0"/>
        </a:p>
      </dsp:txBody>
      <dsp:txXfrm>
        <a:off x="1486413" y="2363423"/>
        <a:ext cx="3374082" cy="2024449"/>
      </dsp:txXfrm>
    </dsp:sp>
    <dsp:sp modelId="{49F5A67C-A13B-4ABF-9DF3-F451884BC4F3}">
      <dsp:nvSpPr>
        <dsp:cNvPr id="0" name=""/>
        <dsp:cNvSpPr/>
      </dsp:nvSpPr>
      <dsp:spPr>
        <a:xfrm>
          <a:off x="5197904" y="2363423"/>
          <a:ext cx="3374082" cy="20244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effectLst/>
              <a:latin typeface="Roboto" panose="02000000000000000000" pitchFamily="2" charset="0"/>
            </a:rPr>
            <a:t>A requirement that a statement of cash flows be included for either the govt-wide or the govt funds financial statements.</a:t>
          </a:r>
        </a:p>
      </dsp:txBody>
      <dsp:txXfrm>
        <a:off x="5197904" y="2363423"/>
        <a:ext cx="3374082" cy="20244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293FC-6547-451F-80D2-690E2EB9BFE5}">
      <dsp:nvSpPr>
        <dsp:cNvPr id="0" name=""/>
        <dsp:cNvSpPr/>
      </dsp:nvSpPr>
      <dsp:spPr>
        <a:xfrm>
          <a:off x="46" y="128714"/>
          <a:ext cx="4433406" cy="57600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Nonoperating</a:t>
          </a:r>
        </a:p>
      </dsp:txBody>
      <dsp:txXfrm>
        <a:off x="46" y="128714"/>
        <a:ext cx="4433406" cy="576000"/>
      </dsp:txXfrm>
    </dsp:sp>
    <dsp:sp modelId="{6802E633-8847-408B-B985-85EEF42B1686}">
      <dsp:nvSpPr>
        <dsp:cNvPr id="0" name=""/>
        <dsp:cNvSpPr/>
      </dsp:nvSpPr>
      <dsp:spPr>
        <a:xfrm>
          <a:off x="46" y="704714"/>
          <a:ext cx="4433406" cy="2580299"/>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u="sng" kern="1200" dirty="0"/>
            <a:t>Subsidies</a:t>
          </a:r>
          <a:r>
            <a:rPr lang="en-US" sz="2000" kern="1200" dirty="0"/>
            <a:t> received and provided</a:t>
          </a:r>
        </a:p>
        <a:p>
          <a:pPr marL="228600" lvl="1" indent="-228600" algn="l" defTabSz="889000">
            <a:lnSpc>
              <a:spcPct val="90000"/>
            </a:lnSpc>
            <a:spcBef>
              <a:spcPct val="0"/>
            </a:spcBef>
            <a:spcAft>
              <a:spcPct val="15000"/>
            </a:spcAft>
            <a:buChar char="•"/>
          </a:pPr>
          <a:r>
            <a:rPr lang="en-US" sz="2000" kern="1200" dirty="0"/>
            <a:t>Revenues and expenses of financing</a:t>
          </a:r>
        </a:p>
        <a:p>
          <a:pPr marL="228600" lvl="1" indent="-228600" algn="l" defTabSz="889000">
            <a:lnSpc>
              <a:spcPct val="90000"/>
            </a:lnSpc>
            <a:spcBef>
              <a:spcPct val="0"/>
            </a:spcBef>
            <a:spcAft>
              <a:spcPct val="15000"/>
            </a:spcAft>
            <a:buChar char="•"/>
          </a:pPr>
          <a:r>
            <a:rPr lang="en-US" sz="2000" kern="1200" dirty="0"/>
            <a:t>Resources from the disposal of capital assets and inventory</a:t>
          </a:r>
        </a:p>
        <a:p>
          <a:pPr marL="228600" lvl="1" indent="-228600" algn="l" defTabSz="889000">
            <a:lnSpc>
              <a:spcPct val="90000"/>
            </a:lnSpc>
            <a:spcBef>
              <a:spcPct val="0"/>
            </a:spcBef>
            <a:spcAft>
              <a:spcPct val="15000"/>
            </a:spcAft>
            <a:buChar char="•"/>
          </a:pPr>
          <a:r>
            <a:rPr lang="en-US" sz="2000" kern="1200" dirty="0"/>
            <a:t>Investment income and expenses</a:t>
          </a:r>
        </a:p>
        <a:p>
          <a:pPr marL="228600" lvl="1" indent="-228600" algn="l" defTabSz="889000">
            <a:lnSpc>
              <a:spcPct val="90000"/>
            </a:lnSpc>
            <a:spcBef>
              <a:spcPct val="0"/>
            </a:spcBef>
            <a:spcAft>
              <a:spcPct val="15000"/>
            </a:spcAft>
            <a:buChar char="•"/>
          </a:pPr>
          <a:r>
            <a:rPr lang="en-US" sz="2000" kern="1200" dirty="0"/>
            <a:t>Contributions to permanent and term endowments</a:t>
          </a:r>
        </a:p>
      </dsp:txBody>
      <dsp:txXfrm>
        <a:off x="46" y="704714"/>
        <a:ext cx="4433406" cy="2580299"/>
      </dsp:txXfrm>
    </dsp:sp>
    <dsp:sp modelId="{53F66C93-D655-492C-ADA5-E8DB668F77B8}">
      <dsp:nvSpPr>
        <dsp:cNvPr id="0" name=""/>
        <dsp:cNvSpPr/>
      </dsp:nvSpPr>
      <dsp:spPr>
        <a:xfrm>
          <a:off x="5054129" y="128714"/>
          <a:ext cx="4433406" cy="57600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Operating</a:t>
          </a:r>
        </a:p>
      </dsp:txBody>
      <dsp:txXfrm>
        <a:off x="5054129" y="128714"/>
        <a:ext cx="4433406" cy="576000"/>
      </dsp:txXfrm>
    </dsp:sp>
    <dsp:sp modelId="{AA65B6D6-3765-4373-AC0B-52BBBA6660B3}">
      <dsp:nvSpPr>
        <dsp:cNvPr id="0" name=""/>
        <dsp:cNvSpPr/>
      </dsp:nvSpPr>
      <dsp:spPr>
        <a:xfrm>
          <a:off x="5054129" y="704714"/>
          <a:ext cx="4433406" cy="2580299"/>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Activities other than nonoperating activities</a:t>
          </a:r>
        </a:p>
      </dsp:txBody>
      <dsp:txXfrm>
        <a:off x="5054129" y="704714"/>
        <a:ext cx="4433406" cy="25802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C1398-B096-4989-9AD6-EB41C07C2F05}">
      <dsp:nvSpPr>
        <dsp:cNvPr id="0" name=""/>
        <dsp:cNvSpPr/>
      </dsp:nvSpPr>
      <dsp:spPr>
        <a:xfrm rot="5400000">
          <a:off x="4803730" y="-2193229"/>
          <a:ext cx="3015554" cy="7492488"/>
        </a:xfrm>
        <a:prstGeom prst="round2Same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Resources received from another party or fund (1) for which the proprietary fund does not provide goods and services to the other party or fund and (2) that directly or indirectly keep the proprietary fund’s current or future fees and charges lower than they would be otherwise</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a:t>Resources provided to another party or fund (1) for which the other party or fund does not provide goods and services to the proprietary fund and (2) that are recoverable through the proprietary fund’s current or future pricing policies</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a:t>All other transfers</a:t>
          </a:r>
        </a:p>
      </dsp:txBody>
      <dsp:txXfrm rot="-5400000">
        <a:off x="2565264" y="192444"/>
        <a:ext cx="7345281" cy="2721140"/>
      </dsp:txXfrm>
    </dsp:sp>
    <dsp:sp modelId="{09D18AFB-C9A9-40EA-BBE8-BF4EDC1FBC21}">
      <dsp:nvSpPr>
        <dsp:cNvPr id="0" name=""/>
        <dsp:cNvSpPr/>
      </dsp:nvSpPr>
      <dsp:spPr>
        <a:xfrm>
          <a:off x="648" y="1279"/>
          <a:ext cx="2564615" cy="3103469"/>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Subsidies</a:t>
          </a:r>
        </a:p>
      </dsp:txBody>
      <dsp:txXfrm>
        <a:off x="125842" y="126473"/>
        <a:ext cx="2314227" cy="2853081"/>
      </dsp:txXfrm>
    </dsp:sp>
    <dsp:sp modelId="{CBA532F8-925D-4E20-9D04-A1EA59DA8A74}">
      <dsp:nvSpPr>
        <dsp:cNvPr id="0" name=""/>
        <dsp:cNvSpPr/>
      </dsp:nvSpPr>
      <dsp:spPr>
        <a:xfrm>
          <a:off x="648" y="3259922"/>
          <a:ext cx="9909765" cy="1128235"/>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Adds a new subtotal for operating income (loss) and noncapital subsidies</a:t>
          </a:r>
        </a:p>
      </dsp:txBody>
      <dsp:txXfrm>
        <a:off x="55724" y="3314998"/>
        <a:ext cx="9799613" cy="10180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8363B-661C-4884-B453-83672C0AF177}">
      <dsp:nvSpPr>
        <dsp:cNvPr id="0" name=""/>
        <dsp:cNvSpPr/>
      </dsp:nvSpPr>
      <dsp:spPr>
        <a:xfrm>
          <a:off x="0" y="0"/>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2EAD0-22DF-4941-B835-7821963A4175}">
      <dsp:nvSpPr>
        <dsp:cNvPr id="0" name=""/>
        <dsp:cNvSpPr/>
      </dsp:nvSpPr>
      <dsp:spPr>
        <a:xfrm>
          <a:off x="0" y="0"/>
          <a:ext cx="2011680" cy="250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Topics Being Considered</a:t>
          </a:r>
        </a:p>
      </dsp:txBody>
      <dsp:txXfrm>
        <a:off x="0" y="0"/>
        <a:ext cx="2011680" cy="2502373"/>
      </dsp:txXfrm>
    </dsp:sp>
    <dsp:sp modelId="{601052FC-4E7A-40B3-B112-8AE0411DEA5A}">
      <dsp:nvSpPr>
        <dsp:cNvPr id="0" name=""/>
        <dsp:cNvSpPr/>
      </dsp:nvSpPr>
      <dsp:spPr>
        <a:xfrm>
          <a:off x="2162556" y="39099"/>
          <a:ext cx="7895844" cy="78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How should infrastructure assets be </a:t>
          </a:r>
          <a:r>
            <a:rPr lang="en-US" sz="1600" b="1" kern="1200" dirty="0"/>
            <a:t>recognized</a:t>
          </a:r>
          <a:r>
            <a:rPr lang="en-US" sz="1600" kern="1200" dirty="0"/>
            <a:t> and </a:t>
          </a:r>
          <a:r>
            <a:rPr lang="en-US" sz="1600" b="1" kern="1200" dirty="0"/>
            <a:t>measured</a:t>
          </a:r>
          <a:r>
            <a:rPr lang="en-US" sz="1600" kern="1200" dirty="0"/>
            <a:t> in financial statements? </a:t>
          </a:r>
        </a:p>
      </dsp:txBody>
      <dsp:txXfrm>
        <a:off x="2162556" y="39099"/>
        <a:ext cx="7895844" cy="781991"/>
      </dsp:txXfrm>
    </dsp:sp>
    <dsp:sp modelId="{B487072E-A15D-4CA4-98B5-A08B885E0A87}">
      <dsp:nvSpPr>
        <dsp:cNvPr id="0" name=""/>
        <dsp:cNvSpPr/>
      </dsp:nvSpPr>
      <dsp:spPr>
        <a:xfrm>
          <a:off x="2011680" y="821091"/>
          <a:ext cx="80467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219EF6-96E9-4048-92A2-ABAD2E62D1B3}">
      <dsp:nvSpPr>
        <dsp:cNvPr id="0" name=""/>
        <dsp:cNvSpPr/>
      </dsp:nvSpPr>
      <dsp:spPr>
        <a:xfrm>
          <a:off x="2162556" y="860191"/>
          <a:ext cx="7895844" cy="78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Should the optional use of the </a:t>
          </a:r>
          <a:r>
            <a:rPr lang="en-US" sz="1600" b="1" kern="1200" dirty="0"/>
            <a:t>modified approach</a:t>
          </a:r>
          <a:r>
            <a:rPr lang="en-US" sz="1600" kern="1200" dirty="0"/>
            <a:t> continue to be allowed to report infrastructure assets?</a:t>
          </a:r>
        </a:p>
      </dsp:txBody>
      <dsp:txXfrm>
        <a:off x="2162556" y="860191"/>
        <a:ext cx="7895844" cy="781991"/>
      </dsp:txXfrm>
    </dsp:sp>
    <dsp:sp modelId="{1929E01D-1C6D-4A38-AA9B-07A3C18F93E5}">
      <dsp:nvSpPr>
        <dsp:cNvPr id="0" name=""/>
        <dsp:cNvSpPr/>
      </dsp:nvSpPr>
      <dsp:spPr>
        <a:xfrm>
          <a:off x="2011680" y="1642182"/>
          <a:ext cx="80467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19B712-ABCF-41E7-B9D9-42DC57F00EB0}">
      <dsp:nvSpPr>
        <dsp:cNvPr id="0" name=""/>
        <dsp:cNvSpPr/>
      </dsp:nvSpPr>
      <dsp:spPr>
        <a:xfrm>
          <a:off x="2162556" y="1681282"/>
          <a:ext cx="7895844" cy="78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Should </a:t>
          </a:r>
          <a:r>
            <a:rPr lang="en-US" sz="1600" b="1" kern="1200" dirty="0"/>
            <a:t>additional information</a:t>
          </a:r>
          <a:r>
            <a:rPr lang="en-US" sz="1600" kern="1200" dirty="0"/>
            <a:t> related to the maintenance and preservation of infrastructure assets be presented in financial statements and, if so, what information and what method of communication should be used to provide that information?</a:t>
          </a:r>
        </a:p>
      </dsp:txBody>
      <dsp:txXfrm>
        <a:off x="2162556" y="1681282"/>
        <a:ext cx="7895844" cy="781991"/>
      </dsp:txXfrm>
    </dsp:sp>
    <dsp:sp modelId="{1AA72061-DB39-4BFA-BDCE-E5875CC93A14}">
      <dsp:nvSpPr>
        <dsp:cNvPr id="0" name=""/>
        <dsp:cNvSpPr/>
      </dsp:nvSpPr>
      <dsp:spPr>
        <a:xfrm>
          <a:off x="2011680" y="2463274"/>
          <a:ext cx="80467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77C88B-5899-4E8E-957A-6D428D5BBF77}">
      <dsp:nvSpPr>
        <dsp:cNvPr id="0" name=""/>
        <dsp:cNvSpPr/>
      </dsp:nvSpPr>
      <dsp:spPr>
        <a:xfrm>
          <a:off x="0" y="2502373"/>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31FA3-062C-4473-936B-CF2D7280AEB6}">
      <dsp:nvSpPr>
        <dsp:cNvPr id="0" name=""/>
        <dsp:cNvSpPr/>
      </dsp:nvSpPr>
      <dsp:spPr>
        <a:xfrm>
          <a:off x="0" y="2502373"/>
          <a:ext cx="2011680" cy="250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Major Tentative Board Decisions</a:t>
          </a:r>
        </a:p>
      </dsp:txBody>
      <dsp:txXfrm>
        <a:off x="0" y="2502373"/>
        <a:ext cx="2011680" cy="2502373"/>
      </dsp:txXfrm>
    </dsp:sp>
    <dsp:sp modelId="{E79C1018-B95C-4C30-83E7-EC85B012ACC6}">
      <dsp:nvSpPr>
        <dsp:cNvPr id="0" name=""/>
        <dsp:cNvSpPr/>
      </dsp:nvSpPr>
      <dsp:spPr>
        <a:xfrm>
          <a:off x="2162556" y="2541473"/>
          <a:ext cx="7895844" cy="78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Infrastructure assets should continue to be recognized and measured in financial statements using </a:t>
          </a:r>
          <a:r>
            <a:rPr lang="en-US" sz="1600" b="1" kern="1200" dirty="0"/>
            <a:t>historical cost depreciation</a:t>
          </a:r>
          <a:r>
            <a:rPr lang="en-US" sz="1600" kern="1200" dirty="0"/>
            <a:t>, except those governments that elect to use the modified approach.</a:t>
          </a:r>
        </a:p>
      </dsp:txBody>
      <dsp:txXfrm>
        <a:off x="2162556" y="2541473"/>
        <a:ext cx="7895844" cy="781991"/>
      </dsp:txXfrm>
    </dsp:sp>
    <dsp:sp modelId="{05F7591E-2DBF-4C1A-A8C1-5D1A607CDA72}">
      <dsp:nvSpPr>
        <dsp:cNvPr id="0" name=""/>
        <dsp:cNvSpPr/>
      </dsp:nvSpPr>
      <dsp:spPr>
        <a:xfrm>
          <a:off x="2011680" y="3323465"/>
          <a:ext cx="80467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C32D99-F9AB-4405-AE4E-8290B3414729}">
      <dsp:nvSpPr>
        <dsp:cNvPr id="0" name=""/>
        <dsp:cNvSpPr/>
      </dsp:nvSpPr>
      <dsp:spPr>
        <a:xfrm>
          <a:off x="2162556" y="3362565"/>
          <a:ext cx="7895844" cy="78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Requirements for use of the </a:t>
          </a:r>
          <a:r>
            <a:rPr lang="en-US" sz="1600" b="1" kern="1200" dirty="0"/>
            <a:t>modified approach</a:t>
          </a:r>
          <a:r>
            <a:rPr lang="en-US" sz="1600" kern="1200" dirty="0"/>
            <a:t> as described in GASB Statement 34 generally should </a:t>
          </a:r>
          <a:r>
            <a:rPr lang="en-US" sz="1600" b="1" kern="1200" dirty="0"/>
            <a:t>continue to apply</a:t>
          </a:r>
          <a:r>
            <a:rPr lang="en-US" sz="1600" kern="1200" dirty="0"/>
            <a:t>.</a:t>
          </a:r>
        </a:p>
      </dsp:txBody>
      <dsp:txXfrm>
        <a:off x="2162556" y="3362565"/>
        <a:ext cx="7895844" cy="781991"/>
      </dsp:txXfrm>
    </dsp:sp>
    <dsp:sp modelId="{D327AF38-72B9-4FAA-903B-D176F44FB724}">
      <dsp:nvSpPr>
        <dsp:cNvPr id="0" name=""/>
        <dsp:cNvSpPr/>
      </dsp:nvSpPr>
      <dsp:spPr>
        <a:xfrm>
          <a:off x="2011680" y="4144556"/>
          <a:ext cx="80467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6CC32D-2688-4D56-BD37-24869669B2EE}">
      <dsp:nvSpPr>
        <dsp:cNvPr id="0" name=""/>
        <dsp:cNvSpPr/>
      </dsp:nvSpPr>
      <dsp:spPr>
        <a:xfrm>
          <a:off x="2162556" y="4183656"/>
          <a:ext cx="7895844" cy="78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Maintenance and preservation costs that have been pushed to future periods (</a:t>
          </a:r>
          <a:r>
            <a:rPr lang="en-US" sz="1600" b="1" kern="1200" dirty="0"/>
            <a:t>“deferred maintenance”</a:t>
          </a:r>
          <a:r>
            <a:rPr lang="en-US" sz="1600" kern="1200" dirty="0"/>
            <a:t>) should </a:t>
          </a:r>
          <a:r>
            <a:rPr lang="en-US" sz="1600" b="1" u="sng" kern="1200" dirty="0"/>
            <a:t>not</a:t>
          </a:r>
          <a:r>
            <a:rPr lang="en-US" sz="1600" kern="1200" dirty="0"/>
            <a:t> be recognized as a liability in financial statements.</a:t>
          </a:r>
        </a:p>
      </dsp:txBody>
      <dsp:txXfrm>
        <a:off x="2162556" y="4183656"/>
        <a:ext cx="7895844" cy="781991"/>
      </dsp:txXfrm>
    </dsp:sp>
    <dsp:sp modelId="{DFE813D8-96BD-4F02-BFB9-E2F261AA7AC4}">
      <dsp:nvSpPr>
        <dsp:cNvPr id="0" name=""/>
        <dsp:cNvSpPr/>
      </dsp:nvSpPr>
      <dsp:spPr>
        <a:xfrm>
          <a:off x="2011680" y="4965648"/>
          <a:ext cx="80467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471B4-11E2-4496-8173-F12EDA0D132F}">
      <dsp:nvSpPr>
        <dsp:cNvPr id="0" name=""/>
        <dsp:cNvSpPr/>
      </dsp:nvSpPr>
      <dsp:spPr>
        <a:xfrm>
          <a:off x="0" y="66973"/>
          <a:ext cx="10058399" cy="772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Topics Being Considered</a:t>
          </a:r>
        </a:p>
      </dsp:txBody>
      <dsp:txXfrm>
        <a:off x="37696" y="104669"/>
        <a:ext cx="9983007" cy="696808"/>
      </dsp:txXfrm>
    </dsp:sp>
    <dsp:sp modelId="{3C6A0A32-76F5-435F-998D-9F8FCB681C8A}">
      <dsp:nvSpPr>
        <dsp:cNvPr id="0" name=""/>
        <dsp:cNvSpPr/>
      </dsp:nvSpPr>
      <dsp:spPr>
        <a:xfrm>
          <a:off x="0" y="839173"/>
          <a:ext cx="10058399" cy="409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Whether and, if so, how should the existing </a:t>
          </a:r>
          <a:r>
            <a:rPr lang="en-US" sz="2600" b="1" kern="1200" dirty="0"/>
            <a:t>definitions </a:t>
          </a:r>
          <a:r>
            <a:rPr lang="en-US" sz="2600" kern="1200" dirty="0"/>
            <a:t>of </a:t>
          </a:r>
          <a:r>
            <a:rPr lang="en-US" sz="2600" b="1" kern="1200" dirty="0"/>
            <a:t>recognized</a:t>
          </a:r>
          <a:r>
            <a:rPr lang="en-US" sz="2600" kern="1200" dirty="0"/>
            <a:t> subsequent events and </a:t>
          </a:r>
          <a:r>
            <a:rPr lang="en-US" sz="2600" b="1" kern="1200" dirty="0"/>
            <a:t>nonrecognized</a:t>
          </a:r>
          <a:r>
            <a:rPr lang="en-US" sz="2600" kern="1200" dirty="0"/>
            <a:t> subsequent events be modified?</a:t>
          </a:r>
        </a:p>
        <a:p>
          <a:pPr marL="228600" lvl="1" indent="-228600" algn="l" defTabSz="1155700">
            <a:lnSpc>
              <a:spcPct val="90000"/>
            </a:lnSpc>
            <a:spcBef>
              <a:spcPct val="0"/>
            </a:spcBef>
            <a:spcAft>
              <a:spcPct val="20000"/>
            </a:spcAft>
            <a:buChar char="•"/>
          </a:pPr>
          <a:r>
            <a:rPr lang="en-US" sz="2600" kern="1200" dirty="0"/>
            <a:t>What </a:t>
          </a:r>
          <a:r>
            <a:rPr lang="en-US" sz="2600" b="1" kern="1200" dirty="0"/>
            <a:t>information</a:t>
          </a:r>
          <a:r>
            <a:rPr lang="en-US" sz="2600" kern="1200" dirty="0"/>
            <a:t> should be provided about subsequent events?</a:t>
          </a:r>
        </a:p>
        <a:p>
          <a:pPr marL="228600" lvl="1" indent="-228600" algn="l" defTabSz="1155700">
            <a:lnSpc>
              <a:spcPct val="90000"/>
            </a:lnSpc>
            <a:spcBef>
              <a:spcPct val="0"/>
            </a:spcBef>
            <a:spcAft>
              <a:spcPct val="20000"/>
            </a:spcAft>
            <a:buChar char="•"/>
          </a:pPr>
          <a:r>
            <a:rPr lang="en-US" sz="2600" kern="1200" dirty="0"/>
            <a:t>Which </a:t>
          </a:r>
          <a:r>
            <a:rPr lang="en-US" sz="2600" b="1" kern="1200" dirty="0"/>
            <a:t>communication method </a:t>
          </a:r>
          <a:r>
            <a:rPr lang="en-US" sz="2600" kern="1200" dirty="0"/>
            <a:t>is best suited for this information?</a:t>
          </a:r>
        </a:p>
        <a:p>
          <a:pPr marL="228600" lvl="1" indent="-228600" algn="l" defTabSz="1155700">
            <a:lnSpc>
              <a:spcPct val="90000"/>
            </a:lnSpc>
            <a:spcBef>
              <a:spcPct val="0"/>
            </a:spcBef>
            <a:spcAft>
              <a:spcPct val="20000"/>
            </a:spcAft>
            <a:buChar char="•"/>
          </a:pPr>
          <a:r>
            <a:rPr lang="en-US" sz="2600" b="1" kern="1200" dirty="0"/>
            <a:t>Interaction</a:t>
          </a:r>
          <a:r>
            <a:rPr lang="en-US" sz="2600" kern="1200" dirty="0"/>
            <a:t> between any requirements resulting from this project and other GASB standards related to transactions or other events that occur subsequent to the date of the financial statements.</a:t>
          </a:r>
        </a:p>
      </dsp:txBody>
      <dsp:txXfrm>
        <a:off x="0" y="839173"/>
        <a:ext cx="10058399" cy="40986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A5EEA-CDE7-45B8-BEB4-59060261390E}">
      <dsp:nvSpPr>
        <dsp:cNvPr id="0" name=""/>
        <dsp:cNvSpPr/>
      </dsp:nvSpPr>
      <dsp:spPr>
        <a:xfrm>
          <a:off x="0" y="36858"/>
          <a:ext cx="8348472" cy="16763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t>21 new or amended questions and answers to provide guidance that clarifies, explains, or elaborates on GASB Statements related to the following topics:</a:t>
          </a:r>
        </a:p>
      </dsp:txBody>
      <dsp:txXfrm>
        <a:off x="0" y="36858"/>
        <a:ext cx="8348472" cy="1117535"/>
      </dsp:txXfrm>
    </dsp:sp>
    <dsp:sp modelId="{6E4E3E68-E9A0-42C3-A132-4C79B14EED19}">
      <dsp:nvSpPr>
        <dsp:cNvPr id="0" name=""/>
        <dsp:cNvSpPr/>
      </dsp:nvSpPr>
      <dsp:spPr>
        <a:xfrm>
          <a:off x="1709928" y="1154394"/>
          <a:ext cx="8348472" cy="3402000"/>
        </a:xfrm>
        <a:prstGeom prst="roundRect">
          <a:avLst>
            <a:gd name="adj" fmla="val 10000"/>
          </a:avLst>
        </a:prstGeom>
        <a:solidFill>
          <a:srgbClr val="F5A8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Statement of cash flows</a:t>
          </a:r>
        </a:p>
        <a:p>
          <a:pPr marL="228600" lvl="1" indent="-228600" algn="l" defTabSz="933450">
            <a:lnSpc>
              <a:spcPct val="90000"/>
            </a:lnSpc>
            <a:spcBef>
              <a:spcPct val="0"/>
            </a:spcBef>
            <a:spcAft>
              <a:spcPct val="15000"/>
            </a:spcAft>
            <a:buChar char="•"/>
          </a:pPr>
          <a:r>
            <a:rPr lang="en-US" sz="2100" kern="1200" dirty="0"/>
            <a:t>MD&amp;A</a:t>
          </a:r>
        </a:p>
        <a:p>
          <a:pPr marL="228600" lvl="1" indent="-228600" algn="l" defTabSz="933450">
            <a:lnSpc>
              <a:spcPct val="90000"/>
            </a:lnSpc>
            <a:spcBef>
              <a:spcPct val="0"/>
            </a:spcBef>
            <a:spcAft>
              <a:spcPct val="15000"/>
            </a:spcAft>
            <a:buChar char="•"/>
          </a:pPr>
          <a:r>
            <a:rPr lang="en-US" sz="2100" kern="1200" dirty="0"/>
            <a:t>Leases</a:t>
          </a:r>
        </a:p>
        <a:p>
          <a:pPr marL="228600" lvl="1" indent="-228600" algn="l" defTabSz="933450">
            <a:lnSpc>
              <a:spcPct val="90000"/>
            </a:lnSpc>
            <a:spcBef>
              <a:spcPct val="0"/>
            </a:spcBef>
            <a:spcAft>
              <a:spcPct val="15000"/>
            </a:spcAft>
            <a:buChar char="•"/>
          </a:pPr>
          <a:r>
            <a:rPr lang="en-US" sz="2100" kern="1200" dirty="0"/>
            <a:t>Proprietary fund financial statements</a:t>
          </a:r>
        </a:p>
        <a:p>
          <a:pPr marL="228600" lvl="1" indent="-228600" algn="l" defTabSz="933450">
            <a:lnSpc>
              <a:spcPct val="90000"/>
            </a:lnSpc>
            <a:spcBef>
              <a:spcPct val="0"/>
            </a:spcBef>
            <a:spcAft>
              <a:spcPct val="15000"/>
            </a:spcAft>
            <a:buChar char="•"/>
          </a:pPr>
          <a:r>
            <a:rPr lang="en-US" sz="2100" kern="1200" dirty="0"/>
            <a:t>Conduit debt</a:t>
          </a:r>
        </a:p>
        <a:p>
          <a:pPr marL="228600" lvl="1" indent="-228600" algn="l" defTabSz="933450">
            <a:lnSpc>
              <a:spcPct val="90000"/>
            </a:lnSpc>
            <a:spcBef>
              <a:spcPct val="0"/>
            </a:spcBef>
            <a:spcAft>
              <a:spcPct val="15000"/>
            </a:spcAft>
            <a:buChar char="•"/>
          </a:pPr>
          <a:r>
            <a:rPr lang="en-US" sz="2100" kern="1200" dirty="0"/>
            <a:t>Accounting changes and error corrections</a:t>
          </a:r>
        </a:p>
        <a:p>
          <a:pPr marL="228600" lvl="1" indent="-228600" algn="l" defTabSz="933450">
            <a:lnSpc>
              <a:spcPct val="90000"/>
            </a:lnSpc>
            <a:spcBef>
              <a:spcPct val="0"/>
            </a:spcBef>
            <a:spcAft>
              <a:spcPct val="15000"/>
            </a:spcAft>
            <a:buChar char="•"/>
          </a:pPr>
          <a:r>
            <a:rPr lang="en-US" sz="2100" kern="1200" dirty="0"/>
            <a:t>Compensated absences</a:t>
          </a:r>
        </a:p>
        <a:p>
          <a:pPr marL="228600" lvl="1" indent="-228600" algn="l" defTabSz="933450">
            <a:lnSpc>
              <a:spcPct val="90000"/>
            </a:lnSpc>
            <a:spcBef>
              <a:spcPct val="0"/>
            </a:spcBef>
            <a:spcAft>
              <a:spcPct val="15000"/>
            </a:spcAft>
            <a:buChar char="•"/>
          </a:pPr>
          <a:r>
            <a:rPr lang="en-US" sz="2100" kern="1200" dirty="0"/>
            <a:t>Capital assets</a:t>
          </a:r>
        </a:p>
        <a:p>
          <a:pPr marL="228600" lvl="1" indent="-228600" algn="l" defTabSz="933450">
            <a:lnSpc>
              <a:spcPct val="90000"/>
            </a:lnSpc>
            <a:spcBef>
              <a:spcPct val="0"/>
            </a:spcBef>
            <a:spcAft>
              <a:spcPct val="15000"/>
            </a:spcAft>
            <a:buChar char="•"/>
          </a:pPr>
          <a:r>
            <a:rPr lang="en-US" sz="2100" kern="1200" dirty="0"/>
            <a:t>Special revenue funds </a:t>
          </a:r>
        </a:p>
      </dsp:txBody>
      <dsp:txXfrm>
        <a:off x="1809569" y="1254035"/>
        <a:ext cx="8149190" cy="32027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9537D-D7B3-4B8A-8AC0-4BBA351F9C07}">
      <dsp:nvSpPr>
        <dsp:cNvPr id="0" name=""/>
        <dsp:cNvSpPr/>
      </dsp:nvSpPr>
      <dsp:spPr>
        <a:xfrm>
          <a:off x="0" y="35910"/>
          <a:ext cx="10058399" cy="748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Topics Being Considered</a:t>
          </a:r>
        </a:p>
      </dsp:txBody>
      <dsp:txXfrm>
        <a:off x="0" y="35910"/>
        <a:ext cx="10058399" cy="748800"/>
      </dsp:txXfrm>
    </dsp:sp>
    <dsp:sp modelId="{C3BB987C-ECC9-4228-A213-068DC8F00886}">
      <dsp:nvSpPr>
        <dsp:cNvPr id="0" name=""/>
        <dsp:cNvSpPr/>
      </dsp:nvSpPr>
      <dsp:spPr>
        <a:xfrm>
          <a:off x="0" y="784710"/>
          <a:ext cx="10058399" cy="35685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How should the existing guidance on going concern uncertainties (including the definition of a going concern) be </a:t>
          </a:r>
          <a:r>
            <a:rPr lang="en-US" sz="2600" b="1" kern="1200" dirty="0"/>
            <a:t>clarified or improved</a:t>
          </a:r>
          <a:r>
            <a:rPr lang="en-US" sz="2600" kern="1200" dirty="0"/>
            <a:t> to reduce diversity in practice in applying the guidance?</a:t>
          </a:r>
        </a:p>
        <a:p>
          <a:pPr marL="228600" lvl="1" indent="-228600" algn="l" defTabSz="1155700">
            <a:lnSpc>
              <a:spcPct val="90000"/>
            </a:lnSpc>
            <a:spcBef>
              <a:spcPct val="0"/>
            </a:spcBef>
            <a:spcAft>
              <a:spcPct val="15000"/>
            </a:spcAft>
            <a:buChar char="•"/>
          </a:pPr>
          <a:r>
            <a:rPr lang="en-US" sz="2600" kern="1200" dirty="0"/>
            <a:t>How should severe financial stress be </a:t>
          </a:r>
          <a:r>
            <a:rPr lang="en-US" sz="2600" b="1" kern="1200" dirty="0"/>
            <a:t>defined</a:t>
          </a:r>
          <a:r>
            <a:rPr lang="en-US" sz="2600" kern="1200" dirty="0"/>
            <a:t>? How should that definition </a:t>
          </a:r>
          <a:r>
            <a:rPr lang="en-US" sz="2600" b="1" kern="1200" dirty="0"/>
            <a:t>differ</a:t>
          </a:r>
          <a:r>
            <a:rPr lang="en-US" sz="2600" kern="1200" dirty="0"/>
            <a:t> from going concern uncertainties?</a:t>
          </a:r>
        </a:p>
        <a:p>
          <a:pPr marL="228600" lvl="1" indent="-228600" algn="l" defTabSz="1155700">
            <a:lnSpc>
              <a:spcPct val="90000"/>
            </a:lnSpc>
            <a:spcBef>
              <a:spcPct val="0"/>
            </a:spcBef>
            <a:spcAft>
              <a:spcPct val="15000"/>
            </a:spcAft>
            <a:buChar char="•"/>
          </a:pPr>
          <a:r>
            <a:rPr lang="en-US" sz="2600" kern="1200" dirty="0"/>
            <a:t>If a government is determined to be exposed to severe financial stress, what </a:t>
          </a:r>
          <a:r>
            <a:rPr lang="en-US" sz="2600" b="1" kern="1200" dirty="0"/>
            <a:t>relevant information</a:t>
          </a:r>
          <a:r>
            <a:rPr lang="en-US" sz="2600" kern="1200" dirty="0"/>
            <a:t> should a government disclose in notes to financial statements?</a:t>
          </a:r>
        </a:p>
      </dsp:txBody>
      <dsp:txXfrm>
        <a:off x="0" y="784710"/>
        <a:ext cx="10058399" cy="3568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7E5A-ED46-4A2C-BEE9-E23D1E5F6FAC}">
      <dsp:nvSpPr>
        <dsp:cNvPr id="0" name=""/>
        <dsp:cNvSpPr/>
      </dsp:nvSpPr>
      <dsp:spPr>
        <a:xfrm>
          <a:off x="0" y="0"/>
          <a:ext cx="10058399" cy="438943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2. A </a:t>
          </a:r>
          <a:r>
            <a:rPr lang="en-US" sz="4000" i="1" kern="1200" dirty="0"/>
            <a:t>change</a:t>
          </a:r>
          <a:r>
            <a:rPr lang="en-US" sz="4000" kern="1200" dirty="0"/>
            <a:t> in </a:t>
          </a:r>
          <a:r>
            <a:rPr lang="en-US" sz="4000" u="sng" kern="1200" dirty="0"/>
            <a:t>accounting estimate</a:t>
          </a:r>
          <a:r>
            <a:rPr lang="en-US" sz="4000" u="none" kern="1200" dirty="0"/>
            <a:t> </a:t>
          </a:r>
          <a:r>
            <a:rPr lang="en-US" sz="4000" kern="1200" dirty="0"/>
            <a:t>occurs when inputs change</a:t>
          </a:r>
        </a:p>
      </dsp:txBody>
      <dsp:txXfrm>
        <a:off x="0" y="0"/>
        <a:ext cx="10058399" cy="2370296"/>
      </dsp:txXfrm>
    </dsp:sp>
    <dsp:sp modelId="{14029B35-A438-4E60-B59D-611977939523}">
      <dsp:nvSpPr>
        <dsp:cNvPr id="0" name=""/>
        <dsp:cNvSpPr/>
      </dsp:nvSpPr>
      <dsp:spPr>
        <a:xfrm>
          <a:off x="0" y="2282507"/>
          <a:ext cx="5029200" cy="201914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Estimate: </a:t>
          </a:r>
          <a:r>
            <a:rPr lang="en-US" sz="2700" b="1" kern="1200" dirty="0"/>
            <a:t>Outputs</a:t>
          </a:r>
          <a:r>
            <a:rPr lang="en-US" sz="2700" kern="1200" dirty="0"/>
            <a:t> that are amounts subject to measurement uncertainty that are recognized or disclosed in the basic financial statements</a:t>
          </a:r>
        </a:p>
      </dsp:txBody>
      <dsp:txXfrm>
        <a:off x="0" y="2282507"/>
        <a:ext cx="5029200" cy="2019141"/>
      </dsp:txXfrm>
    </dsp:sp>
    <dsp:sp modelId="{74E85A9D-57B4-47DE-9F7E-E194293EA7D9}">
      <dsp:nvSpPr>
        <dsp:cNvPr id="0" name=""/>
        <dsp:cNvSpPr/>
      </dsp:nvSpPr>
      <dsp:spPr>
        <a:xfrm>
          <a:off x="5029199" y="2282507"/>
          <a:ext cx="5029200" cy="201914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What is it? </a:t>
          </a:r>
          <a:r>
            <a:rPr lang="en-US" sz="2700" u="sng" kern="1200" dirty="0"/>
            <a:t>Changes to </a:t>
          </a:r>
          <a:r>
            <a:rPr lang="en-US" sz="2700" b="1" u="sng" kern="1200" dirty="0"/>
            <a:t>inputs</a:t>
          </a:r>
          <a:r>
            <a:rPr lang="en-US" sz="2700" u="sng" kern="1200" dirty="0"/>
            <a:t> </a:t>
          </a:r>
          <a:r>
            <a:rPr lang="en-US" sz="2700" kern="1200" dirty="0"/>
            <a:t>result from a change in circumstance, </a:t>
          </a:r>
          <a:r>
            <a:rPr lang="en-US" sz="2700" b="1" kern="1200" dirty="0"/>
            <a:t>new</a:t>
          </a:r>
          <a:r>
            <a:rPr lang="en-US" sz="2700" kern="1200" dirty="0"/>
            <a:t> information, or </a:t>
          </a:r>
          <a:r>
            <a:rPr lang="en-US" sz="2700" b="1" kern="1200" dirty="0"/>
            <a:t>more</a:t>
          </a:r>
          <a:r>
            <a:rPr lang="en-US" sz="2700" kern="1200" dirty="0"/>
            <a:t> experience</a:t>
          </a:r>
        </a:p>
      </dsp:txBody>
      <dsp:txXfrm>
        <a:off x="5029199" y="2282507"/>
        <a:ext cx="5029200" cy="201914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570A4-F0D9-498F-A09A-FA040573D300}">
      <dsp:nvSpPr>
        <dsp:cNvPr id="0" name=""/>
        <dsp:cNvSpPr/>
      </dsp:nvSpPr>
      <dsp:spPr>
        <a:xfrm rot="5400000">
          <a:off x="-350400" y="351506"/>
          <a:ext cx="2336006" cy="163520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Going Concern Uncertainties</a:t>
          </a:r>
        </a:p>
      </dsp:txBody>
      <dsp:txXfrm rot="-5400000">
        <a:off x="1" y="818707"/>
        <a:ext cx="1635204" cy="700802"/>
      </dsp:txXfrm>
    </dsp:sp>
    <dsp:sp modelId="{765976A4-D54F-47CD-B889-CF2DE6E6D324}">
      <dsp:nvSpPr>
        <dsp:cNvPr id="0" name=""/>
        <dsp:cNvSpPr/>
      </dsp:nvSpPr>
      <dsp:spPr>
        <a:xfrm rot="5400000">
          <a:off x="5087600" y="-3451290"/>
          <a:ext cx="1518404" cy="8423195"/>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Going concern uncertainty (GCU) is the </a:t>
          </a:r>
          <a:r>
            <a:rPr lang="en-US" sz="1500" b="1" kern="1200" dirty="0"/>
            <a:t>substantial doubt</a:t>
          </a:r>
          <a:r>
            <a:rPr lang="en-US" sz="1500" kern="1200" dirty="0"/>
            <a:t> about whether a governmental entity will continue to exist as the same legally separate entity, regardless of its financial condition. Substantial doubt means the </a:t>
          </a:r>
          <a:r>
            <a:rPr lang="en-US" sz="1500" b="1" kern="1200" dirty="0"/>
            <a:t>likelihood is probable</a:t>
          </a:r>
          <a:r>
            <a:rPr lang="en-US" sz="1500" kern="1200" dirty="0"/>
            <a:t>.</a:t>
          </a:r>
        </a:p>
        <a:p>
          <a:pPr marL="114300" lvl="1" indent="-114300" algn="l" defTabSz="666750">
            <a:lnSpc>
              <a:spcPct val="90000"/>
            </a:lnSpc>
            <a:spcBef>
              <a:spcPct val="0"/>
            </a:spcBef>
            <a:spcAft>
              <a:spcPct val="15000"/>
            </a:spcAft>
            <a:buChar char="•"/>
          </a:pPr>
          <a:r>
            <a:rPr lang="en-US" sz="1500" kern="1200" dirty="0"/>
            <a:t>To identify whether there is GCU for disclosure purposes, a government should evaluate all </a:t>
          </a:r>
          <a:r>
            <a:rPr lang="en-US" sz="1500" b="1" kern="1200" dirty="0"/>
            <a:t>relevant factors </a:t>
          </a:r>
          <a:r>
            <a:rPr lang="en-US" sz="1500" kern="1200" dirty="0"/>
            <a:t>that indicate a likelihood of a potential government dissolution and determine whether all relevant factors, considered in the aggregate, indicate that GCU exists.</a:t>
          </a:r>
        </a:p>
      </dsp:txBody>
      <dsp:txXfrm rot="-5400000">
        <a:off x="1635205" y="75227"/>
        <a:ext cx="8349073" cy="1370160"/>
      </dsp:txXfrm>
    </dsp:sp>
    <dsp:sp modelId="{B6BE5A24-0405-4EB6-B711-114303CEF535}">
      <dsp:nvSpPr>
        <dsp:cNvPr id="0" name=""/>
        <dsp:cNvSpPr/>
      </dsp:nvSpPr>
      <dsp:spPr>
        <a:xfrm rot="5400000">
          <a:off x="-350400" y="2402409"/>
          <a:ext cx="2336006" cy="163520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Severe Financial Stress</a:t>
          </a:r>
        </a:p>
      </dsp:txBody>
      <dsp:txXfrm rot="-5400000">
        <a:off x="1" y="2869610"/>
        <a:ext cx="1635204" cy="700802"/>
      </dsp:txXfrm>
    </dsp:sp>
    <dsp:sp modelId="{C166A8D0-1594-48EC-A9D3-E99CC3C3B761}">
      <dsp:nvSpPr>
        <dsp:cNvPr id="0" name=""/>
        <dsp:cNvSpPr/>
      </dsp:nvSpPr>
      <dsp:spPr>
        <a:xfrm rot="5400000">
          <a:off x="5087600" y="-1400387"/>
          <a:ext cx="1518404" cy="8423195"/>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 government should make severe financial stress disclosures when it is experiencing financial difficulties at such a degree that it is </a:t>
          </a:r>
          <a:r>
            <a:rPr lang="en-US" sz="1500" b="1" kern="1200" dirty="0"/>
            <a:t>near or at the point of insolvency</a:t>
          </a:r>
          <a:r>
            <a:rPr lang="en-US" sz="1500" kern="1200" dirty="0"/>
            <a:t>. </a:t>
          </a:r>
        </a:p>
        <a:p>
          <a:pPr marL="114300" lvl="1" indent="-114300" algn="l" defTabSz="666750">
            <a:lnSpc>
              <a:spcPct val="90000"/>
            </a:lnSpc>
            <a:spcBef>
              <a:spcPct val="0"/>
            </a:spcBef>
            <a:spcAft>
              <a:spcPct val="15000"/>
            </a:spcAft>
            <a:buChar char="•"/>
          </a:pPr>
          <a:r>
            <a:rPr lang="en-US" sz="1500" kern="1200" dirty="0"/>
            <a:t>Insolvency should be described as a circumstance in which a government </a:t>
          </a:r>
          <a:r>
            <a:rPr lang="en-US" sz="1500" b="1" kern="1200" dirty="0"/>
            <a:t>generally is not paying its liabilities as they come due or is unable to pay its liabilities as they come due</a:t>
          </a:r>
          <a:r>
            <a:rPr lang="en-US" sz="1500" kern="1200" dirty="0"/>
            <a:t>. </a:t>
          </a:r>
        </a:p>
        <a:p>
          <a:pPr marL="114300" lvl="1" indent="-114300" algn="l" defTabSz="666750">
            <a:lnSpc>
              <a:spcPct val="90000"/>
            </a:lnSpc>
            <a:spcBef>
              <a:spcPct val="0"/>
            </a:spcBef>
            <a:spcAft>
              <a:spcPct val="15000"/>
            </a:spcAft>
            <a:buChar char="•"/>
          </a:pPr>
          <a:r>
            <a:rPr lang="en-US" sz="1500" kern="1200" dirty="0"/>
            <a:t>To identify when a government is near the point of insolvency, a government should evaluate all </a:t>
          </a:r>
          <a:r>
            <a:rPr lang="en-US" sz="1500" b="1" kern="1200" dirty="0"/>
            <a:t>relevant factors</a:t>
          </a:r>
          <a:r>
            <a:rPr lang="en-US" sz="1500" kern="1200" dirty="0"/>
            <a:t>.</a:t>
          </a:r>
        </a:p>
      </dsp:txBody>
      <dsp:txXfrm rot="-5400000">
        <a:off x="1635205" y="2126130"/>
        <a:ext cx="8349073" cy="1370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7E5A-ED46-4A2C-BEE9-E23D1E5F6FAC}">
      <dsp:nvSpPr>
        <dsp:cNvPr id="0" name=""/>
        <dsp:cNvSpPr/>
      </dsp:nvSpPr>
      <dsp:spPr>
        <a:xfrm>
          <a:off x="0" y="0"/>
          <a:ext cx="10058399" cy="438943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u="sng" kern="1200" dirty="0"/>
            <a:t>Error Corrections</a:t>
          </a:r>
          <a:r>
            <a:rPr lang="en-US" sz="2800" u="none" kern="1200" dirty="0"/>
            <a:t> </a:t>
          </a:r>
          <a:r>
            <a:rPr lang="en-US" sz="2800" kern="1200" dirty="0"/>
            <a:t>results from mathematical mistakes, mistakes in the application of accounting principles, or oversight or misuse of facts </a:t>
          </a:r>
          <a:r>
            <a:rPr lang="en-US" sz="2800" u="sng" kern="1200" dirty="0"/>
            <a:t>that existed at the time the financial statements were issued</a:t>
          </a:r>
          <a:r>
            <a:rPr lang="en-US" sz="2800" u="none" kern="1200" dirty="0"/>
            <a:t> about conditions that existed as of the financial statement date</a:t>
          </a:r>
        </a:p>
      </dsp:txBody>
      <dsp:txXfrm>
        <a:off x="0" y="0"/>
        <a:ext cx="10058399" cy="2370296"/>
      </dsp:txXfrm>
    </dsp:sp>
    <dsp:sp modelId="{14029B35-A438-4E60-B59D-611977939523}">
      <dsp:nvSpPr>
        <dsp:cNvPr id="0" name=""/>
        <dsp:cNvSpPr/>
      </dsp:nvSpPr>
      <dsp:spPr>
        <a:xfrm>
          <a:off x="0" y="2282507"/>
          <a:ext cx="5029200" cy="201914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Facts that existed at the time the FS were issued = reasonably expected to have been obtained and taken into account at that time</a:t>
          </a:r>
        </a:p>
      </dsp:txBody>
      <dsp:txXfrm>
        <a:off x="0" y="2282507"/>
        <a:ext cx="5029200" cy="2019141"/>
      </dsp:txXfrm>
    </dsp:sp>
    <dsp:sp modelId="{BEDF6574-18CC-4CF2-846E-849508A0F189}">
      <dsp:nvSpPr>
        <dsp:cNvPr id="0" name=""/>
        <dsp:cNvSpPr/>
      </dsp:nvSpPr>
      <dsp:spPr>
        <a:xfrm>
          <a:off x="5029199" y="2282507"/>
          <a:ext cx="5029200" cy="201914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 change from (a) applying an accounting principle that is </a:t>
          </a:r>
          <a:r>
            <a:rPr lang="en-US" sz="2400" b="1" u="sng" kern="1200" dirty="0"/>
            <a:t>not</a:t>
          </a:r>
          <a:r>
            <a:rPr lang="en-US" sz="2400" kern="1200" dirty="0"/>
            <a:t> generally accepted to (b) applying a generally accepted accounting principle =&gt; error correction</a:t>
          </a:r>
        </a:p>
      </dsp:txBody>
      <dsp:txXfrm>
        <a:off x="5029199" y="2282507"/>
        <a:ext cx="5029200" cy="2019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C1F37-7AA9-4C37-BFB6-8468E800BCD1}">
      <dsp:nvSpPr>
        <dsp:cNvPr id="0" name=""/>
        <dsp:cNvSpPr/>
      </dsp:nvSpPr>
      <dsp:spPr>
        <a:xfrm>
          <a:off x="0" y="21444"/>
          <a:ext cx="10058399" cy="59889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1. Change in accounting principle</a:t>
          </a:r>
        </a:p>
      </dsp:txBody>
      <dsp:txXfrm>
        <a:off x="29236" y="50680"/>
        <a:ext cx="9999927" cy="540421"/>
      </dsp:txXfrm>
    </dsp:sp>
    <dsp:sp modelId="{0094C0F9-605C-49AB-827B-506167977490}">
      <dsp:nvSpPr>
        <dsp:cNvPr id="0" name=""/>
        <dsp:cNvSpPr/>
      </dsp:nvSpPr>
      <dsp:spPr>
        <a:xfrm>
          <a:off x="0" y="620337"/>
          <a:ext cx="10058399"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Reported </a:t>
          </a:r>
          <a:r>
            <a:rPr lang="en-US" sz="2000" u="sng" kern="1200" dirty="0"/>
            <a:t>retroactively</a:t>
          </a:r>
          <a:r>
            <a:rPr lang="en-US" sz="2000" kern="1200" dirty="0"/>
            <a:t> by </a:t>
          </a:r>
          <a:r>
            <a:rPr lang="en-US" sz="2000" i="1" kern="1200" dirty="0"/>
            <a:t>restating</a:t>
          </a:r>
          <a:r>
            <a:rPr lang="en-US" sz="2000" kern="1200" dirty="0"/>
            <a:t> prior periods presented</a:t>
          </a:r>
        </a:p>
      </dsp:txBody>
      <dsp:txXfrm>
        <a:off x="0" y="620337"/>
        <a:ext cx="10058399" cy="430560"/>
      </dsp:txXfrm>
    </dsp:sp>
    <dsp:sp modelId="{1D479BA4-72EC-4AC0-94CA-A8809693DC1F}">
      <dsp:nvSpPr>
        <dsp:cNvPr id="0" name=""/>
        <dsp:cNvSpPr/>
      </dsp:nvSpPr>
      <dsp:spPr>
        <a:xfrm>
          <a:off x="0" y="1050897"/>
          <a:ext cx="10058399" cy="59889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2. Change in accounting estimate</a:t>
          </a:r>
        </a:p>
      </dsp:txBody>
      <dsp:txXfrm>
        <a:off x="29236" y="1080133"/>
        <a:ext cx="9999927" cy="540421"/>
      </dsp:txXfrm>
    </dsp:sp>
    <dsp:sp modelId="{4617F142-1BB5-43BF-8163-9A779BECFB6B}">
      <dsp:nvSpPr>
        <dsp:cNvPr id="0" name=""/>
        <dsp:cNvSpPr/>
      </dsp:nvSpPr>
      <dsp:spPr>
        <a:xfrm>
          <a:off x="0" y="1649791"/>
          <a:ext cx="10058399"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Reported </a:t>
          </a:r>
          <a:r>
            <a:rPr lang="en-US" sz="2000" u="sng" kern="1200" dirty="0"/>
            <a:t>prospectively</a:t>
          </a:r>
        </a:p>
        <a:p>
          <a:pPr marL="228600" lvl="1" indent="-228600" algn="l" defTabSz="889000">
            <a:lnSpc>
              <a:spcPct val="90000"/>
            </a:lnSpc>
            <a:spcBef>
              <a:spcPct val="0"/>
            </a:spcBef>
            <a:spcAft>
              <a:spcPct val="20000"/>
            </a:spcAft>
            <a:buChar char="•"/>
          </a:pPr>
          <a:r>
            <a:rPr lang="en-US" sz="2000" kern="1200" dirty="0"/>
            <a:t>Recognized in current period flows</a:t>
          </a:r>
        </a:p>
      </dsp:txBody>
      <dsp:txXfrm>
        <a:off x="0" y="1649791"/>
        <a:ext cx="10058399" cy="659295"/>
      </dsp:txXfrm>
    </dsp:sp>
    <dsp:sp modelId="{F87AA388-BBDB-4AFA-84B8-AD9A940593A4}">
      <dsp:nvSpPr>
        <dsp:cNvPr id="0" name=""/>
        <dsp:cNvSpPr/>
      </dsp:nvSpPr>
      <dsp:spPr>
        <a:xfrm>
          <a:off x="0" y="2309086"/>
          <a:ext cx="10058399" cy="59889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3. Change to/within the reporting entity</a:t>
          </a:r>
        </a:p>
      </dsp:txBody>
      <dsp:txXfrm>
        <a:off x="29236" y="2338322"/>
        <a:ext cx="9999927" cy="540421"/>
      </dsp:txXfrm>
    </dsp:sp>
    <dsp:sp modelId="{ED5ACEB4-2CE4-4592-AD29-FF9441C7E149}">
      <dsp:nvSpPr>
        <dsp:cNvPr id="0" name=""/>
        <dsp:cNvSpPr/>
      </dsp:nvSpPr>
      <dsp:spPr>
        <a:xfrm>
          <a:off x="0" y="2907980"/>
          <a:ext cx="10058399"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Reported by </a:t>
          </a:r>
          <a:r>
            <a:rPr lang="en-US" sz="2000" i="1" kern="1200" dirty="0"/>
            <a:t>adjusting</a:t>
          </a:r>
          <a:r>
            <a:rPr lang="en-US" sz="2000" kern="1200" dirty="0"/>
            <a:t> current period beginning balances</a:t>
          </a:r>
        </a:p>
      </dsp:txBody>
      <dsp:txXfrm>
        <a:off x="0" y="2907980"/>
        <a:ext cx="10058399" cy="430560"/>
      </dsp:txXfrm>
    </dsp:sp>
    <dsp:sp modelId="{62A6DCBB-8737-4763-8145-B143ADABC8C3}">
      <dsp:nvSpPr>
        <dsp:cNvPr id="0" name=""/>
        <dsp:cNvSpPr/>
      </dsp:nvSpPr>
      <dsp:spPr>
        <a:xfrm>
          <a:off x="0" y="3338540"/>
          <a:ext cx="10058399" cy="598893"/>
        </a:xfrm>
        <a:prstGeom prst="roundRect">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Error correction</a:t>
          </a:r>
        </a:p>
      </dsp:txBody>
      <dsp:txXfrm>
        <a:off x="29236" y="3367776"/>
        <a:ext cx="9999927" cy="540421"/>
      </dsp:txXfrm>
    </dsp:sp>
    <dsp:sp modelId="{6E453FAF-720E-4E51-96F2-107643127E26}">
      <dsp:nvSpPr>
        <dsp:cNvPr id="0" name=""/>
        <dsp:cNvSpPr/>
      </dsp:nvSpPr>
      <dsp:spPr>
        <a:xfrm>
          <a:off x="0" y="3937434"/>
          <a:ext cx="10058399"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Reported </a:t>
          </a:r>
          <a:r>
            <a:rPr lang="en-US" sz="2000" u="sng" kern="1200" dirty="0"/>
            <a:t>retroactively</a:t>
          </a:r>
          <a:r>
            <a:rPr lang="en-US" sz="2000" kern="1200" dirty="0"/>
            <a:t> by </a:t>
          </a:r>
          <a:r>
            <a:rPr lang="en-US" sz="2000" i="1" kern="1200" dirty="0"/>
            <a:t>restating</a:t>
          </a:r>
          <a:r>
            <a:rPr lang="en-US" sz="2000" kern="1200" dirty="0"/>
            <a:t> prior periods presented</a:t>
          </a:r>
        </a:p>
      </dsp:txBody>
      <dsp:txXfrm>
        <a:off x="0" y="3937434"/>
        <a:ext cx="10058399" cy="430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C1F37-7AA9-4C37-BFB6-8468E800BCD1}">
      <dsp:nvSpPr>
        <dsp:cNvPr id="0" name=""/>
        <dsp:cNvSpPr/>
      </dsp:nvSpPr>
      <dsp:spPr>
        <a:xfrm>
          <a:off x="0" y="235632"/>
          <a:ext cx="10058399" cy="772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Display</a:t>
          </a:r>
        </a:p>
      </dsp:txBody>
      <dsp:txXfrm>
        <a:off x="37696" y="273328"/>
        <a:ext cx="9983007" cy="696808"/>
      </dsp:txXfrm>
    </dsp:sp>
    <dsp:sp modelId="{0094C0F9-605C-49AB-827B-506167977490}">
      <dsp:nvSpPr>
        <dsp:cNvPr id="0" name=""/>
        <dsp:cNvSpPr/>
      </dsp:nvSpPr>
      <dsp:spPr>
        <a:xfrm>
          <a:off x="0" y="1007832"/>
          <a:ext cx="10058399" cy="768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1" u="sng" kern="1200" dirty="0"/>
            <a:t>Aggregate</a:t>
          </a:r>
          <a:r>
            <a:rPr lang="en-US" sz="2600" b="1" u="none" kern="1200" dirty="0"/>
            <a:t> </a:t>
          </a:r>
          <a:r>
            <a:rPr lang="en-US" sz="2600" kern="1200" dirty="0"/>
            <a:t>amount of </a:t>
          </a:r>
          <a:r>
            <a:rPr lang="en-US" sz="2600" i="1" kern="1200" dirty="0"/>
            <a:t>adjustments</a:t>
          </a:r>
          <a:r>
            <a:rPr lang="en-US" sz="2600" kern="1200" dirty="0"/>
            <a:t> to and </a:t>
          </a:r>
          <a:r>
            <a:rPr lang="en-US" sz="2600" i="1" kern="1200" dirty="0"/>
            <a:t>restatements</a:t>
          </a:r>
          <a:r>
            <a:rPr lang="en-US" sz="2600" kern="1200" dirty="0"/>
            <a:t> of beginning balances should be displayed for </a:t>
          </a:r>
          <a:r>
            <a:rPr lang="en-US" sz="2600" b="1" u="sng" kern="1200" dirty="0"/>
            <a:t>each </a:t>
          </a:r>
          <a:r>
            <a:rPr lang="en-US" sz="2600" kern="1200" dirty="0"/>
            <a:t>reporting unit</a:t>
          </a:r>
        </a:p>
      </dsp:txBody>
      <dsp:txXfrm>
        <a:off x="0" y="1007832"/>
        <a:ext cx="10058399" cy="768487"/>
      </dsp:txXfrm>
    </dsp:sp>
    <dsp:sp modelId="{1D479BA4-72EC-4AC0-94CA-A8809693DC1F}">
      <dsp:nvSpPr>
        <dsp:cNvPr id="0" name=""/>
        <dsp:cNvSpPr/>
      </dsp:nvSpPr>
      <dsp:spPr>
        <a:xfrm>
          <a:off x="0" y="1776320"/>
          <a:ext cx="10058399" cy="772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Note Disclosures</a:t>
          </a:r>
        </a:p>
      </dsp:txBody>
      <dsp:txXfrm>
        <a:off x="37696" y="1814016"/>
        <a:ext cx="9983007" cy="696808"/>
      </dsp:txXfrm>
    </dsp:sp>
    <dsp:sp modelId="{4617F142-1BB5-43BF-8163-9A779BECFB6B}">
      <dsp:nvSpPr>
        <dsp:cNvPr id="0" name=""/>
        <dsp:cNvSpPr/>
      </dsp:nvSpPr>
      <dsp:spPr>
        <a:xfrm>
          <a:off x="0" y="2548520"/>
          <a:ext cx="10058399" cy="1605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u="sng" kern="1200" dirty="0"/>
            <a:t>Nature </a:t>
          </a:r>
          <a:r>
            <a:rPr lang="en-US" sz="2600" kern="1200" dirty="0"/>
            <a:t>of the change or error and its correction</a:t>
          </a:r>
        </a:p>
        <a:p>
          <a:pPr marL="228600" lvl="1" indent="-228600" algn="l" defTabSz="1155700">
            <a:lnSpc>
              <a:spcPct val="90000"/>
            </a:lnSpc>
            <a:spcBef>
              <a:spcPct val="0"/>
            </a:spcBef>
            <a:spcAft>
              <a:spcPct val="20000"/>
            </a:spcAft>
            <a:buChar char="•"/>
          </a:pPr>
          <a:r>
            <a:rPr lang="en-US" sz="2600" u="sng" kern="1200" dirty="0"/>
            <a:t>Reason</a:t>
          </a:r>
          <a:r>
            <a:rPr lang="en-US" sz="2600" kern="1200" dirty="0"/>
            <a:t> for the change</a:t>
          </a:r>
        </a:p>
        <a:p>
          <a:pPr marL="228600" lvl="1" indent="-228600" algn="l" defTabSz="1155700">
            <a:lnSpc>
              <a:spcPct val="90000"/>
            </a:lnSpc>
            <a:spcBef>
              <a:spcPct val="0"/>
            </a:spcBef>
            <a:spcAft>
              <a:spcPct val="20000"/>
            </a:spcAft>
            <a:buChar char="•"/>
          </a:pPr>
          <a:r>
            <a:rPr lang="en-US" sz="2600" kern="1200" dirty="0"/>
            <a:t>Effects on beginning net position or fund balance, presented in a </a:t>
          </a:r>
          <a:r>
            <a:rPr lang="en-US" sz="2600" b="1" u="sng" kern="1200" dirty="0"/>
            <a:t>tabular</a:t>
          </a:r>
          <a:r>
            <a:rPr lang="en-US" sz="2600" kern="1200" dirty="0"/>
            <a:t> format</a:t>
          </a:r>
        </a:p>
      </dsp:txBody>
      <dsp:txXfrm>
        <a:off x="0" y="2548520"/>
        <a:ext cx="10058399" cy="16052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B37AF-D442-4C03-A520-16761F46AA0F}">
      <dsp:nvSpPr>
        <dsp:cNvPr id="0" name=""/>
        <dsp:cNvSpPr/>
      </dsp:nvSpPr>
      <dsp:spPr>
        <a:xfrm>
          <a:off x="4911" y="916114"/>
          <a:ext cx="2512144" cy="97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220472" bIns="78740" numCol="1" spcCol="1270" anchor="ctr" anchorCtr="0">
          <a:noAutofit/>
        </a:bodyPr>
        <a:lstStyle/>
        <a:p>
          <a:pPr marL="0" lvl="0" indent="0" algn="r" defTabSz="1377950">
            <a:lnSpc>
              <a:spcPct val="90000"/>
            </a:lnSpc>
            <a:spcBef>
              <a:spcPct val="0"/>
            </a:spcBef>
            <a:spcAft>
              <a:spcPct val="35000"/>
            </a:spcAft>
            <a:buNone/>
          </a:pPr>
          <a:r>
            <a:rPr lang="en-US" sz="3100" kern="1200" dirty="0"/>
            <a:t>Accounting Changes</a:t>
          </a:r>
        </a:p>
      </dsp:txBody>
      <dsp:txXfrm>
        <a:off x="4911" y="916114"/>
        <a:ext cx="2512144" cy="978243"/>
      </dsp:txXfrm>
    </dsp:sp>
    <dsp:sp modelId="{C3928728-C620-4141-A282-9C12792969A9}">
      <dsp:nvSpPr>
        <dsp:cNvPr id="0" name=""/>
        <dsp:cNvSpPr/>
      </dsp:nvSpPr>
      <dsp:spPr>
        <a:xfrm>
          <a:off x="2517055" y="671553"/>
          <a:ext cx="502428" cy="1467365"/>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B82D76-F305-4B05-9A44-D75296EBA9F6}">
      <dsp:nvSpPr>
        <dsp:cNvPr id="0" name=""/>
        <dsp:cNvSpPr/>
      </dsp:nvSpPr>
      <dsp:spPr>
        <a:xfrm>
          <a:off x="3220456" y="671553"/>
          <a:ext cx="6833032" cy="14673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Change </a:t>
          </a:r>
          <a:r>
            <a:rPr lang="en-US" sz="3100" b="1" u="sng" kern="1200" dirty="0"/>
            <a:t>only</a:t>
          </a:r>
          <a:r>
            <a:rPr lang="en-US" sz="3100" b="0" u="none" kern="1200" dirty="0"/>
            <a:t> </a:t>
          </a:r>
          <a:r>
            <a:rPr lang="en-US" sz="3100" kern="1200" dirty="0"/>
            <a:t>the periods also presented in the basic financial statements</a:t>
          </a:r>
        </a:p>
      </dsp:txBody>
      <dsp:txXfrm>
        <a:off x="3220456" y="671553"/>
        <a:ext cx="6833032" cy="1467365"/>
      </dsp:txXfrm>
    </dsp:sp>
    <dsp:sp modelId="{59A11064-76A7-4247-81FB-1D7DEC5E4FCE}">
      <dsp:nvSpPr>
        <dsp:cNvPr id="0" name=""/>
        <dsp:cNvSpPr/>
      </dsp:nvSpPr>
      <dsp:spPr>
        <a:xfrm>
          <a:off x="4911" y="2495079"/>
          <a:ext cx="2512144" cy="97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220472" bIns="78740" numCol="1" spcCol="1270" anchor="ctr" anchorCtr="0">
          <a:noAutofit/>
        </a:bodyPr>
        <a:lstStyle/>
        <a:p>
          <a:pPr marL="0" lvl="0" indent="0" algn="r" defTabSz="1377950">
            <a:lnSpc>
              <a:spcPct val="90000"/>
            </a:lnSpc>
            <a:spcBef>
              <a:spcPct val="0"/>
            </a:spcBef>
            <a:spcAft>
              <a:spcPct val="35000"/>
            </a:spcAft>
            <a:buNone/>
          </a:pPr>
          <a:r>
            <a:rPr lang="en-US" sz="3100" kern="1200" dirty="0"/>
            <a:t>Error Corrections</a:t>
          </a:r>
        </a:p>
      </dsp:txBody>
      <dsp:txXfrm>
        <a:off x="4911" y="2495079"/>
        <a:ext cx="2512144" cy="978243"/>
      </dsp:txXfrm>
    </dsp:sp>
    <dsp:sp modelId="{5E8849CD-AE2D-4680-8D50-77FB8ECD6B14}">
      <dsp:nvSpPr>
        <dsp:cNvPr id="0" name=""/>
        <dsp:cNvSpPr/>
      </dsp:nvSpPr>
      <dsp:spPr>
        <a:xfrm>
          <a:off x="2517055" y="2250519"/>
          <a:ext cx="502428" cy="1467365"/>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0F6910-EC5C-4C8C-8443-D4A16FA560BE}">
      <dsp:nvSpPr>
        <dsp:cNvPr id="0" name=""/>
        <dsp:cNvSpPr/>
      </dsp:nvSpPr>
      <dsp:spPr>
        <a:xfrm>
          <a:off x="3220456" y="2250519"/>
          <a:ext cx="6833032" cy="146736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Change the periods presented in the basic financial statements </a:t>
          </a:r>
          <a:r>
            <a:rPr lang="en-US" sz="3100" b="1" u="sng" kern="1200" dirty="0"/>
            <a:t>and</a:t>
          </a:r>
          <a:r>
            <a:rPr lang="en-US" sz="3100" kern="1200" dirty="0"/>
            <a:t> earlier periods, if practicable</a:t>
          </a:r>
        </a:p>
      </dsp:txBody>
      <dsp:txXfrm>
        <a:off x="3220456" y="2250519"/>
        <a:ext cx="6833032" cy="1467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C6F5-BF7F-4118-B9FE-029D167EB0C5}">
      <dsp:nvSpPr>
        <dsp:cNvPr id="0" name=""/>
        <dsp:cNvSpPr/>
      </dsp:nvSpPr>
      <dsp:spPr>
        <a:xfrm>
          <a:off x="42" y="66218"/>
          <a:ext cx="4081124" cy="633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A compensated absence is</a:t>
          </a:r>
        </a:p>
      </dsp:txBody>
      <dsp:txXfrm>
        <a:off x="42" y="66218"/>
        <a:ext cx="4081124" cy="633600"/>
      </dsp:txXfrm>
    </dsp:sp>
    <dsp:sp modelId="{8B121EC9-72EB-4424-82EC-DF7417B70A78}">
      <dsp:nvSpPr>
        <dsp:cNvPr id="0" name=""/>
        <dsp:cNvSpPr/>
      </dsp:nvSpPr>
      <dsp:spPr>
        <a:xfrm>
          <a:off x="42" y="699819"/>
          <a:ext cx="4081124" cy="36234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Leave for which employees may receive one or more:</a:t>
          </a:r>
        </a:p>
        <a:p>
          <a:pPr marL="457200" lvl="2" indent="-228600" algn="l" defTabSz="977900">
            <a:lnSpc>
              <a:spcPct val="90000"/>
            </a:lnSpc>
            <a:spcBef>
              <a:spcPct val="0"/>
            </a:spcBef>
            <a:spcAft>
              <a:spcPct val="15000"/>
            </a:spcAft>
            <a:buChar char="•"/>
          </a:pPr>
          <a:r>
            <a:rPr lang="en-US" sz="2200" kern="1200" dirty="0"/>
            <a:t>Cash payments when the leave is used for time off</a:t>
          </a:r>
        </a:p>
        <a:p>
          <a:pPr marL="457200" lvl="2" indent="-228600" algn="l" defTabSz="977900">
            <a:lnSpc>
              <a:spcPct val="90000"/>
            </a:lnSpc>
            <a:spcBef>
              <a:spcPct val="0"/>
            </a:spcBef>
            <a:spcAft>
              <a:spcPct val="15000"/>
            </a:spcAft>
            <a:buChar char="•"/>
          </a:pPr>
          <a:r>
            <a:rPr lang="en-US" sz="2200" kern="1200" dirty="0"/>
            <a:t>Other cash payments, such as payment for unused leave upon termination of employment</a:t>
          </a:r>
        </a:p>
        <a:p>
          <a:pPr marL="457200" lvl="2" indent="-228600" algn="l" defTabSz="977900">
            <a:lnSpc>
              <a:spcPct val="90000"/>
            </a:lnSpc>
            <a:spcBef>
              <a:spcPct val="0"/>
            </a:spcBef>
            <a:spcAft>
              <a:spcPct val="15000"/>
            </a:spcAft>
            <a:buChar char="•"/>
          </a:pPr>
          <a:r>
            <a:rPr lang="en-US" sz="2200" kern="1200" dirty="0"/>
            <a:t>Noncash settlement, such as conversion to postemployment benefits</a:t>
          </a:r>
        </a:p>
      </dsp:txBody>
      <dsp:txXfrm>
        <a:off x="42" y="699819"/>
        <a:ext cx="4081124" cy="3623400"/>
      </dsp:txXfrm>
    </dsp:sp>
    <dsp:sp modelId="{5A940BF2-E2EF-4AFB-A526-3BD19B97BE1C}">
      <dsp:nvSpPr>
        <dsp:cNvPr id="0" name=""/>
        <dsp:cNvSpPr/>
      </dsp:nvSpPr>
      <dsp:spPr>
        <a:xfrm>
          <a:off x="4441489" y="74031"/>
          <a:ext cx="4081124" cy="633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Examples:</a:t>
          </a:r>
        </a:p>
      </dsp:txBody>
      <dsp:txXfrm>
        <a:off x="4441489" y="74031"/>
        <a:ext cx="4081124" cy="633600"/>
      </dsp:txXfrm>
    </dsp:sp>
    <dsp:sp modelId="{2588D808-4650-48EC-A82F-50344B34983D}">
      <dsp:nvSpPr>
        <dsp:cNvPr id="0" name=""/>
        <dsp:cNvSpPr/>
      </dsp:nvSpPr>
      <dsp:spPr>
        <a:xfrm>
          <a:off x="4429776" y="688079"/>
          <a:ext cx="4081124" cy="36234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Vacation or annual leave</a:t>
          </a:r>
        </a:p>
        <a:p>
          <a:pPr marL="228600" lvl="1" indent="-228600" algn="l" defTabSz="977900">
            <a:lnSpc>
              <a:spcPct val="90000"/>
            </a:lnSpc>
            <a:spcBef>
              <a:spcPct val="0"/>
            </a:spcBef>
            <a:spcAft>
              <a:spcPct val="15000"/>
            </a:spcAft>
            <a:buChar char="•"/>
          </a:pPr>
          <a:r>
            <a:rPr lang="en-US" sz="2200" kern="1200" dirty="0"/>
            <a:t>Sick leave</a:t>
          </a:r>
        </a:p>
        <a:p>
          <a:pPr marL="228600" lvl="1" indent="-228600" algn="l" defTabSz="977900">
            <a:lnSpc>
              <a:spcPct val="90000"/>
            </a:lnSpc>
            <a:spcBef>
              <a:spcPct val="0"/>
            </a:spcBef>
            <a:spcAft>
              <a:spcPct val="15000"/>
            </a:spcAft>
            <a:buChar char="•"/>
          </a:pPr>
          <a:r>
            <a:rPr lang="en-US" sz="2200" kern="1200" dirty="0"/>
            <a:t>Paid time off (PTO)</a:t>
          </a:r>
        </a:p>
        <a:p>
          <a:pPr marL="228600" lvl="1" indent="-228600" algn="l" defTabSz="977900">
            <a:lnSpc>
              <a:spcPct val="90000"/>
            </a:lnSpc>
            <a:spcBef>
              <a:spcPct val="0"/>
            </a:spcBef>
            <a:spcAft>
              <a:spcPct val="15000"/>
            </a:spcAft>
            <a:buChar char="•"/>
          </a:pPr>
          <a:r>
            <a:rPr lang="en-US" sz="2200" kern="1200" dirty="0"/>
            <a:t>Holidays</a:t>
          </a:r>
        </a:p>
        <a:p>
          <a:pPr marL="228600" lvl="1" indent="-228600" algn="l" defTabSz="977900">
            <a:lnSpc>
              <a:spcPct val="90000"/>
            </a:lnSpc>
            <a:spcBef>
              <a:spcPct val="0"/>
            </a:spcBef>
            <a:spcAft>
              <a:spcPct val="15000"/>
            </a:spcAft>
            <a:buChar char="•"/>
          </a:pPr>
          <a:r>
            <a:rPr lang="en-US" sz="2200" kern="1200" dirty="0"/>
            <a:t>Parental leave</a:t>
          </a:r>
        </a:p>
        <a:p>
          <a:pPr marL="228600" lvl="1" indent="-228600" algn="l" defTabSz="977900">
            <a:lnSpc>
              <a:spcPct val="90000"/>
            </a:lnSpc>
            <a:spcBef>
              <a:spcPct val="0"/>
            </a:spcBef>
            <a:spcAft>
              <a:spcPct val="15000"/>
            </a:spcAft>
            <a:buChar char="•"/>
          </a:pPr>
          <a:r>
            <a:rPr lang="en-US" sz="2200" kern="1200" dirty="0"/>
            <a:t>Bereavement leave</a:t>
          </a:r>
        </a:p>
        <a:p>
          <a:pPr marL="228600" lvl="1" indent="-228600" algn="l" defTabSz="977900">
            <a:lnSpc>
              <a:spcPct val="90000"/>
            </a:lnSpc>
            <a:spcBef>
              <a:spcPct val="0"/>
            </a:spcBef>
            <a:spcAft>
              <a:spcPct val="15000"/>
            </a:spcAft>
            <a:buChar char="•"/>
          </a:pPr>
          <a:r>
            <a:rPr lang="en-US" sz="2200" kern="1200" dirty="0"/>
            <a:t>Certain types of sabbatical leave</a:t>
          </a:r>
        </a:p>
      </dsp:txBody>
      <dsp:txXfrm>
        <a:off x="4429776" y="688079"/>
        <a:ext cx="4081124" cy="3623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E1989-B8EC-43E4-9F31-DEEB2C799F39}">
      <dsp:nvSpPr>
        <dsp:cNvPr id="0" name=""/>
        <dsp:cNvSpPr/>
      </dsp:nvSpPr>
      <dsp:spPr>
        <a:xfrm>
          <a:off x="0" y="2329114"/>
          <a:ext cx="4949685" cy="152815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Those concentrations may limit a government’s ability to acquire resources or to control spending</a:t>
          </a:r>
        </a:p>
      </dsp:txBody>
      <dsp:txXfrm>
        <a:off x="0" y="2329114"/>
        <a:ext cx="4949685" cy="1528151"/>
      </dsp:txXfrm>
    </dsp:sp>
    <dsp:sp modelId="{344D29D5-0D33-4658-BF32-AA4D54D05823}">
      <dsp:nvSpPr>
        <dsp:cNvPr id="0" name=""/>
        <dsp:cNvSpPr/>
      </dsp:nvSpPr>
      <dsp:spPr>
        <a:xfrm rot="10800000">
          <a:off x="0" y="0"/>
          <a:ext cx="4949685" cy="2350296"/>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Governments are exposed to </a:t>
          </a:r>
          <a:r>
            <a:rPr lang="en-US" sz="1900" u="sng" kern="1200" dirty="0"/>
            <a:t>risks that are based on concentrations that create a lack of sufficient diversity</a:t>
          </a:r>
          <a:r>
            <a:rPr lang="en-US" sz="1900" kern="1200" dirty="0"/>
            <a:t> related to an aspect of a significant inflow or outflow of resources</a:t>
          </a:r>
        </a:p>
      </dsp:txBody>
      <dsp:txXfrm rot="10800000">
        <a:off x="0" y="0"/>
        <a:ext cx="4949685" cy="15271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0260E-87D4-4402-8AA5-D3C0C2FF8B10}">
      <dsp:nvSpPr>
        <dsp:cNvPr id="0" name=""/>
        <dsp:cNvSpPr/>
      </dsp:nvSpPr>
      <dsp:spPr>
        <a:xfrm rot="16200000">
          <a:off x="909246" y="-909246"/>
          <a:ext cx="3236107" cy="5054600"/>
        </a:xfrm>
        <a:prstGeom prst="flowChartManualOperati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t"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Examples include:</a:t>
          </a:r>
        </a:p>
        <a:p>
          <a:pPr marL="114300" lvl="1" indent="-114300" algn="l" defTabSz="666750">
            <a:lnSpc>
              <a:spcPct val="90000"/>
            </a:lnSpc>
            <a:spcBef>
              <a:spcPct val="0"/>
            </a:spcBef>
            <a:spcAft>
              <a:spcPct val="15000"/>
            </a:spcAft>
            <a:buChar char="•"/>
          </a:pPr>
          <a:r>
            <a:rPr lang="en-US" sz="1500" kern="1200" dirty="0">
              <a:solidFill>
                <a:schemeClr val="tx1"/>
              </a:solidFill>
            </a:rPr>
            <a:t>Suppliers of material, labor, or services</a:t>
          </a:r>
        </a:p>
        <a:p>
          <a:pPr marL="114300" lvl="1" indent="-114300" algn="l" defTabSz="666750">
            <a:lnSpc>
              <a:spcPct val="90000"/>
            </a:lnSpc>
            <a:spcBef>
              <a:spcPct val="0"/>
            </a:spcBef>
            <a:spcAft>
              <a:spcPct val="15000"/>
            </a:spcAft>
            <a:buChar char="•"/>
          </a:pPr>
          <a:r>
            <a:rPr lang="en-US" sz="1500" kern="1200" dirty="0">
              <a:solidFill>
                <a:schemeClr val="tx1"/>
              </a:solidFill>
            </a:rPr>
            <a:t>Composition of principal inflows of resources</a:t>
          </a:r>
        </a:p>
        <a:p>
          <a:pPr marL="114300" lvl="1" indent="-114300" algn="l" defTabSz="666750">
            <a:lnSpc>
              <a:spcPct val="90000"/>
            </a:lnSpc>
            <a:spcBef>
              <a:spcPct val="0"/>
            </a:spcBef>
            <a:spcAft>
              <a:spcPct val="15000"/>
            </a:spcAft>
            <a:buChar char="•"/>
          </a:pPr>
          <a:r>
            <a:rPr lang="en-US" sz="1500" kern="1200" dirty="0">
              <a:solidFill>
                <a:schemeClr val="tx1"/>
              </a:solidFill>
            </a:rPr>
            <a:t>Principal employers</a:t>
          </a:r>
        </a:p>
        <a:p>
          <a:pPr marL="114300" lvl="1" indent="-114300" algn="l" defTabSz="666750">
            <a:lnSpc>
              <a:spcPct val="90000"/>
            </a:lnSpc>
            <a:spcBef>
              <a:spcPct val="0"/>
            </a:spcBef>
            <a:spcAft>
              <a:spcPct val="15000"/>
            </a:spcAft>
            <a:buChar char="•"/>
          </a:pPr>
          <a:r>
            <a:rPr lang="en-US" sz="1500" kern="1200" dirty="0">
              <a:solidFill>
                <a:schemeClr val="tx1"/>
              </a:solidFill>
            </a:rPr>
            <a:t>Principal industries</a:t>
          </a:r>
        </a:p>
        <a:p>
          <a:pPr marL="114300" lvl="1" indent="-114300" algn="l" defTabSz="666750">
            <a:lnSpc>
              <a:spcPct val="90000"/>
            </a:lnSpc>
            <a:spcBef>
              <a:spcPct val="0"/>
            </a:spcBef>
            <a:spcAft>
              <a:spcPct val="15000"/>
            </a:spcAft>
            <a:buChar char="•"/>
          </a:pPr>
          <a:r>
            <a:rPr lang="en-US" sz="1500" kern="1200" dirty="0">
              <a:solidFill>
                <a:schemeClr val="tx1"/>
              </a:solidFill>
            </a:rPr>
            <a:t>Workforce covered by collective bargaining agreements</a:t>
          </a:r>
        </a:p>
        <a:p>
          <a:pPr marL="114300" lvl="1" indent="-114300" algn="l" defTabSz="666750">
            <a:lnSpc>
              <a:spcPct val="90000"/>
            </a:lnSpc>
            <a:spcBef>
              <a:spcPct val="0"/>
            </a:spcBef>
            <a:spcAft>
              <a:spcPct val="15000"/>
            </a:spcAft>
            <a:buChar char="•"/>
          </a:pPr>
          <a:r>
            <a:rPr lang="en-US" sz="1500" kern="1200" dirty="0">
              <a:solidFill>
                <a:schemeClr val="tx1"/>
              </a:solidFill>
            </a:rPr>
            <a:t>Principal resource providers</a:t>
          </a:r>
        </a:p>
      </dsp:txBody>
      <dsp:txXfrm rot="5400000">
        <a:off x="0" y="647221"/>
        <a:ext cx="5054600" cy="194166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C3C7DB-3D3C-A0B3-86E2-8C8FBD431C8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A6B977B-622F-EED9-DE47-759A6DB47A1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D2FD1FD-A11E-8D46-BFE9-9BD9239E4996}" type="datetimeFigureOut">
              <a:rPr lang="en-US" smtClean="0"/>
              <a:t>12/3/2024</a:t>
            </a:fld>
            <a:endParaRPr lang="en-US" dirty="0"/>
          </a:p>
        </p:txBody>
      </p:sp>
      <p:sp>
        <p:nvSpPr>
          <p:cNvPr id="4" name="Footer Placeholder 3">
            <a:extLst>
              <a:ext uri="{FF2B5EF4-FFF2-40B4-BE49-F238E27FC236}">
                <a16:creationId xmlns:a16="http://schemas.microsoft.com/office/drawing/2014/main" id="{BF7CA59C-69BC-A4CD-2F06-14D903EBFA2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37D1CE7-37F0-08DD-8E4E-41A90D2CD81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C699079-A118-874A-94E7-47C273EC9208}" type="slidenum">
              <a:rPr lang="en-US" smtClean="0"/>
              <a:t>‹#›</a:t>
            </a:fld>
            <a:endParaRPr lang="en-US" dirty="0"/>
          </a:p>
        </p:txBody>
      </p:sp>
    </p:spTree>
    <p:extLst>
      <p:ext uri="{BB962C8B-B14F-4D97-AF65-F5344CB8AC3E}">
        <p14:creationId xmlns:p14="http://schemas.microsoft.com/office/powerpoint/2010/main" val="2992219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E98CAE-07D7-1942-9372-1E04177BC588}" type="datetimeFigureOut">
              <a:rPr lang="en-US" smtClean="0"/>
              <a:t>12/3/2024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77DF63-35FC-5948-B689-9649F45C0BDC}" type="slidenum">
              <a:rPr lang="en-US" smtClean="0"/>
              <a:t>‹#›</a:t>
            </a:fld>
            <a:endParaRPr lang="en-US" dirty="0"/>
          </a:p>
        </p:txBody>
      </p:sp>
    </p:spTree>
    <p:extLst>
      <p:ext uri="{BB962C8B-B14F-4D97-AF65-F5344CB8AC3E}">
        <p14:creationId xmlns:p14="http://schemas.microsoft.com/office/powerpoint/2010/main" val="288626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2015-2020 (6 years) – 26 new standards issued</a:t>
            </a:r>
          </a:p>
          <a:p>
            <a:r>
              <a:rPr lang="en-US" dirty="0"/>
              <a:t>2021-2024 (4 years) – 7 new standards issued</a:t>
            </a:r>
          </a:p>
        </p:txBody>
      </p:sp>
      <p:sp>
        <p:nvSpPr>
          <p:cNvPr id="4" name="Slide Number Placeholder 3"/>
          <p:cNvSpPr>
            <a:spLocks noGrp="1"/>
          </p:cNvSpPr>
          <p:nvPr>
            <p:ph type="sldNum" sz="quarter" idx="5"/>
          </p:nvPr>
        </p:nvSpPr>
        <p:spPr/>
        <p:txBody>
          <a:bodyPr/>
          <a:lstStyle/>
          <a:p>
            <a:fld id="{9677DF63-35FC-5948-B689-9649F45C0BDC}" type="slidenum">
              <a:rPr lang="en-US" smtClean="0"/>
              <a:t>4</a:t>
            </a:fld>
            <a:endParaRPr lang="en-US" dirty="0"/>
          </a:p>
        </p:txBody>
      </p:sp>
    </p:spTree>
    <p:extLst>
      <p:ext uri="{BB962C8B-B14F-4D97-AF65-F5344CB8AC3E}">
        <p14:creationId xmlns:p14="http://schemas.microsoft.com/office/powerpoint/2010/main" val="99142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acct principle</a:t>
            </a:r>
          </a:p>
          <a:p>
            <a:pPr marL="285750" indent="-285750" algn="l">
              <a:buFont typeface="Arial" panose="020B0604020202020204" pitchFamily="34" charset="0"/>
              <a:buChar char="•"/>
            </a:pPr>
            <a:r>
              <a:rPr lang="en-US" sz="1200" i="0" u="sng" strike="noStrike" baseline="0" dirty="0">
                <a:solidFill>
                  <a:schemeClr val="tx1"/>
                </a:solidFill>
                <a:latin typeface="Arial-BoldMT"/>
              </a:rPr>
              <a:t>Retroactive</a:t>
            </a:r>
            <a:r>
              <a:rPr lang="en-US" sz="1200" b="1" dirty="0">
                <a:solidFill>
                  <a:schemeClr val="tx1"/>
                </a:solidFill>
                <a:latin typeface="Arial-BoldMT"/>
              </a:rPr>
              <a:t> </a:t>
            </a:r>
            <a:r>
              <a:rPr lang="en-US" sz="1200" b="0" i="0" u="none" strike="noStrike" baseline="0" dirty="0">
                <a:solidFill>
                  <a:schemeClr val="tx1"/>
                </a:solidFill>
                <a:latin typeface="ArialMT"/>
              </a:rPr>
              <a:t>to all prior periods presented </a:t>
            </a:r>
            <a:r>
              <a:rPr lang="en-US" sz="1200" b="1" i="0" u="sng" strike="noStrike" baseline="0" dirty="0">
                <a:solidFill>
                  <a:schemeClr val="tx1"/>
                </a:solidFill>
                <a:latin typeface="ArialMT"/>
              </a:rPr>
              <a:t>(unless another standard directs otherwise)</a:t>
            </a:r>
            <a:r>
              <a:rPr lang="en-US" sz="1200" b="0" i="0" u="none" strike="noStrike" baseline="0" dirty="0">
                <a:solidFill>
                  <a:schemeClr val="tx1"/>
                </a:solidFill>
                <a:latin typeface="ArialMT"/>
              </a:rPr>
              <a:t>, if practicable</a:t>
            </a:r>
          </a:p>
          <a:p>
            <a:pPr marL="285750" indent="-285750" algn="l">
              <a:buFont typeface="Arial" panose="020B0604020202020204" pitchFamily="34" charset="0"/>
              <a:buChar char="•"/>
            </a:pPr>
            <a:r>
              <a:rPr lang="en-US" sz="1200" b="0" i="0" u="none" strike="noStrike" baseline="0" dirty="0">
                <a:solidFill>
                  <a:schemeClr val="tx1"/>
                </a:solidFill>
                <a:latin typeface="ArialMT"/>
              </a:rPr>
              <a:t>If not practicable, restate beginning balances of current period</a:t>
            </a:r>
          </a:p>
          <a:p>
            <a:pPr marL="285750" indent="-285750" algn="l">
              <a:buFont typeface="Arial" panose="020B0604020202020204" pitchFamily="34" charset="0"/>
              <a:buChar char="•"/>
            </a:pPr>
            <a:r>
              <a:rPr lang="en-US" dirty="0">
                <a:latin typeface="ArialMT"/>
              </a:rPr>
              <a:t>Remember practical does NOT equal convenience. </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14</a:t>
            </a:fld>
            <a:endParaRPr lang="en-US" dirty="0"/>
          </a:p>
        </p:txBody>
      </p:sp>
    </p:spTree>
    <p:extLst>
      <p:ext uri="{BB962C8B-B14F-4D97-AF65-F5344CB8AC3E}">
        <p14:creationId xmlns:p14="http://schemas.microsoft.com/office/powerpoint/2010/main" val="273437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i="0" dirty="0">
                <a:solidFill>
                  <a:srgbClr val="252525"/>
                </a:solidFill>
                <a:effectLst/>
                <a:latin typeface="Arial" panose="020B0604020202020204" pitchFamily="34" charset="0"/>
              </a:rPr>
              <a:t>Ok so how are we going to present these changes in error correction?? Aggregate those amounts and display in the FS</a:t>
            </a:r>
          </a:p>
          <a:p>
            <a:pPr marL="174708" indent="-174708">
              <a:buFont typeface="Arial" panose="020B0604020202020204" pitchFamily="34" charset="0"/>
              <a:buChar char="•"/>
            </a:pPr>
            <a:r>
              <a:rPr lang="en-US" b="0" i="0" dirty="0">
                <a:solidFill>
                  <a:srgbClr val="252525"/>
                </a:solidFill>
                <a:effectLst/>
                <a:latin typeface="Arial" panose="020B0604020202020204" pitchFamily="34" charset="0"/>
              </a:rPr>
              <a:t>Also gone is the days where you can put asterisks in your Basic FS. You now need to include cumulative adjustments and required to be shown on the face of the Basic FS.</a:t>
            </a:r>
          </a:p>
          <a:p>
            <a:pPr marL="174708" indent="-174708">
              <a:buFont typeface="Arial" panose="020B0604020202020204" pitchFamily="34" charset="0"/>
              <a:buChar char="•"/>
            </a:pPr>
            <a:r>
              <a:rPr lang="en-US" b="0" i="0" dirty="0">
                <a:solidFill>
                  <a:srgbClr val="252525"/>
                </a:solidFill>
                <a:effectLst/>
                <a:latin typeface="Arial" panose="020B0604020202020204" pitchFamily="34" charset="0"/>
              </a:rPr>
              <a:t>Aggregate amount adjustments at the bare minimum.</a:t>
            </a:r>
          </a:p>
          <a:p>
            <a:pPr marL="174708" indent="-174708">
              <a:buFont typeface="Arial" panose="020B0604020202020204" pitchFamily="34" charset="0"/>
              <a:buChar char="•"/>
            </a:pPr>
            <a:r>
              <a:rPr lang="en-US" b="0" i="0" dirty="0">
                <a:solidFill>
                  <a:srgbClr val="252525"/>
                </a:solidFill>
                <a:effectLst/>
                <a:latin typeface="Arial" panose="020B0604020202020204" pitchFamily="34" charset="0"/>
              </a:rPr>
              <a:t>You can detail out the different changes and error, but not necessary</a:t>
            </a:r>
          </a:p>
          <a:p>
            <a:pPr algn="l">
              <a:buFont typeface="Arial" panose="020B0604020202020204" pitchFamily="34" charset="0"/>
              <a:buNone/>
            </a:pPr>
            <a:endParaRPr lang="en-US" b="0" i="0" dirty="0">
              <a:solidFill>
                <a:srgbClr val="252525"/>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15</a:t>
            </a:fld>
            <a:endParaRPr lang="en-US" dirty="0"/>
          </a:p>
        </p:txBody>
      </p:sp>
    </p:spTree>
    <p:extLst>
      <p:ext uri="{BB962C8B-B14F-4D97-AF65-F5344CB8AC3E}">
        <p14:creationId xmlns:p14="http://schemas.microsoft.com/office/powerpoint/2010/main" val="723736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Display example. This is just change in Major Funds only.</a:t>
            </a:r>
          </a:p>
          <a:p>
            <a:pPr marL="174708" indent="-174708">
              <a:buFont typeface="Arial" panose="020B0604020202020204" pitchFamily="34" charset="0"/>
              <a:buChar char="•"/>
            </a:pPr>
            <a:r>
              <a:rPr lang="en-US" dirty="0"/>
              <a:t>Grant funded had deficit balance</a:t>
            </a:r>
          </a:p>
          <a:p>
            <a:pPr marL="174708" indent="-174708">
              <a:buFont typeface="Arial" panose="020B0604020202020204" pitchFamily="34" charset="0"/>
              <a:buChar char="•"/>
            </a:pPr>
            <a:r>
              <a:rPr lang="en-US" dirty="0"/>
              <a:t>Capital projects had positive balance</a:t>
            </a:r>
          </a:p>
          <a:p>
            <a:pPr marL="174708" indent="-174708">
              <a:buFont typeface="Arial" panose="020B0604020202020204" pitchFamily="34" charset="0"/>
              <a:buChar char="•"/>
            </a:pPr>
            <a:r>
              <a:rPr lang="en-US" dirty="0"/>
              <a:t>They used to be major funds but no longer major</a:t>
            </a:r>
          </a:p>
          <a:p>
            <a:pPr marL="174708" indent="-174708">
              <a:buFont typeface="Arial" panose="020B0604020202020204" pitchFamily="34" charset="0"/>
              <a:buChar char="•"/>
            </a:pPr>
            <a:r>
              <a:rPr lang="en-US" dirty="0"/>
              <a:t>Facilities replacement used to be non major but now Major funds</a:t>
            </a:r>
          </a:p>
          <a:p>
            <a:pPr marL="174708" indent="-174708">
              <a:buFont typeface="Arial" panose="020B0604020202020204" pitchFamily="34" charset="0"/>
              <a:buChar char="•"/>
            </a:pPr>
            <a:r>
              <a:rPr lang="en-US" dirty="0"/>
              <a:t>Again not restating, but adjusting in CY only.</a:t>
            </a:r>
          </a:p>
          <a:p>
            <a:pPr marL="174708" indent="-174708">
              <a:buFont typeface="Arial" panose="020B0604020202020204" pitchFamily="34" charset="0"/>
              <a:buChar char="•"/>
            </a:pPr>
            <a:r>
              <a:rPr lang="en-US" dirty="0"/>
              <a:t>3 down arrows represent the impact of the different funds.</a:t>
            </a:r>
          </a:p>
        </p:txBody>
      </p:sp>
      <p:sp>
        <p:nvSpPr>
          <p:cNvPr id="4" name="Slide Number Placeholder 3"/>
          <p:cNvSpPr>
            <a:spLocks noGrp="1"/>
          </p:cNvSpPr>
          <p:nvPr>
            <p:ph type="sldNum" sz="quarter" idx="5"/>
          </p:nvPr>
        </p:nvSpPr>
        <p:spPr/>
        <p:txBody>
          <a:bodyPr/>
          <a:lstStyle/>
          <a:p>
            <a:fld id="{3CFA0038-7055-434C-B6C4-B8C69565C600}" type="slidenum">
              <a:rPr lang="en-US" smtClean="0"/>
              <a:t>16</a:t>
            </a:fld>
            <a:endParaRPr lang="en-US" dirty="0"/>
          </a:p>
        </p:txBody>
      </p:sp>
    </p:spTree>
    <p:extLst>
      <p:ext uri="{BB962C8B-B14F-4D97-AF65-F5344CB8AC3E}">
        <p14:creationId xmlns:p14="http://schemas.microsoft.com/office/powerpoint/2010/main" val="234817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Display example</a:t>
            </a:r>
          </a:p>
          <a:p>
            <a:pPr marL="174708" indent="-174708">
              <a:buFont typeface="Arial" panose="020B0604020202020204" pitchFamily="34" charset="0"/>
              <a:buChar char="•"/>
            </a:pPr>
            <a:r>
              <a:rPr lang="en-US" dirty="0"/>
              <a:t>This is what we referred to Ghost columns. </a:t>
            </a:r>
          </a:p>
          <a:p>
            <a:pPr marL="174708" indent="-174708">
              <a:buFont typeface="Arial" panose="020B0604020202020204" pitchFamily="34" charset="0"/>
              <a:buChar char="•"/>
            </a:pPr>
            <a:r>
              <a:rPr lang="en-US" dirty="0"/>
              <a:t>In order for those what was included in the previous slides.</a:t>
            </a:r>
          </a:p>
          <a:p>
            <a:pPr marL="174708" indent="-174708">
              <a:buFont typeface="Arial" panose="020B0604020202020204" pitchFamily="34" charset="0"/>
              <a:buChar char="•"/>
            </a:pPr>
            <a:r>
              <a:rPr lang="en-US" dirty="0"/>
              <a:t>this is displaying former major funds for funds that are non major.</a:t>
            </a:r>
          </a:p>
          <a:p>
            <a:pPr marL="174708" indent="-174708">
              <a:buFont typeface="Arial" panose="020B0604020202020204" pitchFamily="34" charset="0"/>
              <a:buChar char="•"/>
            </a:pPr>
            <a:r>
              <a:rPr lang="en-US" dirty="0"/>
              <a:t>We had a call with GASB and confirmed this was the intention. This is also the consistent with what GFOA thinks how we should do it. </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17</a:t>
            </a:fld>
            <a:endParaRPr lang="en-US" dirty="0"/>
          </a:p>
        </p:txBody>
      </p:sp>
    </p:spTree>
    <p:extLst>
      <p:ext uri="{BB962C8B-B14F-4D97-AF65-F5344CB8AC3E}">
        <p14:creationId xmlns:p14="http://schemas.microsoft.com/office/powerpoint/2010/main" val="294797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personally grateful is the fact that GASB 100 includes additional guidance on RSI and SI. Unclear in the past. Now we have some clarity here.</a:t>
            </a:r>
          </a:p>
          <a:p>
            <a:endParaRPr lang="en-US" dirty="0"/>
          </a:p>
          <a:p>
            <a:r>
              <a:rPr lang="en-US" dirty="0"/>
              <a:t>RSI, includes MDNA, Schedules of Budget VS Actuals, Pension and OPEB changes</a:t>
            </a:r>
          </a:p>
          <a:p>
            <a:endParaRPr lang="en-US" dirty="0"/>
          </a:p>
          <a:p>
            <a:r>
              <a:rPr lang="en-US" dirty="0"/>
              <a:t>SI, includes other schedules, combining balance sheets and statement of revenues, expenditures, and changes in fund balances.</a:t>
            </a:r>
          </a:p>
          <a:p>
            <a:endParaRPr lang="en-US" dirty="0"/>
          </a:p>
          <a:p>
            <a:r>
              <a:rPr lang="en-US" dirty="0"/>
              <a:t>ACCOUNTING CHANGES</a:t>
            </a:r>
          </a:p>
          <a:p>
            <a:pPr marL="174708" indent="-174708">
              <a:buFont typeface="Arial" panose="020B0604020202020204" pitchFamily="34" charset="0"/>
              <a:buChar char="•"/>
            </a:pPr>
            <a:r>
              <a:rPr lang="en-US" dirty="0"/>
              <a:t>So if you have reporting periods that are EARLIER than those presented in the FS=&gt; No need to restate</a:t>
            </a:r>
          </a:p>
          <a:p>
            <a:pPr marL="174708" indent="-174708">
              <a:buFont typeface="Arial" panose="020B0604020202020204" pitchFamily="34" charset="0"/>
              <a:buChar char="•"/>
            </a:pPr>
            <a:r>
              <a:rPr lang="en-US" dirty="0"/>
              <a:t>If prior period presented in RSI or SI is now not consistent=&gt; explanation of why the information is not consistent should be provided in RSI or SI. </a:t>
            </a:r>
          </a:p>
          <a:p>
            <a:pPr marL="174708" indent="-174708">
              <a:buFont typeface="Arial" panose="020B0604020202020204" pitchFamily="34" charset="0"/>
              <a:buChar char="•"/>
            </a:pPr>
            <a:endParaRPr lang="en-US" dirty="0"/>
          </a:p>
          <a:p>
            <a:r>
              <a:rPr lang="en-US" dirty="0"/>
              <a:t>ERROR</a:t>
            </a:r>
          </a:p>
          <a:p>
            <a:pPr marL="174708" indent="-174708">
              <a:buFont typeface="Arial" panose="020B0604020202020204" pitchFamily="34" charset="0"/>
              <a:buChar char="•"/>
            </a:pPr>
            <a:r>
              <a:rPr lang="en-US" dirty="0"/>
              <a:t>For reporting periods presented in the FS, then the information should be restated. </a:t>
            </a:r>
          </a:p>
          <a:p>
            <a:pPr marL="174708" indent="-174708">
              <a:buFont typeface="Arial" panose="020B0604020202020204" pitchFamily="34" charset="0"/>
              <a:buChar char="•"/>
            </a:pPr>
            <a:r>
              <a:rPr lang="en-US" dirty="0"/>
              <a:t>If affects period earlier than the FS=&gt; should be corrected by restating the information for those prior periods in RSI or SI if practicable</a:t>
            </a:r>
          </a:p>
          <a:p>
            <a:pPr marL="174708" indent="-174708">
              <a:buFont typeface="Arial" panose="020B0604020202020204" pitchFamily="34" charset="0"/>
              <a:buChar char="•"/>
            </a:pPr>
            <a:r>
              <a:rPr lang="en-US" dirty="0"/>
              <a:t>They did throw a bone here with practicable. Information presented should be identified as restated or not restated and include the explanation why. In addition, include reason why practicable or not practicable.</a:t>
            </a:r>
          </a:p>
        </p:txBody>
      </p:sp>
      <p:sp>
        <p:nvSpPr>
          <p:cNvPr id="4" name="Slide Number Placeholder 3"/>
          <p:cNvSpPr>
            <a:spLocks noGrp="1"/>
          </p:cNvSpPr>
          <p:nvPr>
            <p:ph type="sldNum" sz="quarter" idx="5"/>
          </p:nvPr>
        </p:nvSpPr>
        <p:spPr/>
        <p:txBody>
          <a:bodyPr/>
          <a:lstStyle/>
          <a:p>
            <a:fld id="{3CFA0038-7055-434C-B6C4-B8C69565C600}" type="slidenum">
              <a:rPr lang="en-US" smtClean="0"/>
              <a:t>18</a:t>
            </a:fld>
            <a:endParaRPr lang="en-US" dirty="0"/>
          </a:p>
        </p:txBody>
      </p:sp>
    </p:spTree>
    <p:extLst>
      <p:ext uri="{BB962C8B-B14F-4D97-AF65-F5344CB8AC3E}">
        <p14:creationId xmlns:p14="http://schemas.microsoft.com/office/powerpoint/2010/main" val="3034341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5.1 - Q—Should a government’s capitalization policy be applied only to individual assets or can it be applied to a group of assets acquired together? Consider a government that has established a capitalization threshold of $5,000 for equipment. If the government purchases 100 computers costing $1,500 each, should the computers be capitalized? </a:t>
            </a:r>
          </a:p>
          <a:p>
            <a:r>
              <a:rPr lang="en-US" sz="1800" b="0" i="0" u="none" strike="noStrike" baseline="0" dirty="0">
                <a:solidFill>
                  <a:srgbClr val="000000"/>
                </a:solidFill>
                <a:latin typeface="Arial" panose="020B0604020202020204" pitchFamily="34" charset="0"/>
              </a:rPr>
              <a:t>A—Capitalization policies adopted by governments include many considerations such as finding an appropriate balance between ensuring that all significant capital assets, collectively, are capitalized and minimizing the cost of recordkeeping for capital assets. A government should capitalize assets whose individual acquisition costs are less than the threshold for an individual asset if those assets in the aggregate are significant. Computers, classroom furniture, and library books are examples of asset types that may not meet a capitalization policy on an individual basis, yet could be significant collectively. In this example, if the $150,000 aggregate amount (100 computers costing $1,500 each) is significant, the government should capitalize the computers. </a:t>
            </a:r>
          </a:p>
        </p:txBody>
      </p:sp>
      <p:sp>
        <p:nvSpPr>
          <p:cNvPr id="4" name="Slide Number Placeholder 3"/>
          <p:cNvSpPr>
            <a:spLocks noGrp="1"/>
          </p:cNvSpPr>
          <p:nvPr>
            <p:ph type="sldNum" sz="quarter" idx="5"/>
          </p:nvPr>
        </p:nvSpPr>
        <p:spPr/>
        <p:txBody>
          <a:bodyPr/>
          <a:lstStyle/>
          <a:p>
            <a:fld id="{3CFA0038-7055-434C-B6C4-B8C69565C600}" type="slidenum">
              <a:rPr lang="en-US" smtClean="0"/>
              <a:t>19</a:t>
            </a:fld>
            <a:endParaRPr lang="en-US" dirty="0"/>
          </a:p>
        </p:txBody>
      </p:sp>
    </p:spTree>
    <p:extLst>
      <p:ext uri="{BB962C8B-B14F-4D97-AF65-F5344CB8AC3E}">
        <p14:creationId xmlns:p14="http://schemas.microsoft.com/office/powerpoint/2010/main" val="375696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baseline="0" dirty="0">
                <a:solidFill>
                  <a:srgbClr val="000000"/>
                </a:solidFill>
                <a:latin typeface="Arial" panose="020B0604020202020204" pitchFamily="34" charset="0"/>
              </a:rPr>
              <a:t>A—Capitalization policies adopted by governments include many considerations such as finding an appropriate balance between ensuring that all significant capital assets, collectively, are capitalized and minimizing the cost of recordkeeping for capital assets. A government should capitalize assets whose individual acquisition costs are less than the threshold for an individual asset if those assets in the aggregate are significant. Computers, classroom furniture, and library books are examples of asset types that may not meet a capitalization policy on an individual basis, yet could be significant collectively. In this example, if the $150,000 aggregate amount (100 computers costing $1,500 each) is significant, the government should capitalize the computers. </a:t>
            </a:r>
          </a:p>
          <a:p>
            <a:endParaRPr lang="en-US" sz="1400" b="0" i="0" u="none" strike="noStrike" baseline="0" dirty="0">
              <a:solidFill>
                <a:srgbClr val="000000"/>
              </a:solidFill>
              <a:latin typeface="Arial" panose="020B0604020202020204" pitchFamily="34" charset="0"/>
            </a:endParaRPr>
          </a:p>
          <a:p>
            <a:pPr marL="171450" indent="-171450">
              <a:buFont typeface="Arial" panose="020B0604020202020204" pitchFamily="34" charset="0"/>
              <a:buChar char="•"/>
            </a:pPr>
            <a:r>
              <a:rPr lang="en-US" sz="1050" dirty="0"/>
              <a:t>Previously, under the original Q&amp;A, governments didn’t typically interpret the wording to mean that the capitalization of individual items less than the threshold would be required, even if significant in the aggregate.</a:t>
            </a:r>
          </a:p>
          <a:p>
            <a:pPr marL="171450" indent="-171450">
              <a:buFont typeface="Arial" panose="020B0604020202020204" pitchFamily="34" charset="0"/>
              <a:buChar char="•"/>
            </a:pPr>
            <a:r>
              <a:rPr lang="en-US" sz="1050" dirty="0"/>
              <a:t>The wording used in the updated answer, however, is more definite and implies that governments are now required to capitalize individual assets that are below the threshold when significant in the aggregate.</a:t>
            </a:r>
          </a:p>
          <a:p>
            <a:pPr marL="171450" indent="-171450">
              <a:buFont typeface="Arial" panose="020B0604020202020204" pitchFamily="34" charset="0"/>
              <a:buChar char="•"/>
            </a:pPr>
            <a:r>
              <a:rPr lang="en-US" sz="1050" dirty="0"/>
              <a:t>This change could greatly impact the application of a government’s capitalization policy and may require governments to capitalize many individual items with small dollar values.</a:t>
            </a:r>
          </a:p>
          <a:p>
            <a:pPr marL="171450" indent="-171450">
              <a:buFont typeface="Arial" panose="020B0604020202020204" pitchFamily="34" charset="0"/>
              <a:buChar char="•"/>
            </a:pPr>
            <a:r>
              <a:rPr lang="en-US" sz="1050" dirty="0"/>
              <a:t>This new provision largely hinges on interpreting the term significant. While the GASB uses significant throughout its previously issued pronouncements, that term is left undefined. This provides financial statement preparers the ability to use professional judgment in interpreting what groups of capital assets are significant.</a:t>
            </a:r>
          </a:p>
        </p:txBody>
      </p:sp>
      <p:sp>
        <p:nvSpPr>
          <p:cNvPr id="4" name="Slide Number Placeholder 3"/>
          <p:cNvSpPr>
            <a:spLocks noGrp="1"/>
          </p:cNvSpPr>
          <p:nvPr>
            <p:ph type="sldNum" sz="quarter" idx="5"/>
          </p:nvPr>
        </p:nvSpPr>
        <p:spPr/>
        <p:txBody>
          <a:bodyPr/>
          <a:lstStyle/>
          <a:p>
            <a:fld id="{3CFA0038-7055-434C-B6C4-B8C69565C600}" type="slidenum">
              <a:rPr lang="en-US" smtClean="0"/>
              <a:t>20</a:t>
            </a:fld>
            <a:endParaRPr lang="en-US" dirty="0"/>
          </a:p>
        </p:txBody>
      </p:sp>
    </p:spTree>
    <p:extLst>
      <p:ext uri="{BB962C8B-B14F-4D97-AF65-F5344CB8AC3E}">
        <p14:creationId xmlns:p14="http://schemas.microsoft.com/office/powerpoint/2010/main" val="175255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review of Statement 16 indicated opportunities for improvement and additional guidance for certain types of leave.</a:t>
            </a:r>
          </a:p>
        </p:txBody>
      </p:sp>
      <p:sp>
        <p:nvSpPr>
          <p:cNvPr id="4" name="Slide Number Placeholder 3"/>
          <p:cNvSpPr>
            <a:spLocks noGrp="1"/>
          </p:cNvSpPr>
          <p:nvPr>
            <p:ph type="sldNum" sz="quarter" idx="5"/>
          </p:nvPr>
        </p:nvSpPr>
        <p:spPr/>
        <p:txBody>
          <a:bodyPr/>
          <a:lstStyle/>
          <a:p>
            <a:fld id="{3CFA0038-7055-434C-B6C4-B8C69565C600}" type="slidenum">
              <a:rPr lang="en-US" smtClean="0"/>
              <a:t>22</a:t>
            </a:fld>
            <a:endParaRPr lang="en-US" dirty="0"/>
          </a:p>
        </p:txBody>
      </p:sp>
    </p:spTree>
    <p:extLst>
      <p:ext uri="{BB962C8B-B14F-4D97-AF65-F5344CB8AC3E}">
        <p14:creationId xmlns:p14="http://schemas.microsoft.com/office/powerpoint/2010/main" val="2769695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So when do we record the liability?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As compared to GASB 16, GASB 101 definition is more judgement based. I know that we do not like this, but as supposed to set of rules like GASB 16. GASB 101 is more principal based. Depends on your agency’s policy. With what will be paid out, whether should accumulate.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third criteria is what is different. Now it is more likely than not. New term that GASB introduced. </a:t>
            </a:r>
          </a:p>
          <a:p>
            <a:pPr marL="174708" indent="-174708">
              <a:buFont typeface="Arial" panose="020B0604020202020204" pitchFamily="34" charset="0"/>
              <a:buChar char="•"/>
            </a:pPr>
            <a:endParaRPr lang="en-US" dirty="0"/>
          </a:p>
          <a:p>
            <a:pPr marL="291179" indent="-291179">
              <a:buFont typeface="Arial" panose="020B0604020202020204" pitchFamily="34" charset="0"/>
              <a:buChar char="•"/>
            </a:pPr>
            <a:r>
              <a:rPr lang="en-US" sz="1400" dirty="0">
                <a:latin typeface="Helvetica" panose="020B0604020202020204" pitchFamily="34" charset="0"/>
              </a:rPr>
              <a:t>Back in GASB 16 the term “probable” was used. I personally believe that this is a better and a more clear threshold. In a way again they are lowering the threshold and thus projecting that many governments next year will have bigger liability.</a:t>
            </a:r>
          </a:p>
          <a:p>
            <a:pPr algn="l"/>
            <a:endParaRPr lang="en-US" sz="1200" dirty="0">
              <a:latin typeface="Helvetica" panose="020B0604020202020204" pitchFamily="34" charset="0"/>
            </a:endParaRPr>
          </a:p>
          <a:p>
            <a:pPr algn="l"/>
            <a:r>
              <a:rPr lang="en-US" sz="1200" dirty="0">
                <a:latin typeface="Helvetica" panose="020B0604020202020204" pitchFamily="34" charset="0"/>
              </a:rPr>
              <a:t>B14.</a:t>
            </a:r>
          </a:p>
          <a:p>
            <a:pPr algn="l"/>
            <a:r>
              <a:rPr lang="en-US" sz="1200" dirty="0">
                <a:latin typeface="Helvetica" panose="020B0604020202020204" pitchFamily="34" charset="0"/>
              </a:rPr>
              <a:t>Specifically, the Board believes that certain factors provide governments with a contextual basis to estimate whether leave is more likely than not to be used or otherwise paid or settled, including employment policies related to compensated absences; historical information about leave usage patterns, payments upon termination of employment, and forfeitures of leave; and information about current and expected future eligibility. Those factors may need to be evaluated in combination with each other. The Board also determined that governments should consider factors that may indicate that historical information would not lead to a representative estimate of whether leave is more likely than not to be used or otherwise paid or settled. The Board believes that governments should exercise judgment in considering historical information because, in some instances, a government may be aware of information that contradicts historical trends of payment for leave usage, payment upon termination, and forfeiture.</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23</a:t>
            </a:fld>
            <a:endParaRPr lang="en-US" dirty="0"/>
          </a:p>
        </p:txBody>
      </p:sp>
    </p:spTree>
    <p:extLst>
      <p:ext uri="{BB962C8B-B14F-4D97-AF65-F5344CB8AC3E}">
        <p14:creationId xmlns:p14="http://schemas.microsoft.com/office/powerpoint/2010/main" val="1995605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24</a:t>
            </a:fld>
            <a:endParaRPr lang="en-US" dirty="0"/>
          </a:p>
        </p:txBody>
      </p:sp>
    </p:spTree>
    <p:extLst>
      <p:ext uri="{BB962C8B-B14F-4D97-AF65-F5344CB8AC3E}">
        <p14:creationId xmlns:p14="http://schemas.microsoft.com/office/powerpoint/2010/main" val="335997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FFFFFF"/>
                </a:solidFill>
                <a:latin typeface="Arial" panose="020B0604020202020204" pitchFamily="34" charset="0"/>
              </a:rPr>
              <a:t>Omnibus projects are used to address issues in multiple pronouncements that, individually, would not justify a separate project</a:t>
            </a:r>
          </a:p>
          <a:p>
            <a:endParaRPr lang="en-US" sz="1800" dirty="0">
              <a:solidFill>
                <a:srgbClr val="FFFFFF"/>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3700448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charset="0"/>
                <a:cs typeface="Arial" charset="0"/>
              </a:rPr>
              <a:t>DC pension or OPEB recognized as related leave is earned – not pension or OPEB liability</a:t>
            </a:r>
          </a:p>
          <a:p>
            <a:endParaRPr lang="en-US" dirty="0"/>
          </a:p>
          <a:p>
            <a:pPr algn="l"/>
            <a:r>
              <a:rPr lang="en-US" sz="1200" b="0" i="0" u="none" strike="noStrike" baseline="0" dirty="0">
                <a:solidFill>
                  <a:srgbClr val="000000"/>
                </a:solidFill>
              </a:rPr>
              <a:t>Governments should not use future pay rates, even if known, in the measurement of the liability for leave that is more likely than not to be paid at the future pay rate. </a:t>
            </a:r>
          </a:p>
          <a:p>
            <a:pPr algn="l"/>
            <a:r>
              <a:rPr lang="en-US" sz="1200" b="0" i="0" u="none" strike="noStrike" baseline="0" dirty="0">
                <a:solidFill>
                  <a:srgbClr val="000000"/>
                </a:solidFill>
              </a:rPr>
              <a:t>Future pay rate changes should be recognized in the period of the change. </a:t>
            </a:r>
            <a:endParaRPr lang="en-US" dirty="0"/>
          </a:p>
          <a:p>
            <a:endParaRPr lang="en-US" dirty="0"/>
          </a:p>
        </p:txBody>
      </p:sp>
      <p:sp>
        <p:nvSpPr>
          <p:cNvPr id="4" name="Slide Number Placeholder 3"/>
          <p:cNvSpPr>
            <a:spLocks noGrp="1"/>
          </p:cNvSpPr>
          <p:nvPr>
            <p:ph type="sldNum" sz="quarter" idx="5"/>
          </p:nvPr>
        </p:nvSpPr>
        <p:spPr/>
        <p:txBody>
          <a:bodyPr/>
          <a:lstStyle/>
          <a:p>
            <a:fld id="{9677DF63-35FC-5948-B689-9649F45C0BDC}" type="slidenum">
              <a:rPr lang="en-US" smtClean="0"/>
              <a:t>25</a:t>
            </a:fld>
            <a:endParaRPr lang="en-US" dirty="0"/>
          </a:p>
        </p:txBody>
      </p:sp>
    </p:spTree>
    <p:extLst>
      <p:ext uri="{BB962C8B-B14F-4D97-AF65-F5344CB8AC3E}">
        <p14:creationId xmlns:p14="http://schemas.microsoft.com/office/powerpoint/2010/main" val="3331001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26</a:t>
            </a:fld>
            <a:endParaRPr lang="en-US" dirty="0"/>
          </a:p>
        </p:txBody>
      </p:sp>
    </p:spTree>
    <p:extLst>
      <p:ext uri="{BB962C8B-B14F-4D97-AF65-F5344CB8AC3E}">
        <p14:creationId xmlns:p14="http://schemas.microsoft.com/office/powerpoint/2010/main" val="749776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400" dirty="0">
                <a:latin typeface="Helvetica" panose="020B0604020202020204" pitchFamily="34" charset="0"/>
              </a:rPr>
              <a:t>This Statement amends the existing requirement to disclose the gross increases and decreases in a liability for compensated absences to allow governments to disclose only the net change in the liability (as long as they identify it as a net change).</a:t>
            </a:r>
          </a:p>
          <a:p>
            <a:pPr marL="291179" indent="-291179">
              <a:buFont typeface="Arial" panose="020B0604020202020204" pitchFamily="34" charset="0"/>
              <a:buChar char="•"/>
            </a:pPr>
            <a:endParaRPr lang="en-US" sz="1400" dirty="0">
              <a:latin typeface="Helvetica" panose="020B0604020202020204" pitchFamily="34" charset="0"/>
            </a:endParaRPr>
          </a:p>
          <a:p>
            <a:pPr marL="291179" indent="-291179">
              <a:buFont typeface="Arial" panose="020B0604020202020204" pitchFamily="34" charset="0"/>
              <a:buChar char="•"/>
            </a:pPr>
            <a:r>
              <a:rPr lang="en-US" sz="1400" dirty="0">
                <a:latin typeface="Helvetica" panose="020B0604020202020204" pitchFamily="34" charset="0"/>
              </a:rPr>
              <a:t>In addition, governments are no longer required to disclose which governmental funds typically have been used to liquidate the liability for compensated absences</a:t>
            </a:r>
            <a:endParaRPr lang="en-US" sz="1050" dirty="0"/>
          </a:p>
        </p:txBody>
      </p:sp>
      <p:sp>
        <p:nvSpPr>
          <p:cNvPr id="4" name="Slide Number Placeholder 3"/>
          <p:cNvSpPr>
            <a:spLocks noGrp="1"/>
          </p:cNvSpPr>
          <p:nvPr>
            <p:ph type="sldNum" sz="quarter" idx="5"/>
          </p:nvPr>
        </p:nvSpPr>
        <p:spPr/>
        <p:txBody>
          <a:bodyPr/>
          <a:lstStyle/>
          <a:p>
            <a:fld id="{3CFA0038-7055-434C-B6C4-B8C69565C600}" type="slidenum">
              <a:rPr lang="en-US" smtClean="0"/>
              <a:t>27</a:t>
            </a:fld>
            <a:endParaRPr lang="en-US" dirty="0"/>
          </a:p>
        </p:txBody>
      </p:sp>
    </p:spTree>
    <p:extLst>
      <p:ext uri="{BB962C8B-B14F-4D97-AF65-F5344CB8AC3E}">
        <p14:creationId xmlns:p14="http://schemas.microsoft.com/office/powerpoint/2010/main" val="2568414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Before going over the required disclosures, GASB introduced two new terms: Concentrations and Constraints.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Example of Concentration: Majority source of revenue, shopping mall sales tax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the Board concluded that the identification of a concentration is a matter of professional judgment and is based on both qualitative and quantitative factors. The examples in paragraph 5 are neither inclusive of all types of concentrations for all types of governments nor prescriptive of the types of concentrations in the scope of this Statement. The examples are intended to clarify the description of concentrations in the context of the governmental environment.</a:t>
            </a:r>
          </a:p>
          <a:p>
            <a:endParaRPr lang="en-US" dirty="0"/>
          </a:p>
          <a:p>
            <a:r>
              <a:rPr lang="en-US" dirty="0"/>
              <a:t>PROSPECTIVE IMPLEMENTATION!</a:t>
            </a:r>
          </a:p>
        </p:txBody>
      </p:sp>
      <p:sp>
        <p:nvSpPr>
          <p:cNvPr id="4" name="Slide Number Placeholder 3"/>
          <p:cNvSpPr>
            <a:spLocks noGrp="1"/>
          </p:cNvSpPr>
          <p:nvPr>
            <p:ph type="sldNum" sz="quarter" idx="5"/>
          </p:nvPr>
        </p:nvSpPr>
        <p:spPr/>
        <p:txBody>
          <a:bodyPr/>
          <a:lstStyle/>
          <a:p>
            <a:fld id="{3CFA0038-7055-434C-B6C4-B8C69565C600}" type="slidenum">
              <a:rPr lang="en-US" smtClean="0"/>
              <a:t>29</a:t>
            </a:fld>
            <a:endParaRPr lang="en-US" dirty="0"/>
          </a:p>
        </p:txBody>
      </p:sp>
    </p:spTree>
    <p:extLst>
      <p:ext uri="{BB962C8B-B14F-4D97-AF65-F5344CB8AC3E}">
        <p14:creationId xmlns:p14="http://schemas.microsoft.com/office/powerpoint/2010/main" val="362561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Example Constraints: not allowed to issue debt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certain debt covenants may stipulate the level of spending relative to pledged revenue. Mandates to expend resources on a particular program may diminish a government’s spending flexibility by prohibiting the government from reducing spending on that program or requiring that the government contribute additional resources of its own. Similar to the discussion in paragraph B11, the Board noted that the examples in paragraph 6 are neither inclusive of all types of constraints for all types of governments nor prescriptive of the types of constraints in the scope of this Statement. Those examples are intended to help clarify the description of constraints in the context of the governmental environment.</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30</a:t>
            </a:fld>
            <a:endParaRPr lang="en-US" dirty="0"/>
          </a:p>
        </p:txBody>
      </p:sp>
    </p:spTree>
    <p:extLst>
      <p:ext uri="{BB962C8B-B14F-4D97-AF65-F5344CB8AC3E}">
        <p14:creationId xmlns:p14="http://schemas.microsoft.com/office/powerpoint/2010/main" val="1580586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When to disclose?</a:t>
            </a:r>
          </a:p>
          <a:p>
            <a:pPr marL="174708" indent="-174708">
              <a:buFontTx/>
              <a:buChar char="-"/>
            </a:pPr>
            <a:r>
              <a:rPr lang="en-US" dirty="0"/>
              <a:t>(Read the first two criteria)</a:t>
            </a:r>
          </a:p>
          <a:p>
            <a:pPr marL="174708" indent="-174708" defTabSz="931774">
              <a:buFontTx/>
              <a:buChar char="-"/>
              <a:defRPr/>
            </a:pPr>
            <a:r>
              <a:rPr lang="en-US" dirty="0"/>
              <a:t>Vulnerability to the risks of a substantial impact</a:t>
            </a:r>
          </a:p>
          <a:p>
            <a:pPr marL="174708" indent="-174708">
              <a:buFontTx/>
              <a:buChar char="-"/>
            </a:pPr>
            <a:r>
              <a:rPr lang="en-US" dirty="0"/>
              <a:t>Significant= material in auditor’s terminology</a:t>
            </a:r>
          </a:p>
          <a:p>
            <a:pPr marL="174708" indent="-174708">
              <a:buFontTx/>
              <a:buChar char="-"/>
            </a:pPr>
            <a:r>
              <a:rPr lang="en-US" dirty="0"/>
              <a:t>Substantial= super material in auditor’s terminology</a:t>
            </a:r>
          </a:p>
          <a:p>
            <a:pPr marL="174708" indent="-174708">
              <a:buFontTx/>
              <a:buChar char="-"/>
            </a:pPr>
            <a:r>
              <a:rPr lang="en-US" dirty="0"/>
              <a:t>That last point regarding more likely than not to begin to occur within 12 months of issuance. Again the term was from GASB 101. But you are basically like a LOCAL WEATHER person. Or having a crystal ball to see what will happen in the future. </a:t>
            </a:r>
          </a:p>
          <a:p>
            <a:pPr marL="174708" indent="-174708">
              <a:buFontTx/>
              <a:buChar char="-"/>
            </a:pPr>
            <a:r>
              <a:rPr lang="en-US" dirty="0"/>
              <a:t>Need coordination with your auditor. Not 12 months from the date of the FS, it is 12 months from the date of FS ISSUANCE. </a:t>
            </a:r>
          </a:p>
          <a:p>
            <a:pPr marL="174708" indent="-174708">
              <a:buFontTx/>
              <a:buChar char="-"/>
            </a:pPr>
            <a:r>
              <a:rPr lang="en-US" dirty="0"/>
              <a:t>Professional judgements to be used.</a:t>
            </a:r>
          </a:p>
          <a:p>
            <a:pPr marL="174708" indent="-174708">
              <a:buFontTx/>
              <a:buChar char="-"/>
            </a:pPr>
            <a:endParaRPr lang="en-US" dirty="0"/>
          </a:p>
          <a:p>
            <a:pPr marL="171450" indent="-171450">
              <a:buFont typeface="Arial" panose="020B0604020202020204" pitchFamily="34" charset="0"/>
              <a:buChar char="•"/>
            </a:pPr>
            <a:r>
              <a:rPr lang="en-US" dirty="0"/>
              <a:t>Substantial vs significant </a:t>
            </a:r>
          </a:p>
          <a:p>
            <a:pPr marL="171450" indent="-171450">
              <a:buFont typeface="Arial" panose="020B0604020202020204" pitchFamily="34" charset="0"/>
              <a:buChar char="•"/>
            </a:pPr>
            <a:r>
              <a:rPr lang="en-US" dirty="0"/>
              <a:t>risk of a substantial impact conveys a degree of risk that is more than only the existence of a concentration or constraint – state imposes debt limit, but a local govt has no outstanding debt. The constraint does not make the government vulnerable to the risk of a substantial impact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 description of the vulnerability to a risk associated with a state-imposed debt limit (a constraint) and whether the limit has been or soon will be reached, coupled with an event or events that may require additional borrowing, would be essential information to a user of government financial statements.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Consider a risk associated with the departure of a taxpayer from whom a large portion of a government’s tax revenue is received (a concentration).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That taxpayer may first enter negotiations regarding its relocation,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then make a public announcement,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t>then commence shutting down its operations</a:t>
            </a:r>
            <a:r>
              <a:rPr lang="en-US" dirty="0"/>
              <a: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and ultimately move away from a government’s jurisdiction.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Board generally believes that the event referenced in the scenario above that could cause a substantial impact to the government was the </a:t>
            </a:r>
            <a:r>
              <a:rPr lang="en-US" b="1" dirty="0"/>
              <a:t>taxpayer’s departure from its jurisdiction, </a:t>
            </a:r>
            <a:r>
              <a:rPr lang="en-US" dirty="0"/>
              <a:t>which began to occur when the taxpayer </a:t>
            </a:r>
            <a:r>
              <a:rPr lang="en-US" b="1" dirty="0"/>
              <a:t>commenced the shutdown of its operations</a:t>
            </a:r>
            <a:r>
              <a:rPr lang="en-US" dirty="0"/>
              <a:t>.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other events, such as the relocation negotiations and the public announcement, inform the government’s judgment about the likelihood of the taxpayer’s departure.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So not just concentration/constraint, aware that events or potential events related to existing concentrations or constraints could cause a substantial impact.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t>remote, reasonably possible, </a:t>
            </a:r>
            <a:r>
              <a:rPr lang="en-US" b="1" u="sng" dirty="0"/>
              <a:t>more likely than not</a:t>
            </a:r>
            <a:r>
              <a:rPr lang="en-US" b="1" dirty="0"/>
              <a:t>, probable, and reasonably certain </a:t>
            </a:r>
            <a:r>
              <a:rPr lang="en-US" b="0" dirty="0"/>
              <a:t>- balance</a:t>
            </a:r>
          </a:p>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31</a:t>
            </a:fld>
            <a:endParaRPr lang="en-US" dirty="0"/>
          </a:p>
        </p:txBody>
      </p:sp>
    </p:spTree>
    <p:extLst>
      <p:ext uri="{BB962C8B-B14F-4D97-AF65-F5344CB8AC3E}">
        <p14:creationId xmlns:p14="http://schemas.microsoft.com/office/powerpoint/2010/main" val="1434891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800" dirty="0"/>
          </a:p>
          <a:p>
            <a:endParaRPr lang="en-US" sz="180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32</a:t>
            </a:fld>
            <a:endParaRPr lang="en-US" dirty="0"/>
          </a:p>
        </p:txBody>
      </p:sp>
    </p:spTree>
    <p:extLst>
      <p:ext uri="{BB962C8B-B14F-4D97-AF65-F5344CB8AC3E}">
        <p14:creationId xmlns:p14="http://schemas.microsoft.com/office/powerpoint/2010/main" val="3322636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component units should implement the provisions in the same year as the primary government</a:t>
            </a:r>
          </a:p>
        </p:txBody>
      </p:sp>
      <p:sp>
        <p:nvSpPr>
          <p:cNvPr id="4" name="Slide Number Placeholder 3"/>
          <p:cNvSpPr>
            <a:spLocks noGrp="1"/>
          </p:cNvSpPr>
          <p:nvPr>
            <p:ph type="sldNum" sz="quarter" idx="5"/>
          </p:nvPr>
        </p:nvSpPr>
        <p:spPr/>
        <p:txBody>
          <a:bodyPr/>
          <a:lstStyle/>
          <a:p>
            <a:fld id="{9677DF63-35FC-5948-B689-9649F45C0BDC}" type="slidenum">
              <a:rPr lang="en-US" smtClean="0"/>
              <a:t>33</a:t>
            </a:fld>
            <a:endParaRPr lang="en-US" dirty="0"/>
          </a:p>
        </p:txBody>
      </p:sp>
    </p:spTree>
    <p:extLst>
      <p:ext uri="{BB962C8B-B14F-4D97-AF65-F5344CB8AC3E}">
        <p14:creationId xmlns:p14="http://schemas.microsoft.com/office/powerpoint/2010/main" val="593979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000000"/>
                </a:solidFill>
                <a:effectLst/>
                <a:latin typeface="Roboto" panose="02000000000000000000" pitchFamily="2" charset="0"/>
              </a:rPr>
              <a:t>The GASB’s original exposure draft included several significant items that either do not appear in the final statement or were explored but not adopted. These include:</a:t>
            </a:r>
          </a:p>
          <a:p>
            <a:pPr algn="l">
              <a:buFont typeface="Arial" panose="020B0604020202020204" pitchFamily="34" charset="0"/>
              <a:buNone/>
            </a:pPr>
            <a:endParaRPr lang="en-US" b="0" i="0" dirty="0">
              <a:solidFill>
                <a:srgbClr val="000000"/>
              </a:solidFill>
              <a:effectLst/>
              <a:latin typeface="Roboto" panose="02000000000000000000" pitchFamily="2" charset="0"/>
            </a:endParaRPr>
          </a:p>
          <a:p>
            <a:pPr algn="l">
              <a:buFont typeface="Arial" panose="020B0604020202020204" pitchFamily="34" charset="0"/>
              <a:buChar char="•"/>
            </a:pPr>
            <a:r>
              <a:rPr lang="en-US" b="0" i="0" dirty="0">
                <a:solidFill>
                  <a:srgbClr val="000000"/>
                </a:solidFill>
                <a:effectLst/>
                <a:latin typeface="Roboto" panose="02000000000000000000" pitchFamily="2" charset="0"/>
              </a:rPr>
              <a:t>A new model for the measurement focus and basis of accounting of governmental funds, which would have been a significant change in the preparation and presentation of the governmental funds financial statements. While the GASB removed this component from the final statement, the board indicated that it likely will be revisited in a future project.</a:t>
            </a:r>
          </a:p>
          <a:p>
            <a:pPr algn="l">
              <a:buFont typeface="Arial" panose="020B0604020202020204" pitchFamily="34" charset="0"/>
              <a:buChar char="•"/>
            </a:pPr>
            <a:r>
              <a:rPr lang="en-US" b="0" i="0" dirty="0">
                <a:solidFill>
                  <a:srgbClr val="000000"/>
                </a:solidFill>
                <a:effectLst/>
                <a:latin typeface="Roboto" panose="02000000000000000000" pitchFamily="2" charset="0"/>
              </a:rPr>
              <a:t>A requirement that debt service funds be reported as major funds even if they do not meet the definition of a major fund per Statement 34.</a:t>
            </a:r>
          </a:p>
          <a:p>
            <a:pPr algn="l">
              <a:buFont typeface="Arial" panose="020B0604020202020204" pitchFamily="34" charset="0"/>
              <a:buChar char="•"/>
            </a:pPr>
            <a:r>
              <a:rPr lang="en-US" b="0" i="0" dirty="0">
                <a:solidFill>
                  <a:srgbClr val="000000"/>
                </a:solidFill>
                <a:effectLst/>
                <a:latin typeface="Roboto" panose="02000000000000000000" pitchFamily="2" charset="0"/>
              </a:rPr>
              <a:t>A requirement that a schedule of government-wide expenses by natural classification be presented as supplementary information by governments that prepare an annual comprehensive financial report.</a:t>
            </a:r>
          </a:p>
          <a:p>
            <a:pPr algn="l">
              <a:buFont typeface="Arial" panose="020B0604020202020204" pitchFamily="34" charset="0"/>
              <a:buChar char="•"/>
            </a:pPr>
            <a:r>
              <a:rPr lang="en-US" b="0" i="0" dirty="0">
                <a:solidFill>
                  <a:srgbClr val="000000"/>
                </a:solidFill>
                <a:effectLst/>
                <a:latin typeface="Roboto" panose="02000000000000000000" pitchFamily="2" charset="0"/>
              </a:rPr>
              <a:t>A requirement that a statement of cash flows be included for either the government-wide financial statements or the governmental funds financial statements.</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34</a:t>
            </a:fld>
            <a:endParaRPr lang="en-US" dirty="0"/>
          </a:p>
        </p:txBody>
      </p:sp>
    </p:spTree>
    <p:extLst>
      <p:ext uri="{BB962C8B-B14F-4D97-AF65-F5344CB8AC3E}">
        <p14:creationId xmlns:p14="http://schemas.microsoft.com/office/powerpoint/2010/main" val="1862952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Roboto" panose="02000000000000000000" pitchFamily="2" charset="0"/>
              </a:rPr>
              <a:t>Subsidies are defined in the statement as resources received from another party or fund for which the proprietary fund does not provide goods or services to the other party or fund and that directly or indirectly keep current fees and charges lower than they should be otherwise. Subsidies also include the opposite where resources are provided to another party or fund without goods or services being returned and are recoverable through the proprietary fund’s current or future pricing policies. All other transfers are also considered subsidies.</a:t>
            </a:r>
          </a:p>
          <a:p>
            <a:endParaRPr lang="en-US" b="0" i="0" dirty="0">
              <a:solidFill>
                <a:srgbClr val="666666"/>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Nonoperating revenues and expenses are specifically defined in the statement as: Subsidies received and provided, Endowment contributions, Financing-related revenues and expenses, Resources from the disposal of capital assets and inventory, Investment income and expenses</a:t>
            </a:r>
            <a:endParaRPr lang="en-US" sz="14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71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1" dirty="0">
                <a:solidFill>
                  <a:srgbClr val="323232"/>
                </a:solidFill>
                <a:latin typeface="Arial" panose="020B0604020202020204" pitchFamily="34" charset="0"/>
                <a:cs typeface="Arial" panose="020B0604020202020204" pitchFamily="34" charset="0"/>
              </a:rPr>
              <a:t>Financial Guarantees</a:t>
            </a:r>
          </a:p>
          <a:p>
            <a:pPr algn="l"/>
            <a:r>
              <a:rPr lang="en-US" sz="900" dirty="0">
                <a:solidFill>
                  <a:srgbClr val="323232"/>
                </a:solidFill>
                <a:latin typeface="Arial" panose="020B0604020202020204" pitchFamily="34" charset="0"/>
                <a:cs typeface="Arial" panose="020B0604020202020204" pitchFamily="34" charset="0"/>
              </a:rPr>
              <a:t>4. Paragraphs 5–7 of this Statement establish accounting and financial reporting requirements for exchange and exchange-like financial guarantees. As used in those paragraphs, an exchange or exchange-like financial guarantee is a guarantee of an obligation of a legally separate entity or individual, including a blended or discretely presented component unit, that requires the guarantor to indemnify a third-party obligation holder under specified conditions, in an exchange or exchange-like transaction</a:t>
            </a:r>
            <a:r>
              <a:rPr lang="en-US" sz="900" baseline="30000" dirty="0">
                <a:solidFill>
                  <a:srgbClr val="323232"/>
                </a:solidFill>
                <a:latin typeface="Arial" panose="020B0604020202020204" pitchFamily="34" charset="0"/>
                <a:cs typeface="Arial" panose="020B0604020202020204" pitchFamily="34" charset="0"/>
              </a:rPr>
              <a:t>1 </a:t>
            </a:r>
            <a:r>
              <a:rPr lang="en-US" sz="900" dirty="0">
                <a:solidFill>
                  <a:srgbClr val="323232"/>
                </a:solidFill>
                <a:latin typeface="Arial" panose="020B0604020202020204" pitchFamily="34" charset="0"/>
                <a:cs typeface="Arial" panose="020B0604020202020204" pitchFamily="34" charset="0"/>
              </a:rPr>
              <a:t>In addition, paragraph 7 of this Statement addresses notes to financial statements for certain nonexchange financial guarantees that are within the scope of Statement No. 70, </a:t>
            </a:r>
            <a:r>
              <a:rPr lang="en-US" sz="900" i="1" dirty="0">
                <a:solidFill>
                  <a:srgbClr val="323232"/>
                </a:solidFill>
                <a:latin typeface="Arial" panose="020B0604020202020204" pitchFamily="34" charset="0"/>
                <a:cs typeface="Arial" panose="020B0604020202020204" pitchFamily="34" charset="0"/>
              </a:rPr>
              <a:t>Accounting and Financial Reporting for Nonexchange Financial Guarantees , </a:t>
            </a:r>
            <a:r>
              <a:rPr lang="en-US" sz="900" dirty="0">
                <a:solidFill>
                  <a:srgbClr val="323232"/>
                </a:solidFill>
                <a:latin typeface="Arial" panose="020B0604020202020204" pitchFamily="34" charset="0"/>
                <a:cs typeface="Arial" panose="020B0604020202020204" pitchFamily="34" charset="0"/>
              </a:rPr>
              <a:t>as amended.</a:t>
            </a:r>
          </a:p>
          <a:p>
            <a:pPr algn="l"/>
            <a:r>
              <a:rPr lang="en-US" sz="900" b="1" dirty="0">
                <a:solidFill>
                  <a:srgbClr val="323232"/>
                </a:solidFill>
                <a:latin typeface="Arial" panose="020B0604020202020204" pitchFamily="34" charset="0"/>
                <a:cs typeface="Arial" panose="020B0604020202020204" pitchFamily="34" charset="0"/>
              </a:rPr>
              <a:t>Governments That Extend Exchange or Exchange-Like Financial Guarantees</a:t>
            </a:r>
          </a:p>
          <a:p>
            <a:pPr algn="l"/>
            <a:r>
              <a:rPr lang="en-US" sz="900" dirty="0">
                <a:solidFill>
                  <a:srgbClr val="323232"/>
                </a:solidFill>
                <a:latin typeface="Arial" panose="020B0604020202020204" pitchFamily="34" charset="0"/>
                <a:cs typeface="Arial" panose="020B0604020202020204" pitchFamily="34" charset="0"/>
              </a:rPr>
              <a:t>6. A government that has extended an exchange or exchange-like financial guarantee should apply the provisions in paragraphs 7–10 and 13  of Statement 70 for the recognition of a liability and an expense or expenditure related to the exchange or exchange-like financial guarantee except for the requirements in paragraphs 9 and 10 of Statement 70 to classify expenses or expenditures in the same manner as grants or financial assistance payments.</a:t>
            </a:r>
          </a:p>
          <a:p>
            <a:pPr algn="l"/>
            <a:r>
              <a:rPr lang="en-US" sz="900" b="1" dirty="0">
                <a:solidFill>
                  <a:srgbClr val="323232"/>
                </a:solidFill>
                <a:latin typeface="Arial" panose="020B0604020202020204" pitchFamily="34" charset="0"/>
                <a:cs typeface="Arial" panose="020B0604020202020204" pitchFamily="34" charset="0"/>
              </a:rPr>
              <a:t>Notes to Financial Statement</a:t>
            </a:r>
            <a:r>
              <a:rPr lang="en-US" sz="900" b="1" i="1" dirty="0">
                <a:solidFill>
                  <a:srgbClr val="323232"/>
                </a:solidFill>
                <a:latin typeface="Arial" panose="020B0604020202020204" pitchFamily="34" charset="0"/>
                <a:cs typeface="Arial" panose="020B0604020202020204" pitchFamily="34" charset="0"/>
              </a:rPr>
              <a:t>s</a:t>
            </a:r>
            <a:endParaRPr lang="en-US" sz="900" b="1" dirty="0">
              <a:solidFill>
                <a:srgbClr val="323232"/>
              </a:solidFill>
              <a:latin typeface="Arial" panose="020B0604020202020204" pitchFamily="34" charset="0"/>
              <a:cs typeface="Arial" panose="020B0604020202020204" pitchFamily="34" charset="0"/>
            </a:endParaRPr>
          </a:p>
          <a:p>
            <a:pPr algn="l"/>
            <a:r>
              <a:rPr lang="en-US" sz="900" dirty="0">
                <a:solidFill>
                  <a:srgbClr val="323232"/>
                </a:solidFill>
                <a:latin typeface="Arial" panose="020B0604020202020204" pitchFamily="34" charset="0"/>
                <a:cs typeface="Arial" panose="020B0604020202020204" pitchFamily="34" charset="0"/>
              </a:rPr>
              <a:t>7. A government that has extended an exchange or exchange-like financial guarantee should apply the provisions in paragraphs 14 and 15 of Statement 70. For exchange and exchange-like financial guarantees, as well as nonexchange financial guarantees, if the cumulative amount disclosed as paid by the government related to a guarantee does not equal the total amounts actually paid on the guarantee because the cumulative amount was determined prospectively at transition, the government should disclose the dates over which the cumulative amount was determined.</a:t>
            </a:r>
          </a:p>
        </p:txBody>
      </p:sp>
      <p:sp>
        <p:nvSpPr>
          <p:cNvPr id="4" name="Slide Number Placeholder 3"/>
          <p:cNvSpPr>
            <a:spLocks noGrp="1"/>
          </p:cNvSpPr>
          <p:nvPr>
            <p:ph type="sldNum" sz="quarter" idx="5"/>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1041238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Statement eliminates the option to report information about major component units in the reporting entity’s notes to financial statements.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379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7DF63-35FC-5948-B689-9649F45C0BDC}" type="slidenum">
              <a:rPr lang="en-US" smtClean="0"/>
              <a:t>39</a:t>
            </a:fld>
            <a:endParaRPr lang="en-US" dirty="0"/>
          </a:p>
        </p:txBody>
      </p:sp>
    </p:spTree>
    <p:extLst>
      <p:ext uri="{BB962C8B-B14F-4D97-AF65-F5344CB8AC3E}">
        <p14:creationId xmlns:p14="http://schemas.microsoft.com/office/powerpoint/2010/main" val="2870894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 to consider if it is probable that the sale will occur within one year: </a:t>
            </a:r>
          </a:p>
          <a:p>
            <a:pPr marL="171450" indent="-171450">
              <a:buFont typeface="Arial" panose="020B0604020202020204" pitchFamily="34" charset="0"/>
              <a:buChar char="•"/>
            </a:pPr>
            <a:r>
              <a:rPr lang="en-US" dirty="0"/>
              <a:t>Asset is available for immediate sale in its present condition</a:t>
            </a:r>
          </a:p>
          <a:p>
            <a:pPr marL="171450" indent="-171450">
              <a:buFont typeface="Arial" panose="020B0604020202020204" pitchFamily="34" charset="0"/>
              <a:buChar char="•"/>
            </a:pPr>
            <a:r>
              <a:rPr lang="en-US" dirty="0"/>
              <a:t>Active program to locate buyer has been initiated, may include being put out for bid</a:t>
            </a:r>
          </a:p>
          <a:p>
            <a:pPr marL="171450" indent="-171450">
              <a:buFont typeface="Arial" panose="020B0604020202020204" pitchFamily="34" charset="0"/>
              <a:buChar char="•"/>
            </a:pPr>
            <a:r>
              <a:rPr lang="en-US" dirty="0"/>
              <a:t>Market conditions for the type of asset</a:t>
            </a:r>
          </a:p>
          <a:p>
            <a:pPr marL="171450" indent="-171450">
              <a:buFont typeface="Arial" panose="020B0604020202020204" pitchFamily="34" charset="0"/>
              <a:buChar char="•"/>
            </a:pPr>
            <a:r>
              <a:rPr lang="en-US" dirty="0"/>
              <a:t>Regulatory approvals needed to sell the asset</a:t>
            </a:r>
          </a:p>
          <a:p>
            <a:r>
              <a:rPr lang="en-US" dirty="0"/>
              <a:t>A government should evaluate whether a capital asset is a capital asset held for sale each reporting period.</a:t>
            </a:r>
          </a:p>
          <a:p>
            <a:r>
              <a:rPr lang="en-US" dirty="0"/>
              <a:t>No change to measurement</a:t>
            </a:r>
          </a:p>
          <a:p>
            <a:endParaRPr lang="en-US" dirty="0"/>
          </a:p>
        </p:txBody>
      </p:sp>
      <p:sp>
        <p:nvSpPr>
          <p:cNvPr id="4" name="Slide Number Placeholder 3"/>
          <p:cNvSpPr>
            <a:spLocks noGrp="1"/>
          </p:cNvSpPr>
          <p:nvPr>
            <p:ph type="sldNum" sz="quarter" idx="5"/>
          </p:nvPr>
        </p:nvSpPr>
        <p:spPr/>
        <p:txBody>
          <a:bodyPr/>
          <a:lstStyle/>
          <a:p>
            <a:fld id="{9677DF63-35FC-5948-B689-9649F45C0BDC}" type="slidenum">
              <a:rPr lang="en-US" smtClean="0"/>
              <a:t>40</a:t>
            </a:fld>
            <a:endParaRPr lang="en-US" dirty="0"/>
          </a:p>
        </p:txBody>
      </p:sp>
    </p:spTree>
    <p:extLst>
      <p:ext uri="{BB962C8B-B14F-4D97-AF65-F5344CB8AC3E}">
        <p14:creationId xmlns:p14="http://schemas.microsoft.com/office/powerpoint/2010/main" val="1143557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GASB’s three years of research, all types of stakeholders informed them that the information about the condition and maintenance costs of infrastructure needs to be improved.</a:t>
            </a:r>
          </a:p>
          <a:p>
            <a:endParaRPr lang="en-US" dirty="0"/>
          </a:p>
          <a:p>
            <a:endParaRPr lang="en-US" dirty="0"/>
          </a:p>
        </p:txBody>
      </p:sp>
      <p:sp>
        <p:nvSpPr>
          <p:cNvPr id="4" name="Slide Number Placeholder 3"/>
          <p:cNvSpPr>
            <a:spLocks noGrp="1"/>
          </p:cNvSpPr>
          <p:nvPr>
            <p:ph type="sldNum" sz="quarter" idx="5"/>
          </p:nvPr>
        </p:nvSpPr>
        <p:spPr/>
        <p:txBody>
          <a:bodyPr/>
          <a:lstStyle/>
          <a:p>
            <a:fld id="{9677DF63-35FC-5948-B689-9649F45C0BDC}" type="slidenum">
              <a:rPr lang="en-US" smtClean="0"/>
              <a:t>42</a:t>
            </a:fld>
            <a:endParaRPr lang="en-US" dirty="0"/>
          </a:p>
        </p:txBody>
      </p:sp>
    </p:spTree>
    <p:extLst>
      <p:ext uri="{BB962C8B-B14F-4D97-AF65-F5344CB8AC3E}">
        <p14:creationId xmlns:p14="http://schemas.microsoft.com/office/powerpoint/2010/main" val="3171541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Inconsistencies in application were noted in GASB research</a:t>
            </a:r>
          </a:p>
        </p:txBody>
      </p:sp>
      <p:sp>
        <p:nvSpPr>
          <p:cNvPr id="4" name="Slide Number Placeholder 3"/>
          <p:cNvSpPr>
            <a:spLocks noGrp="1"/>
          </p:cNvSpPr>
          <p:nvPr>
            <p:ph type="sldNum" sz="quarter" idx="5"/>
          </p:nvPr>
        </p:nvSpPr>
        <p:spPr/>
        <p:txBody>
          <a:bodyPr/>
          <a:lstStyle/>
          <a:p>
            <a:fld id="{9677DF63-35FC-5948-B689-9649F45C0BDC}" type="slidenum">
              <a:rPr lang="en-US" smtClean="0"/>
              <a:t>43</a:t>
            </a:fld>
            <a:endParaRPr lang="en-US" dirty="0"/>
          </a:p>
        </p:txBody>
      </p:sp>
    </p:spTree>
    <p:extLst>
      <p:ext uri="{BB962C8B-B14F-4D97-AF65-F5344CB8AC3E}">
        <p14:creationId xmlns:p14="http://schemas.microsoft.com/office/powerpoint/2010/main" val="2651668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Proprietary fund – operating and nonoperating including subsidies </a:t>
            </a:r>
          </a:p>
          <a:p>
            <a:r>
              <a:rPr lang="en-US" dirty="0"/>
              <a:t>Ghost columns</a:t>
            </a:r>
          </a:p>
          <a:p>
            <a:r>
              <a:rPr lang="en-US" dirty="0"/>
              <a:t>Comp abs use of YE payrate</a:t>
            </a:r>
          </a:p>
        </p:txBody>
      </p:sp>
      <p:sp>
        <p:nvSpPr>
          <p:cNvPr id="4" name="Slide Number Placeholder 3"/>
          <p:cNvSpPr>
            <a:spLocks noGrp="1"/>
          </p:cNvSpPr>
          <p:nvPr>
            <p:ph type="sldNum" sz="quarter" idx="5"/>
          </p:nvPr>
        </p:nvSpPr>
        <p:spPr/>
        <p:txBody>
          <a:bodyPr/>
          <a:lstStyle/>
          <a:p>
            <a:fld id="{9677DF63-35FC-5948-B689-9649F45C0BDC}" type="slidenum">
              <a:rPr lang="en-US" smtClean="0"/>
              <a:t>44</a:t>
            </a:fld>
            <a:endParaRPr lang="en-US" dirty="0"/>
          </a:p>
        </p:txBody>
      </p:sp>
    </p:spTree>
    <p:extLst>
      <p:ext uri="{BB962C8B-B14F-4D97-AF65-F5344CB8AC3E}">
        <p14:creationId xmlns:p14="http://schemas.microsoft.com/office/powerpoint/2010/main" val="3652361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is currently defined, going concern may not be meaningful for governments, which hardly ever go out of business; users need information about governments’ severe financial stress, but that information is not readily available.</a:t>
            </a:r>
          </a:p>
        </p:txBody>
      </p:sp>
      <p:sp>
        <p:nvSpPr>
          <p:cNvPr id="4" name="Slide Number Placeholder 3"/>
          <p:cNvSpPr>
            <a:spLocks noGrp="1"/>
          </p:cNvSpPr>
          <p:nvPr>
            <p:ph type="sldNum" sz="quarter" idx="5"/>
          </p:nvPr>
        </p:nvSpPr>
        <p:spPr/>
        <p:txBody>
          <a:bodyPr/>
          <a:lstStyle/>
          <a:p>
            <a:fld id="{9677DF63-35FC-5948-B689-9649F45C0BDC}" type="slidenum">
              <a:rPr lang="en-US" smtClean="0"/>
              <a:t>45</a:t>
            </a:fld>
            <a:endParaRPr lang="en-US" dirty="0"/>
          </a:p>
        </p:txBody>
      </p:sp>
    </p:spTree>
    <p:extLst>
      <p:ext uri="{BB962C8B-B14F-4D97-AF65-F5344CB8AC3E}">
        <p14:creationId xmlns:p14="http://schemas.microsoft.com/office/powerpoint/2010/main" val="175279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7DF63-35FC-5948-B689-9649F45C0BDC}" type="slidenum">
              <a:rPr lang="en-US" smtClean="0"/>
              <a:t>46</a:t>
            </a:fld>
            <a:endParaRPr lang="en-US" dirty="0"/>
          </a:p>
        </p:txBody>
      </p:sp>
    </p:spTree>
    <p:extLst>
      <p:ext uri="{BB962C8B-B14F-4D97-AF65-F5344CB8AC3E}">
        <p14:creationId xmlns:p14="http://schemas.microsoft.com/office/powerpoint/2010/main" val="3553607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activities</a:t>
            </a:r>
          </a:p>
          <a:p>
            <a:pPr marL="171450" indent="-171450">
              <a:buFont typeface="Arial" panose="020B0604020202020204" pitchFamily="34" charset="0"/>
              <a:buChar char="•"/>
            </a:pPr>
            <a:r>
              <a:rPr lang="en-US" dirty="0"/>
              <a:t>GAAP Structure</a:t>
            </a:r>
          </a:p>
          <a:p>
            <a:pPr marL="171450" indent="-171450">
              <a:buFont typeface="Arial" panose="020B0604020202020204" pitchFamily="34" charset="0"/>
              <a:buChar char="•"/>
            </a:pPr>
            <a:r>
              <a:rPr lang="en-US" dirty="0"/>
              <a:t>GAAP Utilization</a:t>
            </a:r>
          </a:p>
          <a:p>
            <a:r>
              <a:rPr lang="en-US" dirty="0"/>
              <a:t>Monitoring Activities </a:t>
            </a:r>
          </a:p>
          <a:p>
            <a:pPr marL="171450" indent="-171450">
              <a:buFont typeface="Arial" panose="020B0604020202020204" pitchFamily="34" charset="0"/>
              <a:buChar char="•"/>
            </a:pPr>
            <a:r>
              <a:rPr lang="en-US" dirty="0"/>
              <a:t>Electronic Financial Reporting – including FDTA</a:t>
            </a:r>
          </a:p>
          <a:p>
            <a:pPr marL="171450" indent="-171450">
              <a:buFont typeface="Arial" panose="020B0604020202020204" pitchFamily="34" charset="0"/>
              <a:buChar char="•"/>
            </a:pPr>
            <a:r>
              <a:rPr lang="en-US" dirty="0"/>
              <a:t>Digital Assets</a:t>
            </a:r>
          </a:p>
          <a:p>
            <a:pPr marL="171450" indent="-171450">
              <a:buFont typeface="Arial" panose="020B0604020202020204" pitchFamily="34" charset="0"/>
              <a:buChar char="•"/>
            </a:pPr>
            <a:r>
              <a:rPr lang="en-US" dirty="0"/>
              <a:t>Environmental Credits</a:t>
            </a:r>
          </a:p>
          <a:p>
            <a:pPr marL="171450" indent="-171450">
              <a:buFont typeface="Arial" panose="020B0604020202020204" pitchFamily="34" charset="0"/>
              <a:buChar char="•"/>
            </a:pPr>
            <a:r>
              <a:rPr lang="en-US" dirty="0"/>
              <a:t>Other</a:t>
            </a:r>
          </a:p>
        </p:txBody>
      </p:sp>
      <p:sp>
        <p:nvSpPr>
          <p:cNvPr id="4" name="Slide Number Placeholder 3"/>
          <p:cNvSpPr>
            <a:spLocks noGrp="1"/>
          </p:cNvSpPr>
          <p:nvPr>
            <p:ph type="sldNum" sz="quarter" idx="5"/>
          </p:nvPr>
        </p:nvSpPr>
        <p:spPr/>
        <p:txBody>
          <a:bodyPr/>
          <a:lstStyle/>
          <a:p>
            <a:fld id="{9677DF63-35FC-5948-B689-9649F45C0BDC}" type="slidenum">
              <a:rPr lang="en-US" smtClean="0"/>
              <a:t>47</a:t>
            </a:fld>
            <a:endParaRPr lang="en-US" dirty="0"/>
          </a:p>
        </p:txBody>
      </p:sp>
    </p:spTree>
    <p:extLst>
      <p:ext uri="{BB962C8B-B14F-4D97-AF65-F5344CB8AC3E}">
        <p14:creationId xmlns:p14="http://schemas.microsoft.com/office/powerpoint/2010/main" val="142865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dirty="0">
                <a:solidFill>
                  <a:srgbClr val="323232"/>
                </a:solidFill>
                <a:latin typeface="Arial" panose="020B0604020202020204" pitchFamily="34" charset="0"/>
                <a:cs typeface="Arial" panose="020B0604020202020204" pitchFamily="34" charset="0"/>
              </a:rPr>
              <a:t>Derivative Instruments that do not meet the definition of investment derivative instruments or hedging derivative instruments.</a:t>
            </a:r>
          </a:p>
          <a:p>
            <a:pPr algn="l"/>
            <a:r>
              <a:rPr lang="en-US" sz="900" dirty="0">
                <a:solidFill>
                  <a:srgbClr val="323232"/>
                </a:solidFill>
                <a:latin typeface="Arial" panose="020B0604020202020204" pitchFamily="34" charset="0"/>
                <a:cs typeface="Arial" panose="020B0604020202020204" pitchFamily="34" charset="0"/>
              </a:rPr>
              <a:t>• Investment derivative instruments – held primarily for the purpose of income or profit and has a present service capacity based solely on its ability to generate cash or be sold to generate cash.</a:t>
            </a:r>
          </a:p>
          <a:p>
            <a:pPr algn="l"/>
            <a:r>
              <a:rPr lang="en-US" sz="900" dirty="0">
                <a:solidFill>
                  <a:srgbClr val="323232"/>
                </a:solidFill>
                <a:latin typeface="Arial" panose="020B0604020202020204" pitchFamily="34" charset="0"/>
                <a:cs typeface="Arial" panose="020B0604020202020204" pitchFamily="34" charset="0"/>
              </a:rPr>
              <a:t>• Hedging derivative instruments – associated with a hedgeable item and significantly reduces an identified risk by substantially offsetting changes in cash flow or fair values of hedgeable items.</a:t>
            </a:r>
          </a:p>
          <a:p>
            <a:pPr algn="l"/>
            <a:endParaRPr lang="en-US" sz="900" dirty="0">
              <a:solidFill>
                <a:srgbClr val="323232"/>
              </a:solidFill>
              <a:latin typeface="Arial" panose="020B0604020202020204" pitchFamily="34" charset="0"/>
              <a:cs typeface="Arial" panose="020B0604020202020204" pitchFamily="34" charset="0"/>
            </a:endParaRPr>
          </a:p>
          <a:p>
            <a:pPr algn="l"/>
            <a:r>
              <a:rPr lang="en-US" sz="900" dirty="0">
                <a:solidFill>
                  <a:srgbClr val="323232"/>
                </a:solidFill>
                <a:latin typeface="Arial" panose="020B0604020202020204" pitchFamily="34" charset="0"/>
                <a:cs typeface="Arial" panose="020B0604020202020204" pitchFamily="34" charset="0"/>
              </a:rPr>
              <a:t>8. Derivative instruments that are within the scope of Statement 53  but do not meet the definition of an investment derivative instrument or the definition of a hedging derivative instrument are considered </a:t>
            </a:r>
            <a:r>
              <a:rPr lang="en-US" sz="900" i="1" dirty="0">
                <a:solidFill>
                  <a:srgbClr val="323232"/>
                </a:solidFill>
                <a:latin typeface="Arial" panose="020B0604020202020204" pitchFamily="34" charset="0"/>
                <a:cs typeface="Arial" panose="020B0604020202020204" pitchFamily="34" charset="0"/>
              </a:rPr>
              <a:t>other derivative instruments. </a:t>
            </a:r>
            <a:r>
              <a:rPr lang="en-US" sz="900" b="1" dirty="0">
                <a:solidFill>
                  <a:srgbClr val="323232"/>
                </a:solidFill>
                <a:latin typeface="Arial" panose="020B0604020202020204" pitchFamily="34" charset="0"/>
                <a:cs typeface="Arial" panose="020B0604020202020204" pitchFamily="34" charset="0"/>
              </a:rPr>
              <a:t>For example, a derivative instrument that was intended to be a hedge but does not meet the hedge effectiveness criteria is neither an investment derivative instrument nor a hedging derivative instrument</a:t>
            </a:r>
            <a:r>
              <a:rPr lang="en-US" sz="900" dirty="0">
                <a:solidFill>
                  <a:srgbClr val="323232"/>
                </a:solidFill>
                <a:latin typeface="Arial" panose="020B0604020202020204" pitchFamily="34" charset="0"/>
                <a:cs typeface="Arial" panose="020B0604020202020204" pitchFamily="34" charset="0"/>
              </a:rPr>
              <a:t>. Reporting requirements for other derivative instruments are as follows:</a:t>
            </a:r>
          </a:p>
          <a:p>
            <a:pPr algn="l"/>
            <a:r>
              <a:rPr lang="en-US" sz="900" dirty="0">
                <a:solidFill>
                  <a:srgbClr val="323232"/>
                </a:solidFill>
                <a:latin typeface="Arial" panose="020B0604020202020204" pitchFamily="34" charset="0"/>
                <a:cs typeface="Arial" panose="020B0604020202020204" pitchFamily="34" charset="0"/>
              </a:rPr>
              <a:t>a. Changes in fair value of other derivative instruments should be reported on the resource flows statement</a:t>
            </a:r>
            <a:r>
              <a:rPr lang="en-US" sz="900" baseline="30000" dirty="0">
                <a:solidFill>
                  <a:srgbClr val="323232"/>
                </a:solidFill>
                <a:latin typeface="Arial" panose="020B0604020202020204" pitchFamily="34" charset="0"/>
                <a:cs typeface="Arial" panose="020B0604020202020204" pitchFamily="34" charset="0"/>
              </a:rPr>
              <a:t>2 </a:t>
            </a:r>
            <a:r>
              <a:rPr lang="en-US" sz="900" b="1" dirty="0">
                <a:solidFill>
                  <a:srgbClr val="323232"/>
                </a:solidFill>
                <a:latin typeface="Arial" panose="020B0604020202020204" pitchFamily="34" charset="0"/>
                <a:cs typeface="Arial" panose="020B0604020202020204" pitchFamily="34" charset="0"/>
              </a:rPr>
              <a:t>separately</a:t>
            </a:r>
            <a:r>
              <a:rPr lang="en-US" sz="900" dirty="0">
                <a:solidFill>
                  <a:srgbClr val="323232"/>
                </a:solidFill>
                <a:latin typeface="Arial" panose="020B0604020202020204" pitchFamily="34" charset="0"/>
                <a:cs typeface="Arial" panose="020B0604020202020204" pitchFamily="34" charset="0"/>
              </a:rPr>
              <a:t> from the investment revenue classification.</a:t>
            </a:r>
          </a:p>
          <a:p>
            <a:pPr algn="l"/>
            <a:r>
              <a:rPr lang="en-US" sz="900" dirty="0">
                <a:solidFill>
                  <a:srgbClr val="323232"/>
                </a:solidFill>
                <a:latin typeface="Arial" panose="020B0604020202020204" pitchFamily="34" charset="0"/>
                <a:cs typeface="Arial" panose="020B0604020202020204" pitchFamily="34" charset="0"/>
              </a:rPr>
              <a:t>b. Information disclosed in notes to financial statements about other derivative instruments should be distinguished from information about hedging derivative instruments and investment derivative instruments.</a:t>
            </a:r>
          </a:p>
          <a:p>
            <a:pPr algn="l"/>
            <a:r>
              <a:rPr lang="en-US" sz="900" dirty="0">
                <a:solidFill>
                  <a:srgbClr val="323232"/>
                </a:solidFill>
                <a:latin typeface="Arial" panose="020B0604020202020204" pitchFamily="34" charset="0"/>
                <a:cs typeface="Arial" panose="020B0604020202020204" pitchFamily="34" charset="0"/>
              </a:rPr>
              <a:t>c. Governments should disclose the fair values of derivative instruments that were reclassified from hedging derivative instruments to other derivative instruments, as provided in paragraphs 9 and 10 of this Statement, and should apply the provisions in paragraph 76  of Statement 53, as amended.</a:t>
            </a:r>
          </a:p>
          <a:p>
            <a:pPr algn="l"/>
            <a:r>
              <a:rPr lang="en-US" sz="900" b="1" dirty="0">
                <a:solidFill>
                  <a:srgbClr val="323232"/>
                </a:solidFill>
                <a:latin typeface="Arial" panose="020B0604020202020204" pitchFamily="34" charset="0"/>
                <a:cs typeface="Arial" panose="020B0604020202020204" pitchFamily="34" charset="0"/>
              </a:rPr>
              <a:t>Termination of Hedge Accounting</a:t>
            </a:r>
          </a:p>
          <a:p>
            <a:pPr algn="l"/>
            <a:r>
              <a:rPr lang="en-US" sz="900" dirty="0">
                <a:solidFill>
                  <a:srgbClr val="323232"/>
                </a:solidFill>
                <a:latin typeface="Arial" panose="020B0604020202020204" pitchFamily="34" charset="0"/>
                <a:cs typeface="Arial" panose="020B0604020202020204" pitchFamily="34" charset="0"/>
              </a:rPr>
              <a:t>9. If a termination event as described in paragraphs 22a–22d  of Statement 53, as amended, occurs, the balance of the deferred outflow of resources or deferred inflow of resources should be reported on the resource flows statement </a:t>
            </a:r>
            <a:r>
              <a:rPr lang="en-US" sz="900" b="1" dirty="0">
                <a:solidFill>
                  <a:srgbClr val="323232"/>
                </a:solidFill>
                <a:latin typeface="Arial" panose="020B0604020202020204" pitchFamily="34" charset="0"/>
                <a:cs typeface="Arial" panose="020B0604020202020204" pitchFamily="34" charset="0"/>
              </a:rPr>
              <a:t>separately</a:t>
            </a:r>
            <a:r>
              <a:rPr lang="en-US" sz="900" dirty="0">
                <a:solidFill>
                  <a:srgbClr val="323232"/>
                </a:solidFill>
                <a:latin typeface="Arial" panose="020B0604020202020204" pitchFamily="34" charset="0"/>
                <a:cs typeface="Arial" panose="020B0604020202020204" pitchFamily="34" charset="0"/>
              </a:rPr>
              <a:t> from the investment revenue classification and should be captioned </a:t>
            </a:r>
            <a:r>
              <a:rPr lang="en-US" sz="900" i="1" dirty="0">
                <a:solidFill>
                  <a:srgbClr val="323232"/>
                </a:solidFill>
                <a:latin typeface="Arial" panose="020B0604020202020204" pitchFamily="34" charset="0"/>
                <a:cs typeface="Arial" panose="020B0604020202020204" pitchFamily="34" charset="0"/>
              </a:rPr>
              <a:t>increase (decrease) upon hedge termination.</a:t>
            </a:r>
            <a:endParaRPr lang="en-US" sz="900" dirty="0">
              <a:solidFill>
                <a:srgbClr val="323232"/>
              </a:solidFill>
              <a:latin typeface="Arial" panose="020B0604020202020204" pitchFamily="34" charset="0"/>
              <a:cs typeface="Arial" panose="020B0604020202020204" pitchFamily="34" charset="0"/>
            </a:endParaRPr>
          </a:p>
          <a:p>
            <a:pPr algn="l"/>
            <a:r>
              <a:rPr lang="en-US" sz="900" dirty="0">
                <a:solidFill>
                  <a:srgbClr val="323232"/>
                </a:solidFill>
                <a:latin typeface="Arial" panose="020B0604020202020204" pitchFamily="34" charset="0"/>
                <a:cs typeface="Arial" panose="020B0604020202020204" pitchFamily="34" charset="0"/>
              </a:rPr>
              <a:t>10. If the termination event is the occurrence of the hedged expected transaction (paragraph 22f of Statement 53) that results in a financial instrument and the government is reexposed to the hedged risk, the balance of the deferred outflow of resources or deferred inflow of resources should be reported on the resource flows statement separately from the investment revenue classification.</a:t>
            </a:r>
          </a:p>
        </p:txBody>
      </p:sp>
      <p:sp>
        <p:nvSpPr>
          <p:cNvPr id="4" name="Slide Number Placeholder 3"/>
          <p:cNvSpPr>
            <a:spLocks noGrp="1"/>
          </p:cNvSpPr>
          <p:nvPr>
            <p:ph type="sldNum" sz="quarter" idx="5"/>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48968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showed issues related to:</a:t>
            </a:r>
          </a:p>
          <a:p>
            <a:pPr lvl="1"/>
            <a:r>
              <a:rPr lang="en-US" dirty="0"/>
              <a:t>Changes in accounting principle vs. correction of an error</a:t>
            </a:r>
          </a:p>
          <a:p>
            <a:pPr lvl="1"/>
            <a:r>
              <a:rPr lang="en-US" dirty="0"/>
              <a:t>How to classify changes in measurement methodology of estimates versus changes in inputs to estimates versus changes in accounting policy</a:t>
            </a:r>
          </a:p>
          <a:p>
            <a:pPr lvl="1"/>
            <a:r>
              <a:rPr lang="en-US" dirty="0"/>
              <a:t>Certain currently required disclosures were often missing</a:t>
            </a:r>
          </a:p>
          <a:p>
            <a:r>
              <a:rPr lang="en-US" dirty="0"/>
              <a:t>Common questions regarding: </a:t>
            </a:r>
          </a:p>
          <a:p>
            <a:pPr lvl="1"/>
            <a:r>
              <a:rPr lang="en-US" dirty="0"/>
              <a:t>How to account for changes in reporting entity</a:t>
            </a:r>
          </a:p>
          <a:p>
            <a:pPr lvl="1"/>
            <a:r>
              <a:rPr lang="en-US" dirty="0"/>
              <a:t>Impact of changes of prior balances on RSI and SI</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175230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52525"/>
              </a:solidFill>
              <a:effectLst/>
              <a:latin typeface="Arial" panose="020B0604020202020204" pitchFamily="34" charset="0"/>
            </a:endParaRPr>
          </a:p>
          <a:p>
            <a:pPr marL="174708" indent="-174708">
              <a:buFont typeface="Arial" panose="020B0604020202020204" pitchFamily="34" charset="0"/>
              <a:buChar char="•"/>
            </a:pPr>
            <a:r>
              <a:rPr lang="en-US" b="0" i="0" dirty="0">
                <a:solidFill>
                  <a:srgbClr val="252525"/>
                </a:solidFill>
                <a:effectLst/>
                <a:latin typeface="Arial" panose="020B0604020202020204" pitchFamily="34" charset="0"/>
              </a:rPr>
              <a:t>Simply put, this is a change from one GAAP to another GAAP when the new one is preferable</a:t>
            </a:r>
          </a:p>
          <a:p>
            <a:pPr marL="174708" indent="-174708">
              <a:buFont typeface="Arial" panose="020B0604020202020204" pitchFamily="34" charset="0"/>
              <a:buChar char="•"/>
            </a:pPr>
            <a:r>
              <a:rPr lang="en-US" b="0" i="0" dirty="0">
                <a:solidFill>
                  <a:srgbClr val="252525"/>
                </a:solidFill>
                <a:effectLst/>
                <a:latin typeface="Arial" panose="020B0604020202020204" pitchFamily="34" charset="0"/>
              </a:rPr>
              <a:t>This does happen very often. Seems like every year.</a:t>
            </a:r>
          </a:p>
          <a:p>
            <a:pPr marL="174708" indent="-174708" defTabSz="931774">
              <a:buFont typeface="Arial" panose="020B0604020202020204" pitchFamily="34" charset="0"/>
              <a:buChar char="•"/>
              <a:defRPr/>
            </a:pPr>
            <a:r>
              <a:rPr lang="en-US" b="1" i="0" dirty="0">
                <a:solidFill>
                  <a:srgbClr val="252525"/>
                </a:solidFill>
                <a:effectLst/>
                <a:latin typeface="Arial" panose="020B0604020202020204" pitchFamily="34" charset="0"/>
              </a:rPr>
              <a:t>For example: easy…gasb implementations</a:t>
            </a:r>
            <a:endParaRPr lang="en-US" b="1" dirty="0"/>
          </a:p>
          <a:p>
            <a:pPr marL="174708" indent="-174708">
              <a:buFont typeface="Arial" panose="020B0604020202020204" pitchFamily="34" charset="0"/>
              <a:buChar char="•"/>
            </a:pPr>
            <a:r>
              <a:rPr lang="en-US" b="0" i="0" dirty="0">
                <a:solidFill>
                  <a:srgbClr val="252525"/>
                </a:solidFill>
                <a:effectLst/>
                <a:latin typeface="Arial" panose="020B0604020202020204" pitchFamily="34" charset="0"/>
              </a:rPr>
              <a:t>However a change from NON GAAP to GAAP is not change in accounting principle, that is ERROR correction. </a:t>
            </a:r>
          </a:p>
          <a:p>
            <a:pPr marL="174708" indent="-174708">
              <a:buFont typeface="Arial" panose="020B0604020202020204" pitchFamily="34" charset="0"/>
              <a:buChar char="•"/>
            </a:pPr>
            <a:endParaRPr lang="en-US" b="1" i="0" dirty="0">
              <a:solidFill>
                <a:srgbClr val="252525"/>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347514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52525"/>
              </a:solidFill>
              <a:effectLst/>
              <a:latin typeface="Arial" panose="020B0604020202020204" pitchFamily="34" charset="0"/>
            </a:endParaRPr>
          </a:p>
          <a:p>
            <a:pPr marL="174708" indent="-174708" defTabSz="931774">
              <a:buFont typeface="Arial" panose="020B0604020202020204" pitchFamily="34" charset="0"/>
              <a:buChar char="•"/>
              <a:defRPr/>
            </a:pPr>
            <a:r>
              <a:rPr lang="en-US" dirty="0"/>
              <a:t>A </a:t>
            </a:r>
            <a:r>
              <a:rPr lang="en-US" i="1" dirty="0"/>
              <a:t>change</a:t>
            </a:r>
            <a:r>
              <a:rPr lang="en-US" dirty="0"/>
              <a:t> in accounting estimate occurs when inputs change. Changes to inputs result from a change in circumstance, new information, or more experience. </a:t>
            </a:r>
            <a:r>
              <a:rPr lang="en-US" b="0" i="0" dirty="0">
                <a:solidFill>
                  <a:srgbClr val="252525"/>
                </a:solidFill>
                <a:effectLst/>
                <a:latin typeface="Arial" panose="020B0604020202020204" pitchFamily="34" charset="0"/>
              </a:rPr>
              <a:t>Must be based on new inputs. If not, then it could be Error Corrections.</a:t>
            </a:r>
          </a:p>
          <a:p>
            <a:pPr marL="174708" indent="-174708" defTabSz="931774">
              <a:buFont typeface="Arial" panose="020B0604020202020204" pitchFamily="34" charset="0"/>
              <a:buChar char="•"/>
              <a:defRPr/>
            </a:pPr>
            <a:r>
              <a:rPr lang="en-US" dirty="0"/>
              <a:t>Accounting estimates are </a:t>
            </a:r>
            <a:r>
              <a:rPr lang="en-US" u="sng" dirty="0"/>
              <a:t>outputs</a:t>
            </a:r>
            <a:r>
              <a:rPr lang="en-US" dirty="0"/>
              <a:t> determined based on inputs such as data, assumptions, and measurement methodologies. </a:t>
            </a:r>
          </a:p>
          <a:p>
            <a:pPr marL="174708" indent="-174708" defTabSz="931774">
              <a:buFont typeface="Arial" panose="020B0604020202020204" pitchFamily="34" charset="0"/>
              <a:buChar char="•"/>
              <a:defRPr/>
            </a:pPr>
            <a:r>
              <a:rPr lang="en-US" dirty="0"/>
              <a:t>Outputs are amounts that are recognized or disclosed in the basic financial statements and subject to measurement uncertainty. </a:t>
            </a:r>
          </a:p>
          <a:p>
            <a:pPr marL="174708" indent="-174708">
              <a:buFont typeface="Arial" panose="020B0604020202020204" pitchFamily="34" charset="0"/>
              <a:buChar char="•"/>
            </a:pPr>
            <a:endParaRPr lang="en-US" b="0" i="0" dirty="0">
              <a:solidFill>
                <a:srgbClr val="252525"/>
              </a:solidFill>
              <a:effectLst/>
              <a:latin typeface="Arial" panose="020B0604020202020204" pitchFamily="34" charset="0"/>
            </a:endParaRPr>
          </a:p>
          <a:p>
            <a:pPr marL="174708" indent="-174708">
              <a:buFont typeface="Arial" panose="020B0604020202020204" pitchFamily="34" charset="0"/>
              <a:buChar char="•"/>
            </a:pPr>
            <a:r>
              <a:rPr lang="en-US" b="0" i="0" dirty="0">
                <a:solidFill>
                  <a:srgbClr val="252525"/>
                </a:solidFill>
                <a:effectLst/>
                <a:latin typeface="Arial" panose="020B0604020202020204" pitchFamily="34" charset="0"/>
              </a:rPr>
              <a:t>For example: A change in the method used to </a:t>
            </a:r>
            <a:r>
              <a:rPr lang="en-US" b="1" i="0" dirty="0">
                <a:solidFill>
                  <a:srgbClr val="252525"/>
                </a:solidFill>
                <a:effectLst/>
                <a:latin typeface="Arial" panose="020B0604020202020204" pitchFamily="34" charset="0"/>
              </a:rPr>
              <a:t>depreciate capital assets (realizing they depreciate too fast) </a:t>
            </a:r>
            <a:r>
              <a:rPr lang="en-US" b="0" i="0" dirty="0">
                <a:solidFill>
                  <a:srgbClr val="252525"/>
                </a:solidFill>
                <a:effectLst/>
                <a:latin typeface="Arial" panose="020B0604020202020204" pitchFamily="34" charset="0"/>
              </a:rPr>
              <a:t>and a change in valuation technique used to </a:t>
            </a:r>
            <a:r>
              <a:rPr lang="en-US" b="1" i="0" dirty="0">
                <a:solidFill>
                  <a:srgbClr val="252525"/>
                </a:solidFill>
                <a:effectLst/>
                <a:latin typeface="Arial" panose="020B0604020202020204" pitchFamily="34" charset="0"/>
              </a:rPr>
              <a:t>measure fair value</a:t>
            </a:r>
            <a:r>
              <a:rPr lang="en-US" b="0" i="0" dirty="0">
                <a:solidFill>
                  <a:srgbClr val="252525"/>
                </a:solidFill>
                <a:effectLst/>
                <a:latin typeface="Arial" panose="020B0604020202020204" pitchFamily="34" charset="0"/>
              </a:rPr>
              <a:t> are examples of changes in accounting estimates resulting from changes in measurement methodologies, provided that the new method or technique is preferable. Another examples of this is Pension or OPEB.</a:t>
            </a:r>
          </a:p>
          <a:p>
            <a:pPr marL="174708" indent="-174708">
              <a:buFont typeface="Arial" panose="020B0604020202020204" pitchFamily="34" charset="0"/>
              <a:buChar char="•"/>
            </a:pPr>
            <a:endParaRPr lang="en-US" b="0" i="0" dirty="0">
              <a:solidFill>
                <a:srgbClr val="252525"/>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52525"/>
                </a:solidFill>
                <a:effectLst/>
                <a:latin typeface="Arial" panose="020B0604020202020204" pitchFamily="34" charset="0"/>
                <a:cs typeface="Arial" panose="020B0604020202020204" pitchFamily="34" charset="0"/>
              </a:rPr>
              <a:t>Changing the method used to depreciation capital assets or change in useful life.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52525"/>
                </a:solidFill>
                <a:effectLst/>
                <a:latin typeface="Arial" panose="020B0604020202020204" pitchFamily="34" charset="0"/>
                <a:cs typeface="Arial" panose="020B0604020202020204" pitchFamily="34" charset="0"/>
              </a:rPr>
              <a:t>Change in valuation technique use to measure FV</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52525"/>
                </a:solidFill>
                <a:effectLst/>
                <a:latin typeface="Arial" panose="020B0604020202020204" pitchFamily="34" charset="0"/>
                <a:cs typeface="Arial" panose="020B0604020202020204" pitchFamily="34" charset="0"/>
              </a:rPr>
              <a:t>	are examples of changes in accounting estimates resulting from changes in measurement methodologies, provided that the new method or technique is preferable.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A change in measurement methodology should be justified on the basis that the new methodology is preferable, based on the qualitative characteristics of financial reporting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discussed previously, a key aspect of changes to inputs is that those changes arise from changes in circumstances, new information, or more experience. Accordingly, the Board recognizes that the objective of a change to the inputs, including a measurement methodology, would be a better estimate (output). Therefore, if the initial input was appropriate and did not ignore or misuse facts available at the time the financial statements were issued, the Board believes that reporting the effects of a change to an input, including a change to a new measurement methodology that is preferable, as a change in accounting estimate is appropriate. Moreover, the Board acknowledges that professional judgment may need to be applied to determine whether certain facts should have been known.</a:t>
            </a:r>
          </a:p>
        </p:txBody>
      </p:sp>
      <p:sp>
        <p:nvSpPr>
          <p:cNvPr id="4" name="Slide Number Placeholder 3"/>
          <p:cNvSpPr>
            <a:spLocks noGrp="1"/>
          </p:cNvSpPr>
          <p:nvPr>
            <p:ph type="sldNum" sz="quarter" idx="5"/>
          </p:nvPr>
        </p:nvSpPr>
        <p:spPr/>
        <p:txBody>
          <a:bodyPr/>
          <a:lstStyle/>
          <a:p>
            <a:pPr defTabSz="931774">
              <a:defRPr/>
            </a:pPr>
            <a:fld id="{3CFA0038-7055-434C-B6C4-B8C69565C600}" type="slidenum">
              <a:rPr lang="en-US">
                <a:solidFill>
                  <a:prstClr val="black"/>
                </a:solidFill>
                <a:latin typeface="Calibri" panose="020F0502020204030204"/>
              </a:rPr>
              <a:pPr defTabSz="931774">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2064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708" indent="-174708">
              <a:buFont typeface="Arial" panose="020B0604020202020204" pitchFamily="34" charset="0"/>
              <a:buChar char="•"/>
            </a:pPr>
            <a:r>
              <a:rPr lang="en-US" dirty="0"/>
              <a:t>The terminology Used to just be “change in the reporting entity” per GASB 62. NOW GASB 100 added the nuance of “to or within”.</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What are some of the changes that fall into this criteria?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This is probably one of the biggest change in GASB 100 that will be impacting a lot of the financial statements this year.</a:t>
            </a:r>
          </a:p>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r>
              <a:rPr lang="en-US" dirty="0"/>
              <a:t>How about when the change in major fund its just qualitative? Meaning that it does not change because of the quantitative? The Board concluded that YES, this also counts. </a:t>
            </a:r>
          </a:p>
          <a:p>
            <a:pPr marL="174708" indent="-174708" defTabSz="931774">
              <a:buFont typeface="Arial" panose="020B0604020202020204" pitchFamily="34" charset="0"/>
              <a:buChar char="•"/>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purposes of this Statement, an operation is an </a:t>
            </a:r>
            <a:r>
              <a:rPr lang="en-US" b="1" dirty="0"/>
              <a:t>integrated set of activities conducted and managed for the purpose of providing identifiable services</a:t>
            </a:r>
            <a:r>
              <a:rPr lang="en-US" dirty="0"/>
              <a:t> with associated assets and liabilities. For example, an operation may include the assets and liabilities specifically associated with the activities conducted and managed by the fire department in a general purpose government.</a:t>
            </a:r>
          </a:p>
          <a:p>
            <a:endParaRPr lang="en-US" dirty="0"/>
          </a:p>
          <a:p>
            <a:r>
              <a:rPr lang="en-US" dirty="0"/>
              <a:t>IG 2023-1</a:t>
            </a:r>
          </a:p>
          <a:p>
            <a:r>
              <a:rPr lang="en-US" dirty="0"/>
              <a:t>4.10. Q—Upon completion of a capital project during the year, a government closes out a major capital projects fund and moves remaining resources to the general fund. Does this circumstance constitute a change to or within the financial reporting entity?</a:t>
            </a:r>
          </a:p>
          <a:p>
            <a:r>
              <a:rPr lang="en-US" dirty="0"/>
              <a:t>A—No. Even though the capital projects fund will no longer be included in the government’s financial reports in future periods (that is, the fund will be removed for financial reporting purposes), it does not constitute a change to or within the financial reporting entity in accordance with paragraph 9a of Statement 100 because, in this case, the removal of the fund does not result from a movement of continuing operations. Instead, that movement of remaining resources to the general fund should be reported as interfund activity in accordance with paragraph 112 of Statement 34, as amended.</a:t>
            </a:r>
          </a:p>
          <a:p>
            <a:endParaRPr lang="en-US" dirty="0"/>
          </a:p>
          <a:p>
            <a:r>
              <a:rPr lang="en-US" dirty="0"/>
              <a:t>Addition/removal of a component unit (</a:t>
            </a:r>
            <a:r>
              <a:rPr lang="en-US" u="sng" dirty="0"/>
              <a:t>except for acquisitions, mergers, and transfers of operations, and GASB 90 component units</a:t>
            </a:r>
            <a:r>
              <a:rPr lang="en-US" dirty="0"/>
              <a:t>)</a:t>
            </a:r>
          </a:p>
        </p:txBody>
      </p:sp>
      <p:sp>
        <p:nvSpPr>
          <p:cNvPr id="4" name="Slide Number Placeholder 3"/>
          <p:cNvSpPr>
            <a:spLocks noGrp="1"/>
          </p:cNvSpPr>
          <p:nvPr>
            <p:ph type="sldNum" sz="quarter" idx="5"/>
          </p:nvPr>
        </p:nvSpPr>
        <p:spPr/>
        <p:txBody>
          <a:bodyPr/>
          <a:lstStyle/>
          <a:p>
            <a:fld id="{3CFA0038-7055-434C-B6C4-B8C69565C600}" type="slidenum">
              <a:rPr lang="en-US" smtClean="0"/>
              <a:t>12</a:t>
            </a:fld>
            <a:endParaRPr lang="en-US" dirty="0"/>
          </a:p>
        </p:txBody>
      </p:sp>
    </p:spTree>
    <p:extLst>
      <p:ext uri="{BB962C8B-B14F-4D97-AF65-F5344CB8AC3E}">
        <p14:creationId xmlns:p14="http://schemas.microsoft.com/office/powerpoint/2010/main" val="364232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Fairly consistent with GASB 62</a:t>
            </a:r>
          </a:p>
          <a:p>
            <a:pPr marL="174708" indent="-174708" defTabSz="931774">
              <a:buFont typeface="Arial" panose="020B0604020202020204" pitchFamily="34" charset="0"/>
              <a:buChar char="•"/>
              <a:defRPr/>
            </a:pPr>
            <a:r>
              <a:rPr lang="en-US" dirty="0"/>
              <a:t>Eliminating the Prior Period Adjustment. As prior period adjustments was originally from FASB Statement 16. </a:t>
            </a:r>
          </a:p>
          <a:p>
            <a:pPr marL="174708" indent="-174708">
              <a:buFont typeface="Arial" panose="020B0604020202020204" pitchFamily="34" charset="0"/>
              <a:buChar char="•"/>
            </a:pPr>
            <a:r>
              <a:rPr lang="en-US" dirty="0"/>
              <a:t>MISTAKES: </a:t>
            </a:r>
          </a:p>
          <a:p>
            <a:pPr marL="640594" lvl="1" indent="-174708">
              <a:buFont typeface="Arial" panose="020B0604020202020204" pitchFamily="34" charset="0"/>
              <a:buChar char="•"/>
            </a:pPr>
            <a:r>
              <a:rPr lang="en-US" dirty="0"/>
              <a:t>Math</a:t>
            </a:r>
          </a:p>
          <a:p>
            <a:pPr marL="640594" lvl="1" indent="-174708">
              <a:buFont typeface="Arial" panose="020B0604020202020204" pitchFamily="34" charset="0"/>
              <a:buChar char="•"/>
            </a:pPr>
            <a:r>
              <a:rPr lang="en-US" dirty="0"/>
              <a:t>Application of GASB</a:t>
            </a:r>
          </a:p>
          <a:p>
            <a:pPr marL="640594" lvl="1" indent="-174708">
              <a:buFont typeface="Arial" panose="020B0604020202020204" pitchFamily="34" charset="0"/>
              <a:buChar char="•"/>
            </a:pPr>
            <a:r>
              <a:rPr lang="en-US" dirty="0"/>
              <a:t>Oversight or misuse of facts (Existed at the time the FS were issued)</a:t>
            </a:r>
          </a:p>
        </p:txBody>
      </p:sp>
      <p:sp>
        <p:nvSpPr>
          <p:cNvPr id="4" name="Slide Number Placeholder 3"/>
          <p:cNvSpPr>
            <a:spLocks noGrp="1"/>
          </p:cNvSpPr>
          <p:nvPr>
            <p:ph type="sldNum" sz="quarter" idx="5"/>
          </p:nvPr>
        </p:nvSpPr>
        <p:spPr/>
        <p:txBody>
          <a:bodyPr/>
          <a:lstStyle/>
          <a:p>
            <a:fld id="{3CFA0038-7055-434C-B6C4-B8C69565C600}" type="slidenum">
              <a:rPr lang="en-US" smtClean="0"/>
              <a:t>13</a:t>
            </a:fld>
            <a:endParaRPr lang="en-US" dirty="0"/>
          </a:p>
        </p:txBody>
      </p:sp>
    </p:spTree>
    <p:extLst>
      <p:ext uri="{BB962C8B-B14F-4D97-AF65-F5344CB8AC3E}">
        <p14:creationId xmlns:p14="http://schemas.microsoft.com/office/powerpoint/2010/main" val="1511485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8.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image" Target="../media/image7.png"/><Relationship Id="rId16" Type="http://schemas.openxmlformats.org/officeDocument/2006/relationships/image" Target="../media/image27.svg"/><Relationship Id="rId1" Type="http://schemas.openxmlformats.org/officeDocument/2006/relationships/slideMaster" Target="../slideMasters/slideMaster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9.svg"/><Relationship Id="rId9" Type="http://schemas.openxmlformats.org/officeDocument/2006/relationships/image" Target="../media/image20.png"/><Relationship Id="rId14" Type="http://schemas.openxmlformats.org/officeDocument/2006/relationships/image" Target="../media/image2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30.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31.svg"/><Relationship Id="rId14"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9.svg"/><Relationship Id="rId9" Type="http://schemas.openxmlformats.org/officeDocument/2006/relationships/image" Target="../media/image3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24_Custom Layout">
    <p:bg>
      <p:bgPr>
        <a:solidFill>
          <a:schemeClr val="bg1"/>
        </a:solidFill>
        <a:effectLst/>
      </p:bgPr>
    </p:bg>
    <p:spTree>
      <p:nvGrpSpPr>
        <p:cNvPr id="1" name=""/>
        <p:cNvGrpSpPr/>
        <p:nvPr/>
      </p:nvGrpSpPr>
      <p:grpSpPr>
        <a:xfrm>
          <a:off x="0" y="0"/>
          <a:ext cx="0" cy="0"/>
          <a:chOff x="0" y="0"/>
          <a:chExt cx="0" cy="0"/>
        </a:xfrm>
      </p:grpSpPr>
      <p:pic>
        <p:nvPicPr>
          <p:cNvPr id="6" name="Picture 5" descr="A blue and yellow gradient&#10;&#10;Description automatically generated">
            <a:extLst>
              <a:ext uri="{FF2B5EF4-FFF2-40B4-BE49-F238E27FC236}">
                <a16:creationId xmlns:a16="http://schemas.microsoft.com/office/drawing/2014/main" id="{5B792D30-360E-DF32-6A23-64BFA5748A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764F2E70-D2D9-B7A9-A9B9-BEB6DDE77C05}"/>
              </a:ext>
            </a:extLst>
          </p:cNvPr>
          <p:cNvGrpSpPr/>
          <p:nvPr userDrawn="1"/>
        </p:nvGrpSpPr>
        <p:grpSpPr>
          <a:xfrm>
            <a:off x="468887" y="3262747"/>
            <a:ext cx="47707" cy="344979"/>
            <a:chOff x="937774" y="6525494"/>
            <a:chExt cx="95412" cy="689956"/>
          </a:xfrm>
        </p:grpSpPr>
        <p:cxnSp>
          <p:nvCxnSpPr>
            <p:cNvPr id="3" name="Straight Connector 2">
              <a:extLst>
                <a:ext uri="{FF2B5EF4-FFF2-40B4-BE49-F238E27FC236}">
                  <a16:creationId xmlns:a16="http://schemas.microsoft.com/office/drawing/2014/main" id="{927BE6AB-76E8-E1D1-DE6D-F9EEA5E927D9}"/>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02FE55D-1DD4-B707-74BE-43E51F30E8F8}"/>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EDC76FFB-0878-4B49-CA29-7A8A5C141B91}"/>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A1F1EC8-226E-FC4A-8738-8C9CE6CD2A1B}"/>
              </a:ext>
            </a:extLst>
          </p:cNvPr>
          <p:cNvGrpSpPr/>
          <p:nvPr userDrawn="1"/>
        </p:nvGrpSpPr>
        <p:grpSpPr>
          <a:xfrm>
            <a:off x="468887" y="3262747"/>
            <a:ext cx="47707" cy="344979"/>
            <a:chOff x="937774" y="6525494"/>
            <a:chExt cx="95412" cy="689956"/>
          </a:xfrm>
        </p:grpSpPr>
        <p:cxnSp>
          <p:nvCxnSpPr>
            <p:cNvPr id="8" name="Straight Connector 7">
              <a:extLst>
                <a:ext uri="{FF2B5EF4-FFF2-40B4-BE49-F238E27FC236}">
                  <a16:creationId xmlns:a16="http://schemas.microsoft.com/office/drawing/2014/main" id="{AFCB302A-5723-0AE2-380F-6413D5F9768D}"/>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2FB0A5-1C28-BA2D-02E8-456A98DA9887}"/>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2" name="Graphic 11">
            <a:extLst>
              <a:ext uri="{FF2B5EF4-FFF2-40B4-BE49-F238E27FC236}">
                <a16:creationId xmlns:a16="http://schemas.microsoft.com/office/drawing/2014/main" id="{039E791F-C2B2-0C29-EB30-222C3B879E5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899" y="611340"/>
            <a:ext cx="1982074" cy="557917"/>
          </a:xfrm>
          <a:prstGeom prst="rect">
            <a:avLst/>
          </a:prstGeom>
        </p:spPr>
      </p:pic>
      <p:sp>
        <p:nvSpPr>
          <p:cNvPr id="13" name="Text Placeholder 13">
            <a:extLst>
              <a:ext uri="{FF2B5EF4-FFF2-40B4-BE49-F238E27FC236}">
                <a16:creationId xmlns:a16="http://schemas.microsoft.com/office/drawing/2014/main" id="{DF2FAB9C-AFA6-C11C-137B-DA72A98ECAD0}"/>
              </a:ext>
            </a:extLst>
          </p:cNvPr>
          <p:cNvSpPr>
            <a:spLocks noGrp="1"/>
          </p:cNvSpPr>
          <p:nvPr>
            <p:ph type="body" sz="quarter" idx="13" hasCustomPrompt="1"/>
          </p:nvPr>
        </p:nvSpPr>
        <p:spPr>
          <a:xfrm>
            <a:off x="1866901" y="6084106"/>
            <a:ext cx="3555207" cy="306196"/>
          </a:xfrm>
        </p:spPr>
        <p:txBody>
          <a:bodyPr>
            <a:noAutofit/>
          </a:bodyPr>
          <a:lstStyle>
            <a:lvl1pPr>
              <a:defRPr sz="1600">
                <a:solidFill>
                  <a:schemeClr val="bg1"/>
                </a:solidFill>
              </a:defRPr>
            </a:lvl1pPr>
          </a:lstStyle>
          <a:p>
            <a:pPr lvl="0"/>
            <a:r>
              <a:rPr lang="en-US"/>
              <a:t>Month XX, 202X</a:t>
            </a:r>
          </a:p>
        </p:txBody>
      </p:sp>
      <p:sp>
        <p:nvSpPr>
          <p:cNvPr id="14" name="Text Placeholder 11">
            <a:extLst>
              <a:ext uri="{FF2B5EF4-FFF2-40B4-BE49-F238E27FC236}">
                <a16:creationId xmlns:a16="http://schemas.microsoft.com/office/drawing/2014/main" id="{8B5A21D6-70FF-13CF-48B0-DC14EF76597D}"/>
              </a:ext>
            </a:extLst>
          </p:cNvPr>
          <p:cNvSpPr>
            <a:spLocks noGrp="1"/>
          </p:cNvSpPr>
          <p:nvPr>
            <p:ph type="body" sz="quarter" idx="12" hasCustomPrompt="1"/>
          </p:nvPr>
        </p:nvSpPr>
        <p:spPr>
          <a:xfrm>
            <a:off x="1866899" y="1676250"/>
            <a:ext cx="8368480" cy="1752751"/>
          </a:xfrm>
        </p:spPr>
        <p:txBody>
          <a:bodyPr anchor="b">
            <a:noAutofit/>
          </a:bodyPr>
          <a:lstStyle>
            <a:lvl1pPr>
              <a:lnSpc>
                <a:spcPct val="70000"/>
              </a:lnSpc>
              <a:defRPr sz="4800" b="1" i="0" cap="all" baseline="0">
                <a:solidFill>
                  <a:schemeClr val="bg1"/>
                </a:solidFill>
              </a:defRPr>
            </a:lvl1pPr>
          </a:lstStyle>
          <a:p>
            <a:pPr lvl="0"/>
            <a:r>
              <a:rPr lang="en-US"/>
              <a:t>Your title here</a:t>
            </a:r>
          </a:p>
        </p:txBody>
      </p:sp>
      <p:sp>
        <p:nvSpPr>
          <p:cNvPr id="15" name="Text Placeholder 7">
            <a:extLst>
              <a:ext uri="{FF2B5EF4-FFF2-40B4-BE49-F238E27FC236}">
                <a16:creationId xmlns:a16="http://schemas.microsoft.com/office/drawing/2014/main" id="{A1871BEA-DB04-2D81-8CED-F97DEB50B8FF}"/>
              </a:ext>
            </a:extLst>
          </p:cNvPr>
          <p:cNvSpPr>
            <a:spLocks noGrp="1"/>
          </p:cNvSpPr>
          <p:nvPr>
            <p:ph type="body" sz="quarter" idx="14" hasCustomPrompt="1"/>
          </p:nvPr>
        </p:nvSpPr>
        <p:spPr>
          <a:xfrm>
            <a:off x="1866900" y="3543300"/>
            <a:ext cx="8368507" cy="900112"/>
          </a:xfrm>
          <a:noFill/>
        </p:spPr>
        <p:txBody>
          <a:bodyPr>
            <a:normAutofit/>
          </a:bodyPr>
          <a:lstStyle>
            <a:lvl1pPr>
              <a:lnSpc>
                <a:spcPct val="100000"/>
              </a:lnSpc>
              <a:defRPr sz="1800">
                <a:solidFill>
                  <a:schemeClr val="bg1"/>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16" name="TextBox 15">
            <a:extLst>
              <a:ext uri="{FF2B5EF4-FFF2-40B4-BE49-F238E27FC236}">
                <a16:creationId xmlns:a16="http://schemas.microsoft.com/office/drawing/2014/main" id="{D94C60A3-7DFC-EF7B-9C36-C3921E963936}"/>
              </a:ext>
            </a:extLst>
          </p:cNvPr>
          <p:cNvSpPr txBox="1"/>
          <p:nvPr userDrawn="1"/>
        </p:nvSpPr>
        <p:spPr>
          <a:xfrm>
            <a:off x="1866899" y="4649911"/>
            <a:ext cx="3555207" cy="230832"/>
          </a:xfrm>
          <a:prstGeom prst="rect">
            <a:avLst/>
          </a:prstGeom>
          <a:noFill/>
        </p:spPr>
        <p:txBody>
          <a:bodyPr wrap="square" lIns="0">
            <a:spAutoFit/>
          </a:bodyPr>
          <a:lstStyle/>
          <a:p>
            <a:pPr algn="l"/>
            <a:r>
              <a:rPr lang="en-US" sz="900" b="1" cap="all" dirty="0">
                <a:solidFill>
                  <a:schemeClr val="bg1"/>
                </a:solidFill>
                <a:latin typeface="Arial"/>
                <a:ea typeface="Arial"/>
                <a:cs typeface="Arial"/>
              </a:rPr>
              <a:t>Presenter</a:t>
            </a:r>
            <a:endParaRPr lang="en-US" sz="900" dirty="0">
              <a:solidFill>
                <a:schemeClr val="bg1"/>
              </a:solidFill>
            </a:endParaRPr>
          </a:p>
        </p:txBody>
      </p:sp>
      <p:sp>
        <p:nvSpPr>
          <p:cNvPr id="17" name="Text Placeholder 13">
            <a:extLst>
              <a:ext uri="{FF2B5EF4-FFF2-40B4-BE49-F238E27FC236}">
                <a16:creationId xmlns:a16="http://schemas.microsoft.com/office/drawing/2014/main" id="{DD73BFB6-EC15-EBB7-8DE2-A7450F1E5C51}"/>
              </a:ext>
            </a:extLst>
          </p:cNvPr>
          <p:cNvSpPr>
            <a:spLocks noGrp="1"/>
          </p:cNvSpPr>
          <p:nvPr>
            <p:ph type="body" sz="quarter" idx="15" hasCustomPrompt="1"/>
          </p:nvPr>
        </p:nvSpPr>
        <p:spPr>
          <a:xfrm>
            <a:off x="1866901" y="4875555"/>
            <a:ext cx="3555207" cy="1003752"/>
          </a:xfrm>
        </p:spPr>
        <p:txBody>
          <a:bodyPr>
            <a:noAutofit/>
          </a:bodyPr>
          <a:lstStyle>
            <a:lvl1pPr>
              <a:defRPr sz="1600">
                <a:solidFill>
                  <a:schemeClr val="bg1"/>
                </a:solidFill>
              </a:defRPr>
            </a:lvl1pPr>
          </a:lstStyle>
          <a:p>
            <a:pPr lvl="0"/>
            <a:r>
              <a:rPr lang="en-US"/>
              <a:t>Name Name</a:t>
            </a:r>
          </a:p>
        </p:txBody>
      </p:sp>
    </p:spTree>
    <p:extLst>
      <p:ext uri="{BB962C8B-B14F-4D97-AF65-F5344CB8AC3E}">
        <p14:creationId xmlns:p14="http://schemas.microsoft.com/office/powerpoint/2010/main" val="221639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95ABA4-4FFF-BD61-81E6-1C9E19E9EB7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pic>
        <p:nvPicPr>
          <p:cNvPr id="19" name="Graphic 18">
            <a:extLst>
              <a:ext uri="{FF2B5EF4-FFF2-40B4-BE49-F238E27FC236}">
                <a16:creationId xmlns:a16="http://schemas.microsoft.com/office/drawing/2014/main" id="{36076545-CA0C-36CD-DE2E-9E73247FED3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23292" y="770563"/>
            <a:ext cx="1658897" cy="477217"/>
          </a:xfrm>
          <a:prstGeom prst="rect">
            <a:avLst/>
          </a:prstGeom>
        </p:spPr>
      </p:pic>
      <p:grpSp>
        <p:nvGrpSpPr>
          <p:cNvPr id="4" name="Group 3">
            <a:extLst>
              <a:ext uri="{FF2B5EF4-FFF2-40B4-BE49-F238E27FC236}">
                <a16:creationId xmlns:a16="http://schemas.microsoft.com/office/drawing/2014/main" id="{A680CA84-D751-633E-C7CB-527B6428440C}"/>
              </a:ext>
            </a:extLst>
          </p:cNvPr>
          <p:cNvGrpSpPr/>
          <p:nvPr userDrawn="1"/>
        </p:nvGrpSpPr>
        <p:grpSpPr>
          <a:xfrm>
            <a:off x="468887" y="3262747"/>
            <a:ext cx="47707" cy="344979"/>
            <a:chOff x="937774" y="6525494"/>
            <a:chExt cx="95412" cy="689956"/>
          </a:xfrm>
        </p:grpSpPr>
        <p:cxnSp>
          <p:nvCxnSpPr>
            <p:cNvPr id="6" name="Straight Connector 5">
              <a:extLst>
                <a:ext uri="{FF2B5EF4-FFF2-40B4-BE49-F238E27FC236}">
                  <a16:creationId xmlns:a16="http://schemas.microsoft.com/office/drawing/2014/main" id="{0A5B6832-A0F7-F797-3A38-8CBE47F7E3D0}"/>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13E187-A098-B977-10B5-F1817F166A67}"/>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Picture Placeholder 2">
            <a:extLst>
              <a:ext uri="{FF2B5EF4-FFF2-40B4-BE49-F238E27FC236}">
                <a16:creationId xmlns:a16="http://schemas.microsoft.com/office/drawing/2014/main" id="{0D4E3291-AF4E-35DF-02D7-5CBD078B8409}"/>
              </a:ext>
            </a:extLst>
          </p:cNvPr>
          <p:cNvSpPr>
            <a:spLocks noGrp="1"/>
          </p:cNvSpPr>
          <p:nvPr>
            <p:ph type="pic" sz="quarter" idx="16"/>
          </p:nvPr>
        </p:nvSpPr>
        <p:spPr>
          <a:xfrm>
            <a:off x="6095998" y="0"/>
            <a:ext cx="6096001" cy="6858000"/>
          </a:xfrm>
          <a:solidFill>
            <a:schemeClr val="bg1">
              <a:lumMod val="85000"/>
            </a:schemeClr>
          </a:solidFill>
        </p:spPr>
        <p:txBody>
          <a:bodyPr anchor="ctr"/>
          <a:lstStyle>
            <a:lvl1pPr algn="ctr">
              <a:defRPr/>
            </a:lvl1pPr>
          </a:lstStyle>
          <a:p>
            <a:endParaRPr lang="en-US" dirty="0"/>
          </a:p>
        </p:txBody>
      </p:sp>
      <p:sp>
        <p:nvSpPr>
          <p:cNvPr id="9" name="Title 1">
            <a:extLst>
              <a:ext uri="{FF2B5EF4-FFF2-40B4-BE49-F238E27FC236}">
                <a16:creationId xmlns:a16="http://schemas.microsoft.com/office/drawing/2014/main" id="{759F11DF-7CB1-A47E-B290-883E6EEB3DF0}"/>
              </a:ext>
            </a:extLst>
          </p:cNvPr>
          <p:cNvSpPr>
            <a:spLocks noGrp="1"/>
          </p:cNvSpPr>
          <p:nvPr>
            <p:ph type="title" hasCustomPrompt="1"/>
          </p:nvPr>
        </p:nvSpPr>
        <p:spPr>
          <a:xfrm>
            <a:off x="1523293" y="1593102"/>
            <a:ext cx="3571253" cy="1968781"/>
          </a:xfrm>
          <a:noFill/>
        </p:spPr>
        <p:txBody>
          <a:bodyPr tIns="182880" anchor="b">
            <a:noAutofit/>
          </a:bodyPr>
          <a:lstStyle>
            <a:lvl1pPr algn="l">
              <a:lnSpc>
                <a:spcPct val="90000"/>
              </a:lnSpc>
              <a:defRPr sz="4000" b="1" cap="all" baseline="0">
                <a:solidFill>
                  <a:schemeClr val="tx1"/>
                </a:solidFill>
              </a:defRPr>
            </a:lvl1pPr>
          </a:lstStyle>
          <a:p>
            <a:r>
              <a:rPr lang="en-US"/>
              <a:t>Your title Line goes here</a:t>
            </a:r>
          </a:p>
        </p:txBody>
      </p:sp>
      <p:sp>
        <p:nvSpPr>
          <p:cNvPr id="13" name="Text Placeholder 18">
            <a:extLst>
              <a:ext uri="{FF2B5EF4-FFF2-40B4-BE49-F238E27FC236}">
                <a16:creationId xmlns:a16="http://schemas.microsoft.com/office/drawing/2014/main" id="{848CAE4D-93B9-6B62-6194-5AD339401267}"/>
              </a:ext>
            </a:extLst>
          </p:cNvPr>
          <p:cNvSpPr>
            <a:spLocks noGrp="1"/>
          </p:cNvSpPr>
          <p:nvPr>
            <p:ph type="body" sz="quarter" idx="10" hasCustomPrompt="1"/>
          </p:nvPr>
        </p:nvSpPr>
        <p:spPr>
          <a:xfrm>
            <a:off x="1523294" y="3675188"/>
            <a:ext cx="3571252" cy="975933"/>
          </a:xfrm>
        </p:spPr>
        <p:txBody>
          <a:bodyPr/>
          <a:lstStyle>
            <a:lvl1pPr>
              <a:defRPr sz="2000">
                <a:solidFill>
                  <a:schemeClr val="tx1"/>
                </a:solidFill>
              </a:defRPr>
            </a:lvl1pPr>
          </a:lstStyle>
          <a:p>
            <a:pPr lvl="0"/>
            <a:r>
              <a:rPr lang="en-US"/>
              <a:t>Your subtitle goes here and nowhere else</a:t>
            </a:r>
          </a:p>
        </p:txBody>
      </p:sp>
      <p:sp>
        <p:nvSpPr>
          <p:cNvPr id="16" name="Text Placeholder 20">
            <a:extLst>
              <a:ext uri="{FF2B5EF4-FFF2-40B4-BE49-F238E27FC236}">
                <a16:creationId xmlns:a16="http://schemas.microsoft.com/office/drawing/2014/main" id="{C3C02569-DA52-30FF-5065-1FD96735B453}"/>
              </a:ext>
            </a:extLst>
          </p:cNvPr>
          <p:cNvSpPr>
            <a:spLocks noGrp="1"/>
          </p:cNvSpPr>
          <p:nvPr>
            <p:ph type="body" sz="quarter" idx="11" hasCustomPrompt="1"/>
          </p:nvPr>
        </p:nvSpPr>
        <p:spPr>
          <a:xfrm>
            <a:off x="1523293" y="5085121"/>
            <a:ext cx="2897561" cy="651398"/>
          </a:xfrm>
        </p:spPr>
        <p:txBody>
          <a:bodyPr/>
          <a:lstStyle>
            <a:lvl1pPr>
              <a:defRPr sz="1600" b="0" i="0" cap="none"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 Last name</a:t>
            </a:r>
          </a:p>
        </p:txBody>
      </p:sp>
      <p:sp>
        <p:nvSpPr>
          <p:cNvPr id="17" name="TextBox 16">
            <a:extLst>
              <a:ext uri="{FF2B5EF4-FFF2-40B4-BE49-F238E27FC236}">
                <a16:creationId xmlns:a16="http://schemas.microsoft.com/office/drawing/2014/main" id="{223DE821-FE69-C168-FBF6-1AD2D6224E39}"/>
              </a:ext>
            </a:extLst>
          </p:cNvPr>
          <p:cNvSpPr txBox="1"/>
          <p:nvPr userDrawn="1"/>
        </p:nvSpPr>
        <p:spPr>
          <a:xfrm>
            <a:off x="1523293" y="4822237"/>
            <a:ext cx="1191993" cy="307777"/>
          </a:xfrm>
          <a:prstGeom prst="rect">
            <a:avLst/>
          </a:prstGeom>
          <a:noFill/>
        </p:spPr>
        <p:txBody>
          <a:bodyPr wrap="none" lIns="0" rtlCol="0">
            <a:spAutoFit/>
          </a:bodyPr>
          <a:lstStyle/>
          <a:p>
            <a:pPr lvl="0"/>
            <a:r>
              <a:rPr lang="en-US" sz="1400" b="1" i="0" cap="all" baseline="0" dirty="0">
                <a:solidFill>
                  <a:schemeClr val="tx1"/>
                </a:solidFill>
              </a:rPr>
              <a:t>Presenter</a:t>
            </a:r>
          </a:p>
        </p:txBody>
      </p:sp>
      <p:sp>
        <p:nvSpPr>
          <p:cNvPr id="18" name="Text Placeholder 23">
            <a:extLst>
              <a:ext uri="{FF2B5EF4-FFF2-40B4-BE49-F238E27FC236}">
                <a16:creationId xmlns:a16="http://schemas.microsoft.com/office/drawing/2014/main" id="{2BA5368E-2A16-6AF2-0497-DBE339C8E792}"/>
              </a:ext>
            </a:extLst>
          </p:cNvPr>
          <p:cNvSpPr>
            <a:spLocks noGrp="1"/>
          </p:cNvSpPr>
          <p:nvPr>
            <p:ph type="body" sz="quarter" idx="12" hasCustomPrompt="1"/>
          </p:nvPr>
        </p:nvSpPr>
        <p:spPr>
          <a:xfrm>
            <a:off x="1523293" y="6170518"/>
            <a:ext cx="2897562" cy="309797"/>
          </a:xfrm>
        </p:spPr>
        <p:txBody>
          <a:bodyPr/>
          <a:lstStyle>
            <a:lvl1pPr>
              <a:defRPr sz="1400">
                <a:solidFill>
                  <a:schemeClr val="tx1"/>
                </a:solidFill>
              </a:defRPr>
            </a:lvl1pPr>
          </a:lstStyle>
          <a:p>
            <a:pPr lvl="0"/>
            <a:r>
              <a:rPr lang="en-US"/>
              <a:t>Month XX, 2024</a:t>
            </a:r>
          </a:p>
        </p:txBody>
      </p:sp>
    </p:spTree>
    <p:extLst>
      <p:ext uri="{BB962C8B-B14F-4D97-AF65-F5344CB8AC3E}">
        <p14:creationId xmlns:p14="http://schemas.microsoft.com/office/powerpoint/2010/main" val="10232130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ayout AK">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68555D5C-5344-D2E0-CF33-B214AA732B45}"/>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866900" y="670560"/>
            <a:ext cx="9745980" cy="365760"/>
          </a:xfrm>
        </p:spPr>
        <p:txBody>
          <a:bodyPr anchor="t">
            <a:noAutofit/>
          </a:bodyPr>
          <a:lstStyle>
            <a:lvl1pPr>
              <a:lnSpc>
                <a:spcPct val="80000"/>
              </a:lnSpc>
              <a:defRPr sz="3600" b="1" i="0" cap="all" baseline="0">
                <a:solidFill>
                  <a:schemeClr val="tx1">
                    <a:lumMod val="95000"/>
                    <a:lumOff val="5000"/>
                  </a:schemeClr>
                </a:solidFill>
              </a:defRPr>
            </a:lvl1pPr>
          </a:lstStyle>
          <a:p>
            <a:pPr lvl="0"/>
            <a:r>
              <a:rPr lang="en-US"/>
              <a:t>Copy here</a:t>
            </a:r>
          </a:p>
        </p:txBody>
      </p:sp>
      <p:sp>
        <p:nvSpPr>
          <p:cNvPr id="5" name="Text Placeholder 8">
            <a:extLst>
              <a:ext uri="{FF2B5EF4-FFF2-40B4-BE49-F238E27FC236}">
                <a16:creationId xmlns:a16="http://schemas.microsoft.com/office/drawing/2014/main" id="{206793A4-6DC6-F62A-CFEB-36718EF4338E}"/>
              </a:ext>
            </a:extLst>
          </p:cNvPr>
          <p:cNvSpPr>
            <a:spLocks noGrp="1"/>
          </p:cNvSpPr>
          <p:nvPr>
            <p:ph type="body" sz="quarter" idx="15" hasCustomPrompt="1"/>
          </p:nvPr>
        </p:nvSpPr>
        <p:spPr>
          <a:xfrm>
            <a:off x="1866900" y="1155700"/>
            <a:ext cx="9745980" cy="457200"/>
          </a:xfrm>
        </p:spPr>
        <p:txBody>
          <a:bodyPr anchor="t">
            <a:normAutofit/>
          </a:bodyPr>
          <a:lstStyle>
            <a:lvl1pPr>
              <a:lnSpc>
                <a:spcPct val="100000"/>
              </a:lnSpc>
              <a:defRPr sz="1800">
                <a:solidFill>
                  <a:schemeClr val="tx1">
                    <a:lumMod val="75000"/>
                    <a:lumOff val="25000"/>
                  </a:schemeClr>
                </a:solidFill>
              </a:defRPr>
            </a:lvl1pPr>
          </a:lstStyle>
          <a:p>
            <a:pPr lvl="0"/>
            <a:r>
              <a:rPr lang="en-US"/>
              <a:t>Copy here</a:t>
            </a:r>
          </a:p>
        </p:txBody>
      </p:sp>
      <p:sp>
        <p:nvSpPr>
          <p:cNvPr id="56" name="Slide Number Placeholder 2">
            <a:extLst>
              <a:ext uri="{FF2B5EF4-FFF2-40B4-BE49-F238E27FC236}">
                <a16:creationId xmlns:a16="http://schemas.microsoft.com/office/drawing/2014/main" id="{EB23E504-7E01-DBB6-73E6-1F96CF8BFC4B}"/>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6710432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ayout 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Right Triangle 1">
            <a:extLst>
              <a:ext uri="{FF2B5EF4-FFF2-40B4-BE49-F238E27FC236}">
                <a16:creationId xmlns:a16="http://schemas.microsoft.com/office/drawing/2014/main" id="{68555D5C-5344-D2E0-CF33-B214AA732B45}"/>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866900" y="1404621"/>
            <a:ext cx="9268460" cy="586740"/>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p>
        </p:txBody>
      </p:sp>
    </p:spTree>
    <p:extLst>
      <p:ext uri="{BB962C8B-B14F-4D97-AF65-F5344CB8AC3E}">
        <p14:creationId xmlns:p14="http://schemas.microsoft.com/office/powerpoint/2010/main" val="7563879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yout AM">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1532238"/>
            <a:ext cx="2573020" cy="2224563"/>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Copy</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900" y="3748449"/>
            <a:ext cx="2573020" cy="2589149"/>
          </a:xfrm>
        </p:spPr>
        <p:txBody>
          <a:bodyPr anchor="t">
            <a:noAutofit/>
          </a:bodyPr>
          <a:lstStyle>
            <a:lvl1pPr>
              <a:lnSpc>
                <a:spcPct val="100000"/>
              </a:lnSpc>
              <a:defRPr sz="2133"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a:t>
            </a:r>
          </a:p>
        </p:txBody>
      </p:sp>
    </p:spTree>
    <p:extLst>
      <p:ext uri="{BB962C8B-B14F-4D97-AF65-F5344CB8AC3E}">
        <p14:creationId xmlns:p14="http://schemas.microsoft.com/office/powerpoint/2010/main" val="28904361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yout A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1532238"/>
            <a:ext cx="2573020" cy="1503062"/>
          </a:xfrm>
        </p:spPr>
        <p:txBody>
          <a:bodyPr anchor="t">
            <a:noAutofit/>
          </a:bodyPr>
          <a:lstStyle>
            <a:lvl1pPr>
              <a:lnSpc>
                <a:spcPct val="80000"/>
              </a:lnSpc>
              <a:defRPr sz="4000" b="1" i="0" cap="all" baseline="0">
                <a:solidFill>
                  <a:schemeClr val="tx1">
                    <a:lumMod val="95000"/>
                    <a:lumOff val="5000"/>
                  </a:schemeClr>
                </a:solidFill>
              </a:defRPr>
            </a:lvl1pPr>
          </a:lstStyle>
          <a:p>
            <a:pPr lvl="0"/>
            <a:r>
              <a:rPr lang="en-US"/>
              <a:t>Copy</a:t>
            </a:r>
          </a:p>
          <a:p>
            <a:pPr lvl="0"/>
            <a:r>
              <a:rPr lang="en-US"/>
              <a:t>Copy</a:t>
            </a:r>
          </a:p>
          <a:p>
            <a:pPr lvl="0"/>
            <a:r>
              <a:rPr lang="en-US"/>
              <a:t>Copy</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32348391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yout A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1411266"/>
            <a:ext cx="3242539" cy="171189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copy</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900" y="3114805"/>
            <a:ext cx="3242539" cy="3304072"/>
          </a:xfrm>
        </p:spPr>
        <p:txBody>
          <a:bodyPr anchor="t">
            <a:noAutofit/>
          </a:bodyPr>
          <a:lstStyle>
            <a:lvl1pPr>
              <a:lnSpc>
                <a:spcPct val="12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spTree>
    <p:extLst>
      <p:ext uri="{BB962C8B-B14F-4D97-AF65-F5344CB8AC3E}">
        <p14:creationId xmlns:p14="http://schemas.microsoft.com/office/powerpoint/2010/main" val="24422744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yout A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1411266"/>
            <a:ext cx="3242539" cy="171189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copy</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900" y="3114805"/>
            <a:ext cx="3242539" cy="3304072"/>
          </a:xfrm>
        </p:spPr>
        <p:txBody>
          <a:bodyPr anchor="t">
            <a:noAutofit/>
          </a:bodyPr>
          <a:lstStyle>
            <a:lvl1pPr>
              <a:lnSpc>
                <a:spcPct val="12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sp>
        <p:nvSpPr>
          <p:cNvPr id="6" name="Picture Placeholder 6">
            <a:extLst>
              <a:ext uri="{FF2B5EF4-FFF2-40B4-BE49-F238E27FC236}">
                <a16:creationId xmlns:a16="http://schemas.microsoft.com/office/drawing/2014/main" id="{1C4CB40B-F54E-2A85-5BA4-7B0DF541390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spTree>
    <p:extLst>
      <p:ext uri="{BB962C8B-B14F-4D97-AF65-F5344CB8AC3E}">
        <p14:creationId xmlns:p14="http://schemas.microsoft.com/office/powerpoint/2010/main" val="5089443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ayout AQ">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1411266"/>
            <a:ext cx="6777038" cy="171189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copy</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900" y="3114805"/>
            <a:ext cx="6777038" cy="3304072"/>
          </a:xfrm>
        </p:spPr>
        <p:txBody>
          <a:bodyPr anchor="t">
            <a:noAutofit/>
          </a:bodyPr>
          <a:lstStyle>
            <a:lvl1pPr>
              <a:lnSpc>
                <a:spcPct val="12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sp>
        <p:nvSpPr>
          <p:cNvPr id="6" name="Picture Placeholder 6">
            <a:extLst>
              <a:ext uri="{FF2B5EF4-FFF2-40B4-BE49-F238E27FC236}">
                <a16:creationId xmlns:a16="http://schemas.microsoft.com/office/drawing/2014/main" id="{1C4CB40B-F54E-2A85-5BA4-7B0DF541390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spTree>
    <p:extLst>
      <p:ext uri="{BB962C8B-B14F-4D97-AF65-F5344CB8AC3E}">
        <p14:creationId xmlns:p14="http://schemas.microsoft.com/office/powerpoint/2010/main" val="39288258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ayout 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1411266"/>
            <a:ext cx="6777038" cy="171189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copy</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900" y="3114805"/>
            <a:ext cx="6777038" cy="3304072"/>
          </a:xfrm>
        </p:spPr>
        <p:txBody>
          <a:bodyPr anchor="t">
            <a:noAutofit/>
          </a:bodyPr>
          <a:lstStyle>
            <a:lvl1pPr>
              <a:lnSpc>
                <a:spcPct val="12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spTree>
    <p:extLst>
      <p:ext uri="{BB962C8B-B14F-4D97-AF65-F5344CB8AC3E}">
        <p14:creationId xmlns:p14="http://schemas.microsoft.com/office/powerpoint/2010/main" val="22313416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ayout A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481854"/>
            <a:ext cx="6777038" cy="1254016"/>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Copy</a:t>
            </a:r>
          </a:p>
          <a:p>
            <a:pPr lvl="0"/>
            <a:r>
              <a:rPr lang="en-US"/>
              <a:t>COPY</a:t>
            </a:r>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900" y="1727518"/>
            <a:ext cx="6777038" cy="1620801"/>
          </a:xfrm>
        </p:spPr>
        <p:txBody>
          <a:bodyPr anchor="t">
            <a:noAutofit/>
          </a:bodyPr>
          <a:lstStyle>
            <a:lvl1pPr>
              <a:lnSpc>
                <a:spcPct val="12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sp>
        <p:nvSpPr>
          <p:cNvPr id="7" name="Right Triangle 6">
            <a:extLst>
              <a:ext uri="{FF2B5EF4-FFF2-40B4-BE49-F238E27FC236}">
                <a16:creationId xmlns:a16="http://schemas.microsoft.com/office/drawing/2014/main" id="{79AF4E7E-8826-B623-C1FC-C17D29AA9F7D}"/>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42826029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ayout A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1411266"/>
            <a:ext cx="9278287" cy="171189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copy</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900" y="3429000"/>
            <a:ext cx="9278287" cy="2871216"/>
          </a:xfrm>
        </p:spPr>
        <p:txBody>
          <a:bodyPr numCol="2" anchor="t">
            <a:noAutofit/>
          </a:bodyPr>
          <a:lstStyle>
            <a:lvl1pPr>
              <a:lnSpc>
                <a:spcPct val="130000"/>
              </a:lnSpc>
              <a:spcBef>
                <a:spcPts val="60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a:t>
            </a:r>
          </a:p>
          <a:p>
            <a:pPr lvl="0"/>
            <a:r>
              <a:rPr lang="en-US"/>
              <a:t>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a:p>
            <a:pPr marL="0" marR="0" lvl="0" indent="0" algn="l" defTabSz="914296" rtl="0" eaLnBrk="1" fontAlgn="auto" latinLnBrk="0" hangingPunct="1">
              <a:lnSpc>
                <a:spcPct val="130000"/>
              </a:lnSpc>
              <a:spcBef>
                <a:spcPts val="600"/>
              </a:spcBef>
              <a:spcAft>
                <a:spcPts val="0"/>
              </a:spcAft>
              <a:buClrTx/>
              <a:buSzTx/>
              <a:buFont typeface="Arial" panose="020B0604020202020204" pitchFamily="34" charset="0"/>
              <a:buNone/>
              <a:tabLst/>
              <a:defRPr/>
            </a:pPr>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a:p>
            <a:pPr lvl="0"/>
            <a:endParaRPr lang="en-US"/>
          </a:p>
        </p:txBody>
      </p:sp>
    </p:spTree>
    <p:extLst>
      <p:ext uri="{BB962C8B-B14F-4D97-AF65-F5344CB8AC3E}">
        <p14:creationId xmlns:p14="http://schemas.microsoft.com/office/powerpoint/2010/main" val="415960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A">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36076545-CA0C-36CD-DE2E-9E73247FED3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23292" y="770563"/>
            <a:ext cx="1658897" cy="477217"/>
          </a:xfrm>
          <a:prstGeom prst="rect">
            <a:avLst/>
          </a:prstGeom>
        </p:spPr>
      </p:pic>
      <p:sp>
        <p:nvSpPr>
          <p:cNvPr id="3" name="Picture Placeholder 2">
            <a:extLst>
              <a:ext uri="{FF2B5EF4-FFF2-40B4-BE49-F238E27FC236}">
                <a16:creationId xmlns:a16="http://schemas.microsoft.com/office/drawing/2014/main" id="{0D4E3291-AF4E-35DF-02D7-5CBD078B8409}"/>
              </a:ext>
            </a:extLst>
          </p:cNvPr>
          <p:cNvSpPr>
            <a:spLocks noGrp="1"/>
          </p:cNvSpPr>
          <p:nvPr>
            <p:ph type="pic" sz="quarter" idx="16"/>
          </p:nvPr>
        </p:nvSpPr>
        <p:spPr>
          <a:xfrm>
            <a:off x="6095998" y="0"/>
            <a:ext cx="6096001" cy="6858000"/>
          </a:xfrm>
          <a:solidFill>
            <a:schemeClr val="bg1">
              <a:lumMod val="85000"/>
            </a:schemeClr>
          </a:solidFill>
        </p:spPr>
        <p:txBody>
          <a:bodyPr anchor="ctr"/>
          <a:lstStyle>
            <a:lvl1pPr algn="ctr">
              <a:defRPr/>
            </a:lvl1pPr>
          </a:lstStyle>
          <a:p>
            <a:endParaRPr lang="en-US" dirty="0"/>
          </a:p>
        </p:txBody>
      </p:sp>
      <p:sp>
        <p:nvSpPr>
          <p:cNvPr id="9" name="Title 1">
            <a:extLst>
              <a:ext uri="{FF2B5EF4-FFF2-40B4-BE49-F238E27FC236}">
                <a16:creationId xmlns:a16="http://schemas.microsoft.com/office/drawing/2014/main" id="{759F11DF-7CB1-A47E-B290-883E6EEB3DF0}"/>
              </a:ext>
            </a:extLst>
          </p:cNvPr>
          <p:cNvSpPr>
            <a:spLocks noGrp="1"/>
          </p:cNvSpPr>
          <p:nvPr>
            <p:ph type="title" hasCustomPrompt="1"/>
          </p:nvPr>
        </p:nvSpPr>
        <p:spPr>
          <a:xfrm>
            <a:off x="1523293" y="1593102"/>
            <a:ext cx="3571253" cy="1968781"/>
          </a:xfrm>
          <a:noFill/>
        </p:spPr>
        <p:txBody>
          <a:bodyPr tIns="182880" anchor="b">
            <a:noAutofit/>
          </a:bodyPr>
          <a:lstStyle>
            <a:lvl1pPr algn="l">
              <a:lnSpc>
                <a:spcPct val="90000"/>
              </a:lnSpc>
              <a:defRPr sz="4000" b="1" cap="all" baseline="0">
                <a:solidFill>
                  <a:schemeClr val="tx1"/>
                </a:solidFill>
              </a:defRPr>
            </a:lvl1pPr>
          </a:lstStyle>
          <a:p>
            <a:r>
              <a:rPr lang="en-US"/>
              <a:t>Your title Line goes here</a:t>
            </a:r>
          </a:p>
        </p:txBody>
      </p:sp>
      <p:sp>
        <p:nvSpPr>
          <p:cNvPr id="13" name="Text Placeholder 18">
            <a:extLst>
              <a:ext uri="{FF2B5EF4-FFF2-40B4-BE49-F238E27FC236}">
                <a16:creationId xmlns:a16="http://schemas.microsoft.com/office/drawing/2014/main" id="{848CAE4D-93B9-6B62-6194-5AD339401267}"/>
              </a:ext>
            </a:extLst>
          </p:cNvPr>
          <p:cNvSpPr>
            <a:spLocks noGrp="1"/>
          </p:cNvSpPr>
          <p:nvPr>
            <p:ph type="body" sz="quarter" idx="10" hasCustomPrompt="1"/>
          </p:nvPr>
        </p:nvSpPr>
        <p:spPr>
          <a:xfrm>
            <a:off x="1523294" y="3675188"/>
            <a:ext cx="3571252" cy="975933"/>
          </a:xfrm>
        </p:spPr>
        <p:txBody>
          <a:bodyPr/>
          <a:lstStyle>
            <a:lvl1pPr>
              <a:defRPr sz="2000">
                <a:solidFill>
                  <a:schemeClr val="tx1"/>
                </a:solidFill>
              </a:defRPr>
            </a:lvl1pPr>
          </a:lstStyle>
          <a:p>
            <a:pPr lvl="0"/>
            <a:r>
              <a:rPr lang="en-US"/>
              <a:t>Your subtitle goes here and nowhere else</a:t>
            </a:r>
          </a:p>
        </p:txBody>
      </p:sp>
      <p:sp>
        <p:nvSpPr>
          <p:cNvPr id="16" name="Text Placeholder 20">
            <a:extLst>
              <a:ext uri="{FF2B5EF4-FFF2-40B4-BE49-F238E27FC236}">
                <a16:creationId xmlns:a16="http://schemas.microsoft.com/office/drawing/2014/main" id="{C3C02569-DA52-30FF-5065-1FD96735B453}"/>
              </a:ext>
            </a:extLst>
          </p:cNvPr>
          <p:cNvSpPr>
            <a:spLocks noGrp="1"/>
          </p:cNvSpPr>
          <p:nvPr>
            <p:ph type="body" sz="quarter" idx="11" hasCustomPrompt="1"/>
          </p:nvPr>
        </p:nvSpPr>
        <p:spPr>
          <a:xfrm>
            <a:off x="1523293" y="5085121"/>
            <a:ext cx="2897561" cy="651398"/>
          </a:xfrm>
        </p:spPr>
        <p:txBody>
          <a:bodyPr/>
          <a:lstStyle>
            <a:lvl1pPr>
              <a:defRPr sz="1600" b="0" i="0" cap="none"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 Last name</a:t>
            </a:r>
          </a:p>
        </p:txBody>
      </p:sp>
      <p:sp>
        <p:nvSpPr>
          <p:cNvPr id="17" name="TextBox 16">
            <a:extLst>
              <a:ext uri="{FF2B5EF4-FFF2-40B4-BE49-F238E27FC236}">
                <a16:creationId xmlns:a16="http://schemas.microsoft.com/office/drawing/2014/main" id="{223DE821-FE69-C168-FBF6-1AD2D6224E39}"/>
              </a:ext>
            </a:extLst>
          </p:cNvPr>
          <p:cNvSpPr txBox="1"/>
          <p:nvPr userDrawn="1"/>
        </p:nvSpPr>
        <p:spPr>
          <a:xfrm>
            <a:off x="1523293" y="4822237"/>
            <a:ext cx="1191993" cy="307777"/>
          </a:xfrm>
          <a:prstGeom prst="rect">
            <a:avLst/>
          </a:prstGeom>
          <a:noFill/>
        </p:spPr>
        <p:txBody>
          <a:bodyPr wrap="none" lIns="0" rtlCol="0">
            <a:spAutoFit/>
          </a:bodyPr>
          <a:lstStyle/>
          <a:p>
            <a:pPr lvl="0"/>
            <a:r>
              <a:rPr lang="en-US" sz="1400" b="1" i="0" cap="all" baseline="0" dirty="0">
                <a:solidFill>
                  <a:schemeClr val="tx1"/>
                </a:solidFill>
              </a:rPr>
              <a:t>Presenter</a:t>
            </a:r>
          </a:p>
        </p:txBody>
      </p:sp>
      <p:sp>
        <p:nvSpPr>
          <p:cNvPr id="18" name="Text Placeholder 23">
            <a:extLst>
              <a:ext uri="{FF2B5EF4-FFF2-40B4-BE49-F238E27FC236}">
                <a16:creationId xmlns:a16="http://schemas.microsoft.com/office/drawing/2014/main" id="{2BA5368E-2A16-6AF2-0497-DBE339C8E792}"/>
              </a:ext>
            </a:extLst>
          </p:cNvPr>
          <p:cNvSpPr>
            <a:spLocks noGrp="1"/>
          </p:cNvSpPr>
          <p:nvPr>
            <p:ph type="body" sz="quarter" idx="12" hasCustomPrompt="1"/>
          </p:nvPr>
        </p:nvSpPr>
        <p:spPr>
          <a:xfrm>
            <a:off x="1523293" y="6170518"/>
            <a:ext cx="2897562" cy="309797"/>
          </a:xfrm>
        </p:spPr>
        <p:txBody>
          <a:bodyPr/>
          <a:lstStyle>
            <a:lvl1pPr>
              <a:defRPr sz="1400">
                <a:solidFill>
                  <a:schemeClr val="tx1"/>
                </a:solidFill>
              </a:defRPr>
            </a:lvl1pPr>
          </a:lstStyle>
          <a:p>
            <a:pPr lvl="0"/>
            <a:r>
              <a:rPr lang="en-US"/>
              <a:t>Month XX, 2024</a:t>
            </a:r>
          </a:p>
        </p:txBody>
      </p:sp>
      <p:grpSp>
        <p:nvGrpSpPr>
          <p:cNvPr id="2" name="Group 1">
            <a:extLst>
              <a:ext uri="{FF2B5EF4-FFF2-40B4-BE49-F238E27FC236}">
                <a16:creationId xmlns:a16="http://schemas.microsoft.com/office/drawing/2014/main" id="{F161DD81-B472-6E8A-899B-4FBD046D6613}"/>
              </a:ext>
            </a:extLst>
          </p:cNvPr>
          <p:cNvGrpSpPr/>
          <p:nvPr userDrawn="1"/>
        </p:nvGrpSpPr>
        <p:grpSpPr>
          <a:xfrm>
            <a:off x="468887" y="3262747"/>
            <a:ext cx="47707" cy="344979"/>
            <a:chOff x="937774" y="6525494"/>
            <a:chExt cx="95412" cy="689956"/>
          </a:xfrm>
        </p:grpSpPr>
        <p:cxnSp>
          <p:nvCxnSpPr>
            <p:cNvPr id="8" name="Straight Connector 7">
              <a:extLst>
                <a:ext uri="{FF2B5EF4-FFF2-40B4-BE49-F238E27FC236}">
                  <a16:creationId xmlns:a16="http://schemas.microsoft.com/office/drawing/2014/main" id="{146A40E4-D47E-0FA6-BD18-EC8680365575}"/>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D1D322-5D9C-C7CD-C72B-F776AD687D2C}"/>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7FC48D31-53FF-ADAC-CF4B-CD03204BF66C}"/>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011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Layout A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506510" y="384050"/>
            <a:ext cx="10115513" cy="635282"/>
          </a:xfrm>
        </p:spPr>
        <p:txBody>
          <a:bodyPr anchor="b">
            <a:noAutofit/>
          </a:bodyPr>
          <a:lstStyle>
            <a:lvl1pPr>
              <a:lnSpc>
                <a:spcPct val="80000"/>
              </a:lnSpc>
              <a:defRPr sz="2800" b="1" i="0" cap="all" baseline="0">
                <a:solidFill>
                  <a:schemeClr val="tx1">
                    <a:lumMod val="95000"/>
                    <a:lumOff val="5000"/>
                  </a:schemeClr>
                </a:solidFill>
              </a:defRPr>
            </a:lvl1pPr>
          </a:lstStyle>
          <a:p>
            <a:pPr lvl="0"/>
            <a:r>
              <a:rPr lang="en-US"/>
              <a:t>copy</a:t>
            </a:r>
          </a:p>
        </p:txBody>
      </p:sp>
    </p:spTree>
    <p:extLst>
      <p:ext uri="{BB962C8B-B14F-4D97-AF65-F5344CB8AC3E}">
        <p14:creationId xmlns:p14="http://schemas.microsoft.com/office/powerpoint/2010/main" val="40969368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ayout AV">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1" y="1411266"/>
            <a:ext cx="2628900" cy="1711891"/>
          </a:xfrm>
        </p:spPr>
        <p:txBody>
          <a:bodyPr anchor="t">
            <a:noAutofit/>
          </a:bodyPr>
          <a:lstStyle>
            <a:lvl1pPr>
              <a:lnSpc>
                <a:spcPct val="80000"/>
              </a:lnSpc>
              <a:defRPr sz="3200" b="1" i="0" cap="all" baseline="0">
                <a:solidFill>
                  <a:schemeClr val="tx1">
                    <a:lumMod val="95000"/>
                    <a:lumOff val="5000"/>
                  </a:schemeClr>
                </a:solidFill>
              </a:defRPr>
            </a:lvl1pPr>
          </a:lstStyle>
          <a:p>
            <a:pPr lvl="0"/>
            <a:r>
              <a:rPr lang="en-US"/>
              <a:t>copy</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901" y="3114805"/>
            <a:ext cx="2628900" cy="3304072"/>
          </a:xfrm>
        </p:spPr>
        <p:txBody>
          <a:bodyPr anchor="t">
            <a:noAutofit/>
          </a:bodyPr>
          <a:lstStyle>
            <a:lvl1pPr>
              <a:lnSpc>
                <a:spcPct val="12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p>
        </p:txBody>
      </p:sp>
    </p:spTree>
    <p:extLst>
      <p:ext uri="{BB962C8B-B14F-4D97-AF65-F5344CB8AC3E}">
        <p14:creationId xmlns:p14="http://schemas.microsoft.com/office/powerpoint/2010/main" val="4431426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Layout AZ">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1" y="1411266"/>
            <a:ext cx="2628900" cy="1711891"/>
          </a:xfrm>
        </p:spPr>
        <p:txBody>
          <a:bodyPr anchor="b">
            <a:noAutofit/>
          </a:bodyPr>
          <a:lstStyle>
            <a:lvl1pPr>
              <a:lnSpc>
                <a:spcPct val="70000"/>
              </a:lnSpc>
              <a:defRPr sz="4000" b="1" i="0" cap="all" baseline="0">
                <a:solidFill>
                  <a:schemeClr val="tx1">
                    <a:lumMod val="95000"/>
                    <a:lumOff val="5000"/>
                  </a:schemeClr>
                </a:solidFill>
              </a:defRPr>
            </a:lvl1pPr>
          </a:lstStyle>
          <a:p>
            <a:pPr lvl="0"/>
            <a:r>
              <a:rPr lang="en-US"/>
              <a:t>copy</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901" y="3114805"/>
            <a:ext cx="2628900" cy="3304072"/>
          </a:xfrm>
        </p:spPr>
        <p:txBody>
          <a:bodyPr anchor="t">
            <a:noAutofit/>
          </a:bodyPr>
          <a:lstStyle>
            <a:lvl1pPr>
              <a:lnSpc>
                <a:spcPct val="12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p>
        </p:txBody>
      </p:sp>
    </p:spTree>
    <p:extLst>
      <p:ext uri="{BB962C8B-B14F-4D97-AF65-F5344CB8AC3E}">
        <p14:creationId xmlns:p14="http://schemas.microsoft.com/office/powerpoint/2010/main" val="22746030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ayout BA">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52728" y="432815"/>
            <a:ext cx="10360152" cy="638747"/>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Copy here</a:t>
            </a:r>
          </a:p>
        </p:txBody>
      </p:sp>
      <p:sp>
        <p:nvSpPr>
          <p:cNvPr id="56" name="Slide Number Placeholder 2">
            <a:extLst>
              <a:ext uri="{FF2B5EF4-FFF2-40B4-BE49-F238E27FC236}">
                <a16:creationId xmlns:a16="http://schemas.microsoft.com/office/drawing/2014/main" id="{EB23E504-7E01-DBB6-73E6-1F96CF8BFC4B}"/>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775352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A">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41E26A5-D9F5-B34E-2796-E20B6893D7B6}"/>
              </a:ext>
            </a:extLst>
          </p:cNvPr>
          <p:cNvSpPr>
            <a:spLocks noGrp="1"/>
          </p:cNvSpPr>
          <p:nvPr>
            <p:ph type="body" sz="quarter" idx="14" hasCustomPrompt="1"/>
          </p:nvPr>
        </p:nvSpPr>
        <p:spPr>
          <a:xfrm>
            <a:off x="5573712" y="2808529"/>
            <a:ext cx="5574633" cy="2920999"/>
          </a:xfrm>
        </p:spPr>
        <p:txBody>
          <a:bodyPr>
            <a:normAutofit/>
          </a:bodyPr>
          <a:lstStyle>
            <a:lvl1pPr>
              <a:defRPr sz="1600">
                <a:solidFill>
                  <a:schemeClr val="tx1">
                    <a:lumMod val="50000"/>
                    <a:lumOff val="50000"/>
                  </a:schemeClr>
                </a:solidFill>
              </a:defRPr>
            </a:lvl1pPr>
          </a:lstStyle>
          <a:p>
            <a:pPr lvl="0"/>
            <a:r>
              <a:rPr lang="en-US"/>
              <a:t>Text area here</a:t>
            </a:r>
          </a:p>
        </p:txBody>
      </p:sp>
      <p:sp>
        <p:nvSpPr>
          <p:cNvPr id="14" name="Text Placeholder 13">
            <a:extLst>
              <a:ext uri="{FF2B5EF4-FFF2-40B4-BE49-F238E27FC236}">
                <a16:creationId xmlns:a16="http://schemas.microsoft.com/office/drawing/2014/main" id="{B899359F-7522-5559-35BE-0D5F3BF53801}"/>
              </a:ext>
            </a:extLst>
          </p:cNvPr>
          <p:cNvSpPr>
            <a:spLocks noGrp="1"/>
          </p:cNvSpPr>
          <p:nvPr>
            <p:ph type="body" sz="quarter" idx="13" hasCustomPrompt="1"/>
          </p:nvPr>
        </p:nvSpPr>
        <p:spPr>
          <a:xfrm>
            <a:off x="5579397" y="2446205"/>
            <a:ext cx="557463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2" name="Text Placeholder 11">
            <a:extLst>
              <a:ext uri="{FF2B5EF4-FFF2-40B4-BE49-F238E27FC236}">
                <a16:creationId xmlns:a16="http://schemas.microsoft.com/office/drawing/2014/main" id="{3B38644D-6A5D-98BE-4F0C-4A3B29D9C794}"/>
              </a:ext>
            </a:extLst>
          </p:cNvPr>
          <p:cNvSpPr>
            <a:spLocks noGrp="1"/>
          </p:cNvSpPr>
          <p:nvPr>
            <p:ph type="body" sz="quarter" idx="12" hasCustomPrompt="1"/>
          </p:nvPr>
        </p:nvSpPr>
        <p:spPr>
          <a:xfrm>
            <a:off x="5573713" y="1920347"/>
            <a:ext cx="5580319" cy="445157"/>
          </a:xfrm>
        </p:spPr>
        <p:txBody>
          <a:bodyPr>
            <a:noAutofit/>
          </a:bodyPr>
          <a:lstStyle>
            <a:lvl1pPr>
              <a:lnSpc>
                <a:spcPct val="100000"/>
              </a:lnSpc>
              <a:defRPr sz="3000" b="1" cap="all" baseline="0">
                <a:solidFill>
                  <a:schemeClr val="tx1">
                    <a:lumMod val="75000"/>
                    <a:lumOff val="25000"/>
                  </a:schemeClr>
                </a:solidFill>
              </a:defRPr>
            </a:lvl1pPr>
          </a:lstStyle>
          <a:p>
            <a:pPr lvl="0"/>
            <a:r>
              <a:rPr lang="en-US"/>
              <a:t>Name here</a:t>
            </a:r>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6638" y="1820863"/>
            <a:ext cx="2983175" cy="2921000"/>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ight Triangle 5">
            <a:extLst>
              <a:ext uri="{FF2B5EF4-FFF2-40B4-BE49-F238E27FC236}">
                <a16:creationId xmlns:a16="http://schemas.microsoft.com/office/drawing/2014/main" id="{97BC9BA5-B898-DC16-CFA6-00F33B0F2AF8}"/>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8" name="Rectangle 7">
            <a:extLst>
              <a:ext uri="{FF2B5EF4-FFF2-40B4-BE49-F238E27FC236}">
                <a16:creationId xmlns:a16="http://schemas.microsoft.com/office/drawing/2014/main" id="{B86A2009-D833-7BD6-1EDE-1FFDCFB6A076}"/>
              </a:ext>
            </a:extLst>
          </p:cNvPr>
          <p:cNvSpPr/>
          <p:nvPr userDrawn="1"/>
        </p:nvSpPr>
        <p:spPr>
          <a:xfrm>
            <a:off x="1866637" y="4741966"/>
            <a:ext cx="2983175" cy="82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Tree>
    <p:extLst>
      <p:ext uri="{BB962C8B-B14F-4D97-AF65-F5344CB8AC3E}">
        <p14:creationId xmlns:p14="http://schemas.microsoft.com/office/powerpoint/2010/main" val="3880354560"/>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B">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41E26A5-D9F5-B34E-2796-E20B6893D7B6}"/>
              </a:ext>
            </a:extLst>
          </p:cNvPr>
          <p:cNvSpPr>
            <a:spLocks noGrp="1"/>
          </p:cNvSpPr>
          <p:nvPr>
            <p:ph type="body" sz="quarter" idx="14" hasCustomPrompt="1"/>
          </p:nvPr>
        </p:nvSpPr>
        <p:spPr>
          <a:xfrm>
            <a:off x="5573712" y="2808529"/>
            <a:ext cx="5574633" cy="2920999"/>
          </a:xfrm>
        </p:spPr>
        <p:txBody>
          <a:bodyPr>
            <a:normAutofit/>
          </a:bodyPr>
          <a:lstStyle>
            <a:lvl1pPr>
              <a:defRPr sz="1600">
                <a:solidFill>
                  <a:schemeClr val="tx1">
                    <a:lumMod val="50000"/>
                    <a:lumOff val="50000"/>
                  </a:schemeClr>
                </a:solidFill>
              </a:defRPr>
            </a:lvl1pPr>
          </a:lstStyle>
          <a:p>
            <a:pPr lvl="0"/>
            <a:r>
              <a:rPr lang="en-US"/>
              <a:t>Text area here</a:t>
            </a:r>
          </a:p>
        </p:txBody>
      </p:sp>
      <p:sp>
        <p:nvSpPr>
          <p:cNvPr id="14" name="Text Placeholder 13">
            <a:extLst>
              <a:ext uri="{FF2B5EF4-FFF2-40B4-BE49-F238E27FC236}">
                <a16:creationId xmlns:a16="http://schemas.microsoft.com/office/drawing/2014/main" id="{B899359F-7522-5559-35BE-0D5F3BF53801}"/>
              </a:ext>
            </a:extLst>
          </p:cNvPr>
          <p:cNvSpPr>
            <a:spLocks noGrp="1"/>
          </p:cNvSpPr>
          <p:nvPr>
            <p:ph type="body" sz="quarter" idx="13" hasCustomPrompt="1"/>
          </p:nvPr>
        </p:nvSpPr>
        <p:spPr>
          <a:xfrm>
            <a:off x="5579397" y="2446205"/>
            <a:ext cx="557463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2" name="Text Placeholder 11">
            <a:extLst>
              <a:ext uri="{FF2B5EF4-FFF2-40B4-BE49-F238E27FC236}">
                <a16:creationId xmlns:a16="http://schemas.microsoft.com/office/drawing/2014/main" id="{3B38644D-6A5D-98BE-4F0C-4A3B29D9C794}"/>
              </a:ext>
            </a:extLst>
          </p:cNvPr>
          <p:cNvSpPr>
            <a:spLocks noGrp="1"/>
          </p:cNvSpPr>
          <p:nvPr>
            <p:ph type="body" sz="quarter" idx="12" hasCustomPrompt="1"/>
          </p:nvPr>
        </p:nvSpPr>
        <p:spPr>
          <a:xfrm>
            <a:off x="5573713" y="1920347"/>
            <a:ext cx="5580319" cy="445157"/>
          </a:xfrm>
        </p:spPr>
        <p:txBody>
          <a:bodyPr>
            <a:noAutofit/>
          </a:bodyPr>
          <a:lstStyle>
            <a:lvl1pPr>
              <a:lnSpc>
                <a:spcPct val="100000"/>
              </a:lnSpc>
              <a:defRPr sz="3000" b="1" cap="all" baseline="0">
                <a:solidFill>
                  <a:schemeClr val="tx1">
                    <a:lumMod val="75000"/>
                    <a:lumOff val="25000"/>
                  </a:schemeClr>
                </a:solidFill>
              </a:defRPr>
            </a:lvl1pPr>
          </a:lstStyle>
          <a:p>
            <a:pPr lvl="0"/>
            <a:r>
              <a:rPr lang="en-US"/>
              <a:t>Name here</a:t>
            </a:r>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6638" y="1820863"/>
            <a:ext cx="2983175" cy="2921000"/>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8" name="Rectangle 7">
            <a:extLst>
              <a:ext uri="{FF2B5EF4-FFF2-40B4-BE49-F238E27FC236}">
                <a16:creationId xmlns:a16="http://schemas.microsoft.com/office/drawing/2014/main" id="{B86A2009-D833-7BD6-1EDE-1FFDCFB6A076}"/>
              </a:ext>
            </a:extLst>
          </p:cNvPr>
          <p:cNvSpPr/>
          <p:nvPr userDrawn="1"/>
        </p:nvSpPr>
        <p:spPr>
          <a:xfrm>
            <a:off x="1866637" y="4741966"/>
            <a:ext cx="2983175" cy="82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3" name="Text Placeholder 11">
            <a:extLst>
              <a:ext uri="{FF2B5EF4-FFF2-40B4-BE49-F238E27FC236}">
                <a16:creationId xmlns:a16="http://schemas.microsoft.com/office/drawing/2014/main" id="{06529181-55F1-5FCC-650B-61B58F20FAAB}"/>
              </a:ext>
            </a:extLst>
          </p:cNvPr>
          <p:cNvSpPr>
            <a:spLocks noGrp="1"/>
          </p:cNvSpPr>
          <p:nvPr>
            <p:ph type="body" sz="quarter" idx="15"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4" name="Right Triangle 3">
            <a:extLst>
              <a:ext uri="{FF2B5EF4-FFF2-40B4-BE49-F238E27FC236}">
                <a16:creationId xmlns:a16="http://schemas.microsoft.com/office/drawing/2014/main" id="{B54B90AC-B9ED-C760-3674-26FD6B24BEB1}"/>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3641469108"/>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C">
    <p:spTree>
      <p:nvGrpSpPr>
        <p:cNvPr id="1" name=""/>
        <p:cNvGrpSpPr/>
        <p:nvPr/>
      </p:nvGrpSpPr>
      <p:grpSpPr>
        <a:xfrm>
          <a:off x="0" y="0"/>
          <a:ext cx="0" cy="0"/>
          <a:chOff x="0" y="0"/>
          <a:chExt cx="0" cy="0"/>
        </a:xfrm>
      </p:grpSpPr>
      <p:sp>
        <p:nvSpPr>
          <p:cNvPr id="22" name="Text Placeholder 13">
            <a:extLst>
              <a:ext uri="{FF2B5EF4-FFF2-40B4-BE49-F238E27FC236}">
                <a16:creationId xmlns:a16="http://schemas.microsoft.com/office/drawing/2014/main" id="{9EA1E169-A1F8-A85E-C6D6-C3819934EC0D}"/>
              </a:ext>
            </a:extLst>
          </p:cNvPr>
          <p:cNvSpPr>
            <a:spLocks noGrp="1"/>
          </p:cNvSpPr>
          <p:nvPr>
            <p:ph type="body" sz="quarter" idx="13" hasCustomPrompt="1"/>
          </p:nvPr>
        </p:nvSpPr>
        <p:spPr>
          <a:xfrm>
            <a:off x="1864568" y="5019051"/>
            <a:ext cx="4013610"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0" name="Picture Placeholder 9">
            <a:extLst>
              <a:ext uri="{FF2B5EF4-FFF2-40B4-BE49-F238E27FC236}">
                <a16:creationId xmlns:a16="http://schemas.microsoft.com/office/drawing/2014/main" id="{13E556D5-81E1-8ED9-BDAC-A0684ACCE3BE}"/>
              </a:ext>
            </a:extLst>
          </p:cNvPr>
          <p:cNvSpPr>
            <a:spLocks noGrp="1"/>
          </p:cNvSpPr>
          <p:nvPr>
            <p:ph type="pic" sz="quarter" idx="15"/>
          </p:nvPr>
        </p:nvSpPr>
        <p:spPr>
          <a:xfrm>
            <a:off x="7492626" y="1875745"/>
            <a:ext cx="2554404" cy="2492749"/>
          </a:xfrm>
          <a:solidFill>
            <a:schemeClr val="bg1">
              <a:lumMod val="85000"/>
            </a:schemeClr>
          </a:solidFill>
        </p:spPr>
        <p:txBody>
          <a:bodyPr anchor="ctr">
            <a:normAutofit/>
          </a:bodyPr>
          <a:lstStyle>
            <a:lvl1pPr algn="ctr">
              <a:defRPr sz="1600"/>
            </a:lvl1pPr>
          </a:lstStyle>
          <a:p>
            <a:endParaRPr lang="en-US" dirty="0"/>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4567" y="1875745"/>
            <a:ext cx="2554404" cy="2492749"/>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ight Triangle 5">
            <a:extLst>
              <a:ext uri="{FF2B5EF4-FFF2-40B4-BE49-F238E27FC236}">
                <a16:creationId xmlns:a16="http://schemas.microsoft.com/office/drawing/2014/main" id="{97BC9BA5-B898-DC16-CFA6-00F33B0F2AF8}"/>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cxnSp>
        <p:nvCxnSpPr>
          <p:cNvPr id="3" name="Straight Connector 2">
            <a:extLst>
              <a:ext uri="{FF2B5EF4-FFF2-40B4-BE49-F238E27FC236}">
                <a16:creationId xmlns:a16="http://schemas.microsoft.com/office/drawing/2014/main" id="{F1A22E98-B959-3B34-86EE-8344B38CBA78}"/>
              </a:ext>
            </a:extLst>
          </p:cNvPr>
          <p:cNvCxnSpPr/>
          <p:nvPr userDrawn="1"/>
        </p:nvCxnSpPr>
        <p:spPr>
          <a:xfrm>
            <a:off x="643098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6BF08E0-B400-70AA-2A30-12F561B88B61}"/>
              </a:ext>
            </a:extLst>
          </p:cNvPr>
          <p:cNvSpPr/>
          <p:nvPr userDrawn="1"/>
        </p:nvSpPr>
        <p:spPr>
          <a:xfrm>
            <a:off x="1864567" y="4368494"/>
            <a:ext cx="25544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19" name="Rectangle 18">
            <a:extLst>
              <a:ext uri="{FF2B5EF4-FFF2-40B4-BE49-F238E27FC236}">
                <a16:creationId xmlns:a16="http://schemas.microsoft.com/office/drawing/2014/main" id="{E55FD876-E72C-43A1-E37D-A95AADEE90D4}"/>
              </a:ext>
            </a:extLst>
          </p:cNvPr>
          <p:cNvSpPr/>
          <p:nvPr userDrawn="1"/>
        </p:nvSpPr>
        <p:spPr>
          <a:xfrm>
            <a:off x="7492626" y="4368494"/>
            <a:ext cx="25544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21" name="Text Placeholder 15">
            <a:extLst>
              <a:ext uri="{FF2B5EF4-FFF2-40B4-BE49-F238E27FC236}">
                <a16:creationId xmlns:a16="http://schemas.microsoft.com/office/drawing/2014/main" id="{49B6997A-32B9-5163-B6F2-2809525CC961}"/>
              </a:ext>
            </a:extLst>
          </p:cNvPr>
          <p:cNvSpPr>
            <a:spLocks noGrp="1"/>
          </p:cNvSpPr>
          <p:nvPr>
            <p:ph type="body" sz="quarter" idx="14" hasCustomPrompt="1"/>
          </p:nvPr>
        </p:nvSpPr>
        <p:spPr>
          <a:xfrm>
            <a:off x="1864566" y="5369643"/>
            <a:ext cx="4013611" cy="1049236"/>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3" name="Text Placeholder 11">
            <a:extLst>
              <a:ext uri="{FF2B5EF4-FFF2-40B4-BE49-F238E27FC236}">
                <a16:creationId xmlns:a16="http://schemas.microsoft.com/office/drawing/2014/main" id="{20D53AE7-769E-3598-DC3B-4B54671ED170}"/>
              </a:ext>
            </a:extLst>
          </p:cNvPr>
          <p:cNvSpPr>
            <a:spLocks noGrp="1"/>
          </p:cNvSpPr>
          <p:nvPr>
            <p:ph type="body" sz="quarter" idx="12" hasCustomPrompt="1"/>
          </p:nvPr>
        </p:nvSpPr>
        <p:spPr>
          <a:xfrm>
            <a:off x="1864567" y="4702547"/>
            <a:ext cx="4013617"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24" name="Text Placeholder 13">
            <a:extLst>
              <a:ext uri="{FF2B5EF4-FFF2-40B4-BE49-F238E27FC236}">
                <a16:creationId xmlns:a16="http://schemas.microsoft.com/office/drawing/2014/main" id="{D9360819-49F5-132F-0099-E3718DBBAE37}"/>
              </a:ext>
            </a:extLst>
          </p:cNvPr>
          <p:cNvSpPr>
            <a:spLocks noGrp="1"/>
          </p:cNvSpPr>
          <p:nvPr>
            <p:ph type="body" sz="quarter" idx="16" hasCustomPrompt="1"/>
          </p:nvPr>
        </p:nvSpPr>
        <p:spPr>
          <a:xfrm>
            <a:off x="7492628" y="5019051"/>
            <a:ext cx="4013610"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5" name="Text Placeholder 15">
            <a:extLst>
              <a:ext uri="{FF2B5EF4-FFF2-40B4-BE49-F238E27FC236}">
                <a16:creationId xmlns:a16="http://schemas.microsoft.com/office/drawing/2014/main" id="{0C62A3B3-1889-9383-2841-B60AE5532BB4}"/>
              </a:ext>
            </a:extLst>
          </p:cNvPr>
          <p:cNvSpPr>
            <a:spLocks noGrp="1"/>
          </p:cNvSpPr>
          <p:nvPr>
            <p:ph type="body" sz="quarter" idx="17" hasCustomPrompt="1"/>
          </p:nvPr>
        </p:nvSpPr>
        <p:spPr>
          <a:xfrm>
            <a:off x="7492626" y="5369643"/>
            <a:ext cx="4013611" cy="1049236"/>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6" name="Text Placeholder 11">
            <a:extLst>
              <a:ext uri="{FF2B5EF4-FFF2-40B4-BE49-F238E27FC236}">
                <a16:creationId xmlns:a16="http://schemas.microsoft.com/office/drawing/2014/main" id="{AAEEC911-10B1-06D1-BB7F-F15BEA3A8BCE}"/>
              </a:ext>
            </a:extLst>
          </p:cNvPr>
          <p:cNvSpPr>
            <a:spLocks noGrp="1"/>
          </p:cNvSpPr>
          <p:nvPr>
            <p:ph type="body" sz="quarter" idx="18" hasCustomPrompt="1"/>
          </p:nvPr>
        </p:nvSpPr>
        <p:spPr>
          <a:xfrm>
            <a:off x="7492627" y="4702547"/>
            <a:ext cx="4013617"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Tree>
    <p:extLst>
      <p:ext uri="{BB962C8B-B14F-4D97-AF65-F5344CB8AC3E}">
        <p14:creationId xmlns:p14="http://schemas.microsoft.com/office/powerpoint/2010/main" val="1717074935"/>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D">
    <p:spTree>
      <p:nvGrpSpPr>
        <p:cNvPr id="1" name=""/>
        <p:cNvGrpSpPr/>
        <p:nvPr/>
      </p:nvGrpSpPr>
      <p:grpSpPr>
        <a:xfrm>
          <a:off x="0" y="0"/>
          <a:ext cx="0" cy="0"/>
          <a:chOff x="0" y="0"/>
          <a:chExt cx="0" cy="0"/>
        </a:xfrm>
      </p:grpSpPr>
      <p:sp>
        <p:nvSpPr>
          <p:cNvPr id="22" name="Text Placeholder 13">
            <a:extLst>
              <a:ext uri="{FF2B5EF4-FFF2-40B4-BE49-F238E27FC236}">
                <a16:creationId xmlns:a16="http://schemas.microsoft.com/office/drawing/2014/main" id="{9EA1E169-A1F8-A85E-C6D6-C3819934EC0D}"/>
              </a:ext>
            </a:extLst>
          </p:cNvPr>
          <p:cNvSpPr>
            <a:spLocks noGrp="1"/>
          </p:cNvSpPr>
          <p:nvPr>
            <p:ph type="body" sz="quarter" idx="13" hasCustomPrompt="1"/>
          </p:nvPr>
        </p:nvSpPr>
        <p:spPr>
          <a:xfrm>
            <a:off x="1864568" y="5019051"/>
            <a:ext cx="4013610"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0" name="Picture Placeholder 9">
            <a:extLst>
              <a:ext uri="{FF2B5EF4-FFF2-40B4-BE49-F238E27FC236}">
                <a16:creationId xmlns:a16="http://schemas.microsoft.com/office/drawing/2014/main" id="{13E556D5-81E1-8ED9-BDAC-A0684ACCE3BE}"/>
              </a:ext>
            </a:extLst>
          </p:cNvPr>
          <p:cNvSpPr>
            <a:spLocks noGrp="1"/>
          </p:cNvSpPr>
          <p:nvPr>
            <p:ph type="pic" sz="quarter" idx="15"/>
          </p:nvPr>
        </p:nvSpPr>
        <p:spPr>
          <a:xfrm>
            <a:off x="7492626" y="1875745"/>
            <a:ext cx="2554404" cy="2492749"/>
          </a:xfrm>
          <a:solidFill>
            <a:schemeClr val="bg1">
              <a:lumMod val="85000"/>
            </a:schemeClr>
          </a:solidFill>
        </p:spPr>
        <p:txBody>
          <a:bodyPr anchor="ctr">
            <a:normAutofit/>
          </a:bodyPr>
          <a:lstStyle>
            <a:lvl1pPr algn="ctr">
              <a:defRPr sz="1600"/>
            </a:lvl1pPr>
          </a:lstStyle>
          <a:p>
            <a:endParaRPr lang="en-US" dirty="0"/>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4567" y="1875745"/>
            <a:ext cx="2554404" cy="2492749"/>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cxnSp>
        <p:nvCxnSpPr>
          <p:cNvPr id="3" name="Straight Connector 2">
            <a:extLst>
              <a:ext uri="{FF2B5EF4-FFF2-40B4-BE49-F238E27FC236}">
                <a16:creationId xmlns:a16="http://schemas.microsoft.com/office/drawing/2014/main" id="{F1A22E98-B959-3B34-86EE-8344B38CBA78}"/>
              </a:ext>
            </a:extLst>
          </p:cNvPr>
          <p:cNvCxnSpPr>
            <a:cxnSpLocks/>
          </p:cNvCxnSpPr>
          <p:nvPr userDrawn="1"/>
        </p:nvCxnSpPr>
        <p:spPr>
          <a:xfrm>
            <a:off x="6430987" y="1875745"/>
            <a:ext cx="0" cy="498225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6BF08E0-B400-70AA-2A30-12F561B88B61}"/>
              </a:ext>
            </a:extLst>
          </p:cNvPr>
          <p:cNvSpPr/>
          <p:nvPr userDrawn="1"/>
        </p:nvSpPr>
        <p:spPr>
          <a:xfrm>
            <a:off x="1864567" y="4368494"/>
            <a:ext cx="25544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19" name="Rectangle 18">
            <a:extLst>
              <a:ext uri="{FF2B5EF4-FFF2-40B4-BE49-F238E27FC236}">
                <a16:creationId xmlns:a16="http://schemas.microsoft.com/office/drawing/2014/main" id="{E55FD876-E72C-43A1-E37D-A95AADEE90D4}"/>
              </a:ext>
            </a:extLst>
          </p:cNvPr>
          <p:cNvSpPr/>
          <p:nvPr userDrawn="1"/>
        </p:nvSpPr>
        <p:spPr>
          <a:xfrm>
            <a:off x="7492626" y="4368494"/>
            <a:ext cx="25544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21" name="Text Placeholder 15">
            <a:extLst>
              <a:ext uri="{FF2B5EF4-FFF2-40B4-BE49-F238E27FC236}">
                <a16:creationId xmlns:a16="http://schemas.microsoft.com/office/drawing/2014/main" id="{49B6997A-32B9-5163-B6F2-2809525CC961}"/>
              </a:ext>
            </a:extLst>
          </p:cNvPr>
          <p:cNvSpPr>
            <a:spLocks noGrp="1"/>
          </p:cNvSpPr>
          <p:nvPr>
            <p:ph type="body" sz="quarter" idx="14" hasCustomPrompt="1"/>
          </p:nvPr>
        </p:nvSpPr>
        <p:spPr>
          <a:xfrm>
            <a:off x="1864566" y="5369643"/>
            <a:ext cx="4013611" cy="1049236"/>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3" name="Text Placeholder 11">
            <a:extLst>
              <a:ext uri="{FF2B5EF4-FFF2-40B4-BE49-F238E27FC236}">
                <a16:creationId xmlns:a16="http://schemas.microsoft.com/office/drawing/2014/main" id="{20D53AE7-769E-3598-DC3B-4B54671ED170}"/>
              </a:ext>
            </a:extLst>
          </p:cNvPr>
          <p:cNvSpPr>
            <a:spLocks noGrp="1"/>
          </p:cNvSpPr>
          <p:nvPr>
            <p:ph type="body" sz="quarter" idx="12" hasCustomPrompt="1"/>
          </p:nvPr>
        </p:nvSpPr>
        <p:spPr>
          <a:xfrm>
            <a:off x="1864567" y="4702547"/>
            <a:ext cx="4013617"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24" name="Text Placeholder 13">
            <a:extLst>
              <a:ext uri="{FF2B5EF4-FFF2-40B4-BE49-F238E27FC236}">
                <a16:creationId xmlns:a16="http://schemas.microsoft.com/office/drawing/2014/main" id="{D9360819-49F5-132F-0099-E3718DBBAE37}"/>
              </a:ext>
            </a:extLst>
          </p:cNvPr>
          <p:cNvSpPr>
            <a:spLocks noGrp="1"/>
          </p:cNvSpPr>
          <p:nvPr>
            <p:ph type="body" sz="quarter" idx="16" hasCustomPrompt="1"/>
          </p:nvPr>
        </p:nvSpPr>
        <p:spPr>
          <a:xfrm>
            <a:off x="7492628" y="5019051"/>
            <a:ext cx="4013610"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5" name="Text Placeholder 15">
            <a:extLst>
              <a:ext uri="{FF2B5EF4-FFF2-40B4-BE49-F238E27FC236}">
                <a16:creationId xmlns:a16="http://schemas.microsoft.com/office/drawing/2014/main" id="{0C62A3B3-1889-9383-2841-B60AE5532BB4}"/>
              </a:ext>
            </a:extLst>
          </p:cNvPr>
          <p:cNvSpPr>
            <a:spLocks noGrp="1"/>
          </p:cNvSpPr>
          <p:nvPr>
            <p:ph type="body" sz="quarter" idx="17" hasCustomPrompt="1"/>
          </p:nvPr>
        </p:nvSpPr>
        <p:spPr>
          <a:xfrm>
            <a:off x="7492626" y="5369643"/>
            <a:ext cx="4013611" cy="1049236"/>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6" name="Text Placeholder 11">
            <a:extLst>
              <a:ext uri="{FF2B5EF4-FFF2-40B4-BE49-F238E27FC236}">
                <a16:creationId xmlns:a16="http://schemas.microsoft.com/office/drawing/2014/main" id="{AAEEC911-10B1-06D1-BB7F-F15BEA3A8BCE}"/>
              </a:ext>
            </a:extLst>
          </p:cNvPr>
          <p:cNvSpPr>
            <a:spLocks noGrp="1"/>
          </p:cNvSpPr>
          <p:nvPr>
            <p:ph type="body" sz="quarter" idx="18" hasCustomPrompt="1"/>
          </p:nvPr>
        </p:nvSpPr>
        <p:spPr>
          <a:xfrm>
            <a:off x="7492627" y="4702547"/>
            <a:ext cx="4013617"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4" name="Text Placeholder 11">
            <a:extLst>
              <a:ext uri="{FF2B5EF4-FFF2-40B4-BE49-F238E27FC236}">
                <a16:creationId xmlns:a16="http://schemas.microsoft.com/office/drawing/2014/main" id="{890F8F42-66FB-5996-5912-D2CD858E0E6B}"/>
              </a:ext>
            </a:extLst>
          </p:cNvPr>
          <p:cNvSpPr>
            <a:spLocks noGrp="1"/>
          </p:cNvSpPr>
          <p:nvPr>
            <p:ph type="body" sz="quarter" idx="19"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7" name="Right Triangle 6">
            <a:extLst>
              <a:ext uri="{FF2B5EF4-FFF2-40B4-BE49-F238E27FC236}">
                <a16:creationId xmlns:a16="http://schemas.microsoft.com/office/drawing/2014/main" id="{F72BCEBD-6088-6075-7055-462F9F2DCBA3}"/>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1901452575"/>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E">
    <p:spTree>
      <p:nvGrpSpPr>
        <p:cNvPr id="1" name=""/>
        <p:cNvGrpSpPr/>
        <p:nvPr/>
      </p:nvGrpSpPr>
      <p:grpSpPr>
        <a:xfrm>
          <a:off x="0" y="0"/>
          <a:ext cx="0" cy="0"/>
          <a:chOff x="0" y="0"/>
          <a:chExt cx="0" cy="0"/>
        </a:xfrm>
      </p:grpSpPr>
      <p:sp>
        <p:nvSpPr>
          <p:cNvPr id="32" name="Text Placeholder 13">
            <a:extLst>
              <a:ext uri="{FF2B5EF4-FFF2-40B4-BE49-F238E27FC236}">
                <a16:creationId xmlns:a16="http://schemas.microsoft.com/office/drawing/2014/main" id="{03BAF5E7-C73F-6838-E0E2-7473559F4F51}"/>
              </a:ext>
            </a:extLst>
          </p:cNvPr>
          <p:cNvSpPr>
            <a:spLocks noGrp="1"/>
          </p:cNvSpPr>
          <p:nvPr>
            <p:ph type="body" sz="quarter" idx="15" hasCustomPrompt="1"/>
          </p:nvPr>
        </p:nvSpPr>
        <p:spPr>
          <a:xfrm>
            <a:off x="5393090"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3" name="Text Placeholder 15">
            <a:extLst>
              <a:ext uri="{FF2B5EF4-FFF2-40B4-BE49-F238E27FC236}">
                <a16:creationId xmlns:a16="http://schemas.microsoft.com/office/drawing/2014/main" id="{6BBBA622-8461-1ADE-E9F6-EB45F6C2A6DA}"/>
              </a:ext>
            </a:extLst>
          </p:cNvPr>
          <p:cNvSpPr>
            <a:spLocks noGrp="1"/>
          </p:cNvSpPr>
          <p:nvPr>
            <p:ph type="body" sz="quarter" idx="16" hasCustomPrompt="1"/>
          </p:nvPr>
        </p:nvSpPr>
        <p:spPr>
          <a:xfrm>
            <a:off x="5393089"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34" name="Text Placeholder 11">
            <a:extLst>
              <a:ext uri="{FF2B5EF4-FFF2-40B4-BE49-F238E27FC236}">
                <a16:creationId xmlns:a16="http://schemas.microsoft.com/office/drawing/2014/main" id="{59A634E0-7B15-7A5E-7BFC-0CB9EDA6627A}"/>
              </a:ext>
            </a:extLst>
          </p:cNvPr>
          <p:cNvSpPr>
            <a:spLocks noGrp="1"/>
          </p:cNvSpPr>
          <p:nvPr>
            <p:ph type="body" sz="quarter" idx="17" hasCustomPrompt="1"/>
          </p:nvPr>
        </p:nvSpPr>
        <p:spPr>
          <a:xfrm>
            <a:off x="5393090"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5" name="Picture Placeholder 9">
            <a:extLst>
              <a:ext uri="{FF2B5EF4-FFF2-40B4-BE49-F238E27FC236}">
                <a16:creationId xmlns:a16="http://schemas.microsoft.com/office/drawing/2014/main" id="{EBC220FD-2DAC-7A4E-9E55-C1EA19034C5B}"/>
              </a:ext>
            </a:extLst>
          </p:cNvPr>
          <p:cNvSpPr>
            <a:spLocks noGrp="1"/>
          </p:cNvSpPr>
          <p:nvPr>
            <p:ph type="pic" sz="quarter" idx="18"/>
          </p:nvPr>
        </p:nvSpPr>
        <p:spPr>
          <a:xfrm>
            <a:off x="5393089" y="1739315"/>
            <a:ext cx="2340864" cy="2322772"/>
          </a:xfrm>
          <a:solidFill>
            <a:schemeClr val="bg1">
              <a:lumMod val="85000"/>
            </a:schemeClr>
          </a:solidFill>
        </p:spPr>
        <p:txBody>
          <a:bodyPr anchor="ctr">
            <a:normAutofit/>
          </a:bodyPr>
          <a:lstStyle>
            <a:lvl1pPr algn="ctr">
              <a:defRPr sz="1600"/>
            </a:lvl1pPr>
          </a:lstStyle>
          <a:p>
            <a:endParaRPr lang="en-US" dirty="0"/>
          </a:p>
        </p:txBody>
      </p:sp>
      <p:sp>
        <p:nvSpPr>
          <p:cNvPr id="36" name="Rectangle 35">
            <a:extLst>
              <a:ext uri="{FF2B5EF4-FFF2-40B4-BE49-F238E27FC236}">
                <a16:creationId xmlns:a16="http://schemas.microsoft.com/office/drawing/2014/main" id="{F42FB67F-91A0-6CC1-1B04-AA20C43410EB}"/>
              </a:ext>
            </a:extLst>
          </p:cNvPr>
          <p:cNvSpPr/>
          <p:nvPr userDrawn="1"/>
        </p:nvSpPr>
        <p:spPr>
          <a:xfrm>
            <a:off x="5393089" y="4062086"/>
            <a:ext cx="234086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37" name="Text Placeholder 13">
            <a:extLst>
              <a:ext uri="{FF2B5EF4-FFF2-40B4-BE49-F238E27FC236}">
                <a16:creationId xmlns:a16="http://schemas.microsoft.com/office/drawing/2014/main" id="{BCCAE97D-66C6-3373-7802-19A9F3AECAFD}"/>
              </a:ext>
            </a:extLst>
          </p:cNvPr>
          <p:cNvSpPr>
            <a:spLocks noGrp="1"/>
          </p:cNvSpPr>
          <p:nvPr>
            <p:ph type="body" sz="quarter" idx="19" hasCustomPrompt="1"/>
          </p:nvPr>
        </p:nvSpPr>
        <p:spPr>
          <a:xfrm>
            <a:off x="8919283"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8" name="Text Placeholder 15">
            <a:extLst>
              <a:ext uri="{FF2B5EF4-FFF2-40B4-BE49-F238E27FC236}">
                <a16:creationId xmlns:a16="http://schemas.microsoft.com/office/drawing/2014/main" id="{C761E00E-AA7E-2029-66D8-78A4B98C91BD}"/>
              </a:ext>
            </a:extLst>
          </p:cNvPr>
          <p:cNvSpPr>
            <a:spLocks noGrp="1"/>
          </p:cNvSpPr>
          <p:nvPr>
            <p:ph type="body" sz="quarter" idx="20" hasCustomPrompt="1"/>
          </p:nvPr>
        </p:nvSpPr>
        <p:spPr>
          <a:xfrm>
            <a:off x="8919282"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39" name="Text Placeholder 11">
            <a:extLst>
              <a:ext uri="{FF2B5EF4-FFF2-40B4-BE49-F238E27FC236}">
                <a16:creationId xmlns:a16="http://schemas.microsoft.com/office/drawing/2014/main" id="{01A8F5C5-7BCE-DFCE-2191-2B85E8030EE9}"/>
              </a:ext>
            </a:extLst>
          </p:cNvPr>
          <p:cNvSpPr>
            <a:spLocks noGrp="1"/>
          </p:cNvSpPr>
          <p:nvPr>
            <p:ph type="body" sz="quarter" idx="21" hasCustomPrompt="1"/>
          </p:nvPr>
        </p:nvSpPr>
        <p:spPr>
          <a:xfrm>
            <a:off x="8919283"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40" name="Picture Placeholder 9">
            <a:extLst>
              <a:ext uri="{FF2B5EF4-FFF2-40B4-BE49-F238E27FC236}">
                <a16:creationId xmlns:a16="http://schemas.microsoft.com/office/drawing/2014/main" id="{6B3DA5C7-EF23-09F8-89A5-A867B6DF4F79}"/>
              </a:ext>
            </a:extLst>
          </p:cNvPr>
          <p:cNvSpPr>
            <a:spLocks noGrp="1"/>
          </p:cNvSpPr>
          <p:nvPr>
            <p:ph type="pic" sz="quarter" idx="22"/>
          </p:nvPr>
        </p:nvSpPr>
        <p:spPr>
          <a:xfrm>
            <a:off x="8919282" y="1739315"/>
            <a:ext cx="2340864" cy="2322772"/>
          </a:xfrm>
          <a:solidFill>
            <a:schemeClr val="bg1">
              <a:lumMod val="85000"/>
            </a:schemeClr>
          </a:solidFill>
        </p:spPr>
        <p:txBody>
          <a:bodyPr anchor="ctr">
            <a:normAutofit/>
          </a:bodyPr>
          <a:lstStyle>
            <a:lvl1pPr algn="ctr">
              <a:defRPr sz="1600"/>
            </a:lvl1pPr>
          </a:lstStyle>
          <a:p>
            <a:endParaRPr lang="en-US" dirty="0"/>
          </a:p>
        </p:txBody>
      </p:sp>
      <p:sp>
        <p:nvSpPr>
          <p:cNvPr id="41" name="Rectangle 40">
            <a:extLst>
              <a:ext uri="{FF2B5EF4-FFF2-40B4-BE49-F238E27FC236}">
                <a16:creationId xmlns:a16="http://schemas.microsoft.com/office/drawing/2014/main" id="{CE6CD9EC-BCB0-F572-DF31-09F0B641F056}"/>
              </a:ext>
            </a:extLst>
          </p:cNvPr>
          <p:cNvSpPr/>
          <p:nvPr userDrawn="1"/>
        </p:nvSpPr>
        <p:spPr>
          <a:xfrm>
            <a:off x="8919282" y="4062086"/>
            <a:ext cx="234086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22" name="Text Placeholder 13">
            <a:extLst>
              <a:ext uri="{FF2B5EF4-FFF2-40B4-BE49-F238E27FC236}">
                <a16:creationId xmlns:a16="http://schemas.microsoft.com/office/drawing/2014/main" id="{9EA1E169-A1F8-A85E-C6D6-C3819934EC0D}"/>
              </a:ext>
            </a:extLst>
          </p:cNvPr>
          <p:cNvSpPr>
            <a:spLocks noGrp="1"/>
          </p:cNvSpPr>
          <p:nvPr>
            <p:ph type="body" sz="quarter" idx="13" hasCustomPrompt="1"/>
          </p:nvPr>
        </p:nvSpPr>
        <p:spPr>
          <a:xfrm>
            <a:off x="1866901"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1" name="Text Placeholder 15">
            <a:extLst>
              <a:ext uri="{FF2B5EF4-FFF2-40B4-BE49-F238E27FC236}">
                <a16:creationId xmlns:a16="http://schemas.microsoft.com/office/drawing/2014/main" id="{49B6997A-32B9-5163-B6F2-2809525CC961}"/>
              </a:ext>
            </a:extLst>
          </p:cNvPr>
          <p:cNvSpPr>
            <a:spLocks noGrp="1"/>
          </p:cNvSpPr>
          <p:nvPr>
            <p:ph type="body" sz="quarter" idx="14" hasCustomPrompt="1"/>
          </p:nvPr>
        </p:nvSpPr>
        <p:spPr>
          <a:xfrm>
            <a:off x="1866900"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23" name="Text Placeholder 11">
            <a:extLst>
              <a:ext uri="{FF2B5EF4-FFF2-40B4-BE49-F238E27FC236}">
                <a16:creationId xmlns:a16="http://schemas.microsoft.com/office/drawing/2014/main" id="{20D53AE7-769E-3598-DC3B-4B54671ED170}"/>
              </a:ext>
            </a:extLst>
          </p:cNvPr>
          <p:cNvSpPr>
            <a:spLocks noGrp="1"/>
          </p:cNvSpPr>
          <p:nvPr>
            <p:ph type="body" sz="quarter" idx="12" hasCustomPrompt="1"/>
          </p:nvPr>
        </p:nvSpPr>
        <p:spPr>
          <a:xfrm>
            <a:off x="1866901"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6900" y="1739315"/>
            <a:ext cx="2340864" cy="2322772"/>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ight Triangle 5">
            <a:extLst>
              <a:ext uri="{FF2B5EF4-FFF2-40B4-BE49-F238E27FC236}">
                <a16:creationId xmlns:a16="http://schemas.microsoft.com/office/drawing/2014/main" id="{97BC9BA5-B898-DC16-CFA6-00F33B0F2AF8}"/>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cxnSp>
        <p:nvCxnSpPr>
          <p:cNvPr id="4" name="Straight Connector 3">
            <a:extLst>
              <a:ext uri="{FF2B5EF4-FFF2-40B4-BE49-F238E27FC236}">
                <a16:creationId xmlns:a16="http://schemas.microsoft.com/office/drawing/2014/main" id="{84C17D2D-26AE-8436-7BA2-8F5FE5EEC2A1}"/>
              </a:ext>
            </a:extLst>
          </p:cNvPr>
          <p:cNvCxnSpPr/>
          <p:nvPr userDrawn="1"/>
        </p:nvCxnSpPr>
        <p:spPr>
          <a:xfrm>
            <a:off x="479296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2BB10C8-F2BF-F1B6-1F62-E3404790F2C2}"/>
              </a:ext>
            </a:extLst>
          </p:cNvPr>
          <p:cNvCxnSpPr/>
          <p:nvPr userDrawn="1"/>
        </p:nvCxnSpPr>
        <p:spPr>
          <a:xfrm>
            <a:off x="8334074"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1313FBF-7CC3-EA30-74A0-F06D33690D20}"/>
              </a:ext>
            </a:extLst>
          </p:cNvPr>
          <p:cNvSpPr/>
          <p:nvPr userDrawn="1"/>
        </p:nvSpPr>
        <p:spPr>
          <a:xfrm>
            <a:off x="1866900" y="4062086"/>
            <a:ext cx="234086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Tree>
    <p:extLst>
      <p:ext uri="{BB962C8B-B14F-4D97-AF65-F5344CB8AC3E}">
        <p14:creationId xmlns:p14="http://schemas.microsoft.com/office/powerpoint/2010/main" val="3673779483"/>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F">
    <p:spTree>
      <p:nvGrpSpPr>
        <p:cNvPr id="1" name=""/>
        <p:cNvGrpSpPr/>
        <p:nvPr/>
      </p:nvGrpSpPr>
      <p:grpSpPr>
        <a:xfrm>
          <a:off x="0" y="0"/>
          <a:ext cx="0" cy="0"/>
          <a:chOff x="0" y="0"/>
          <a:chExt cx="0" cy="0"/>
        </a:xfrm>
      </p:grpSpPr>
      <p:sp>
        <p:nvSpPr>
          <p:cNvPr id="32" name="Text Placeholder 13">
            <a:extLst>
              <a:ext uri="{FF2B5EF4-FFF2-40B4-BE49-F238E27FC236}">
                <a16:creationId xmlns:a16="http://schemas.microsoft.com/office/drawing/2014/main" id="{03BAF5E7-C73F-6838-E0E2-7473559F4F51}"/>
              </a:ext>
            </a:extLst>
          </p:cNvPr>
          <p:cNvSpPr>
            <a:spLocks noGrp="1"/>
          </p:cNvSpPr>
          <p:nvPr>
            <p:ph type="body" sz="quarter" idx="15" hasCustomPrompt="1"/>
          </p:nvPr>
        </p:nvSpPr>
        <p:spPr>
          <a:xfrm>
            <a:off x="5393090"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3" name="Text Placeholder 15">
            <a:extLst>
              <a:ext uri="{FF2B5EF4-FFF2-40B4-BE49-F238E27FC236}">
                <a16:creationId xmlns:a16="http://schemas.microsoft.com/office/drawing/2014/main" id="{6BBBA622-8461-1ADE-E9F6-EB45F6C2A6DA}"/>
              </a:ext>
            </a:extLst>
          </p:cNvPr>
          <p:cNvSpPr>
            <a:spLocks noGrp="1"/>
          </p:cNvSpPr>
          <p:nvPr>
            <p:ph type="body" sz="quarter" idx="16" hasCustomPrompt="1"/>
          </p:nvPr>
        </p:nvSpPr>
        <p:spPr>
          <a:xfrm>
            <a:off x="5393089"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34" name="Text Placeholder 11">
            <a:extLst>
              <a:ext uri="{FF2B5EF4-FFF2-40B4-BE49-F238E27FC236}">
                <a16:creationId xmlns:a16="http://schemas.microsoft.com/office/drawing/2014/main" id="{59A634E0-7B15-7A5E-7BFC-0CB9EDA6627A}"/>
              </a:ext>
            </a:extLst>
          </p:cNvPr>
          <p:cNvSpPr>
            <a:spLocks noGrp="1"/>
          </p:cNvSpPr>
          <p:nvPr>
            <p:ph type="body" sz="quarter" idx="17" hasCustomPrompt="1"/>
          </p:nvPr>
        </p:nvSpPr>
        <p:spPr>
          <a:xfrm>
            <a:off x="5393090"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5" name="Picture Placeholder 9">
            <a:extLst>
              <a:ext uri="{FF2B5EF4-FFF2-40B4-BE49-F238E27FC236}">
                <a16:creationId xmlns:a16="http://schemas.microsoft.com/office/drawing/2014/main" id="{EBC220FD-2DAC-7A4E-9E55-C1EA19034C5B}"/>
              </a:ext>
            </a:extLst>
          </p:cNvPr>
          <p:cNvSpPr>
            <a:spLocks noGrp="1"/>
          </p:cNvSpPr>
          <p:nvPr>
            <p:ph type="pic" sz="quarter" idx="18"/>
          </p:nvPr>
        </p:nvSpPr>
        <p:spPr>
          <a:xfrm>
            <a:off x="5393089" y="1739315"/>
            <a:ext cx="2340864" cy="2322772"/>
          </a:xfrm>
          <a:solidFill>
            <a:schemeClr val="bg1">
              <a:lumMod val="85000"/>
            </a:schemeClr>
          </a:solidFill>
        </p:spPr>
        <p:txBody>
          <a:bodyPr anchor="ctr">
            <a:normAutofit/>
          </a:bodyPr>
          <a:lstStyle>
            <a:lvl1pPr algn="ctr">
              <a:defRPr sz="1600"/>
            </a:lvl1pPr>
          </a:lstStyle>
          <a:p>
            <a:endParaRPr lang="en-US" dirty="0"/>
          </a:p>
        </p:txBody>
      </p:sp>
      <p:sp>
        <p:nvSpPr>
          <p:cNvPr id="36" name="Rectangle 35">
            <a:extLst>
              <a:ext uri="{FF2B5EF4-FFF2-40B4-BE49-F238E27FC236}">
                <a16:creationId xmlns:a16="http://schemas.microsoft.com/office/drawing/2014/main" id="{F42FB67F-91A0-6CC1-1B04-AA20C43410EB}"/>
              </a:ext>
            </a:extLst>
          </p:cNvPr>
          <p:cNvSpPr/>
          <p:nvPr userDrawn="1"/>
        </p:nvSpPr>
        <p:spPr>
          <a:xfrm>
            <a:off x="5393089" y="4062086"/>
            <a:ext cx="234086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37" name="Text Placeholder 13">
            <a:extLst>
              <a:ext uri="{FF2B5EF4-FFF2-40B4-BE49-F238E27FC236}">
                <a16:creationId xmlns:a16="http://schemas.microsoft.com/office/drawing/2014/main" id="{BCCAE97D-66C6-3373-7802-19A9F3AECAFD}"/>
              </a:ext>
            </a:extLst>
          </p:cNvPr>
          <p:cNvSpPr>
            <a:spLocks noGrp="1"/>
          </p:cNvSpPr>
          <p:nvPr>
            <p:ph type="body" sz="quarter" idx="19" hasCustomPrompt="1"/>
          </p:nvPr>
        </p:nvSpPr>
        <p:spPr>
          <a:xfrm>
            <a:off x="8919283"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8" name="Text Placeholder 15">
            <a:extLst>
              <a:ext uri="{FF2B5EF4-FFF2-40B4-BE49-F238E27FC236}">
                <a16:creationId xmlns:a16="http://schemas.microsoft.com/office/drawing/2014/main" id="{C761E00E-AA7E-2029-66D8-78A4B98C91BD}"/>
              </a:ext>
            </a:extLst>
          </p:cNvPr>
          <p:cNvSpPr>
            <a:spLocks noGrp="1"/>
          </p:cNvSpPr>
          <p:nvPr>
            <p:ph type="body" sz="quarter" idx="20" hasCustomPrompt="1"/>
          </p:nvPr>
        </p:nvSpPr>
        <p:spPr>
          <a:xfrm>
            <a:off x="8919282"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39" name="Text Placeholder 11">
            <a:extLst>
              <a:ext uri="{FF2B5EF4-FFF2-40B4-BE49-F238E27FC236}">
                <a16:creationId xmlns:a16="http://schemas.microsoft.com/office/drawing/2014/main" id="{01A8F5C5-7BCE-DFCE-2191-2B85E8030EE9}"/>
              </a:ext>
            </a:extLst>
          </p:cNvPr>
          <p:cNvSpPr>
            <a:spLocks noGrp="1"/>
          </p:cNvSpPr>
          <p:nvPr>
            <p:ph type="body" sz="quarter" idx="21" hasCustomPrompt="1"/>
          </p:nvPr>
        </p:nvSpPr>
        <p:spPr>
          <a:xfrm>
            <a:off x="8919283"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40" name="Picture Placeholder 9">
            <a:extLst>
              <a:ext uri="{FF2B5EF4-FFF2-40B4-BE49-F238E27FC236}">
                <a16:creationId xmlns:a16="http://schemas.microsoft.com/office/drawing/2014/main" id="{6B3DA5C7-EF23-09F8-89A5-A867B6DF4F79}"/>
              </a:ext>
            </a:extLst>
          </p:cNvPr>
          <p:cNvSpPr>
            <a:spLocks noGrp="1"/>
          </p:cNvSpPr>
          <p:nvPr>
            <p:ph type="pic" sz="quarter" idx="22"/>
          </p:nvPr>
        </p:nvSpPr>
        <p:spPr>
          <a:xfrm>
            <a:off x="8919282" y="1739315"/>
            <a:ext cx="2340864" cy="2322772"/>
          </a:xfrm>
          <a:solidFill>
            <a:schemeClr val="bg1">
              <a:lumMod val="85000"/>
            </a:schemeClr>
          </a:solidFill>
        </p:spPr>
        <p:txBody>
          <a:bodyPr anchor="ctr">
            <a:normAutofit/>
          </a:bodyPr>
          <a:lstStyle>
            <a:lvl1pPr algn="ctr">
              <a:defRPr sz="1600"/>
            </a:lvl1pPr>
          </a:lstStyle>
          <a:p>
            <a:endParaRPr lang="en-US" dirty="0"/>
          </a:p>
        </p:txBody>
      </p:sp>
      <p:sp>
        <p:nvSpPr>
          <p:cNvPr id="41" name="Rectangle 40">
            <a:extLst>
              <a:ext uri="{FF2B5EF4-FFF2-40B4-BE49-F238E27FC236}">
                <a16:creationId xmlns:a16="http://schemas.microsoft.com/office/drawing/2014/main" id="{CE6CD9EC-BCB0-F572-DF31-09F0B641F056}"/>
              </a:ext>
            </a:extLst>
          </p:cNvPr>
          <p:cNvSpPr/>
          <p:nvPr userDrawn="1"/>
        </p:nvSpPr>
        <p:spPr>
          <a:xfrm>
            <a:off x="8919282" y="4062086"/>
            <a:ext cx="234086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22" name="Text Placeholder 13">
            <a:extLst>
              <a:ext uri="{FF2B5EF4-FFF2-40B4-BE49-F238E27FC236}">
                <a16:creationId xmlns:a16="http://schemas.microsoft.com/office/drawing/2014/main" id="{9EA1E169-A1F8-A85E-C6D6-C3819934EC0D}"/>
              </a:ext>
            </a:extLst>
          </p:cNvPr>
          <p:cNvSpPr>
            <a:spLocks noGrp="1"/>
          </p:cNvSpPr>
          <p:nvPr>
            <p:ph type="body" sz="quarter" idx="13" hasCustomPrompt="1"/>
          </p:nvPr>
        </p:nvSpPr>
        <p:spPr>
          <a:xfrm>
            <a:off x="1866901"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1" name="Text Placeholder 15">
            <a:extLst>
              <a:ext uri="{FF2B5EF4-FFF2-40B4-BE49-F238E27FC236}">
                <a16:creationId xmlns:a16="http://schemas.microsoft.com/office/drawing/2014/main" id="{49B6997A-32B9-5163-B6F2-2809525CC961}"/>
              </a:ext>
            </a:extLst>
          </p:cNvPr>
          <p:cNvSpPr>
            <a:spLocks noGrp="1"/>
          </p:cNvSpPr>
          <p:nvPr>
            <p:ph type="body" sz="quarter" idx="14" hasCustomPrompt="1"/>
          </p:nvPr>
        </p:nvSpPr>
        <p:spPr>
          <a:xfrm>
            <a:off x="1866900"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23" name="Text Placeholder 11">
            <a:extLst>
              <a:ext uri="{FF2B5EF4-FFF2-40B4-BE49-F238E27FC236}">
                <a16:creationId xmlns:a16="http://schemas.microsoft.com/office/drawing/2014/main" id="{20D53AE7-769E-3598-DC3B-4B54671ED170}"/>
              </a:ext>
            </a:extLst>
          </p:cNvPr>
          <p:cNvSpPr>
            <a:spLocks noGrp="1"/>
          </p:cNvSpPr>
          <p:nvPr>
            <p:ph type="body" sz="quarter" idx="12" hasCustomPrompt="1"/>
          </p:nvPr>
        </p:nvSpPr>
        <p:spPr>
          <a:xfrm>
            <a:off x="1866901"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6900" y="1739315"/>
            <a:ext cx="2340864" cy="2322772"/>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grpSp>
        <p:nvGrpSpPr>
          <p:cNvPr id="7" name="Group 6">
            <a:extLst>
              <a:ext uri="{FF2B5EF4-FFF2-40B4-BE49-F238E27FC236}">
                <a16:creationId xmlns:a16="http://schemas.microsoft.com/office/drawing/2014/main" id="{75727B97-9667-D4E3-7C43-E710A7F6D67E}"/>
              </a:ext>
            </a:extLst>
          </p:cNvPr>
          <p:cNvGrpSpPr/>
          <p:nvPr userDrawn="1"/>
        </p:nvGrpSpPr>
        <p:grpSpPr>
          <a:xfrm>
            <a:off x="4792967" y="1739314"/>
            <a:ext cx="3541107" cy="5118685"/>
            <a:chOff x="4792967" y="0"/>
            <a:chExt cx="3541107" cy="6858000"/>
          </a:xfrm>
        </p:grpSpPr>
        <p:cxnSp>
          <p:nvCxnSpPr>
            <p:cNvPr id="4" name="Straight Connector 3">
              <a:extLst>
                <a:ext uri="{FF2B5EF4-FFF2-40B4-BE49-F238E27FC236}">
                  <a16:creationId xmlns:a16="http://schemas.microsoft.com/office/drawing/2014/main" id="{84C17D2D-26AE-8436-7BA2-8F5FE5EEC2A1}"/>
                </a:ext>
              </a:extLst>
            </p:cNvPr>
            <p:cNvCxnSpPr/>
            <p:nvPr userDrawn="1"/>
          </p:nvCxnSpPr>
          <p:spPr>
            <a:xfrm>
              <a:off x="479296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2BB10C8-F2BF-F1B6-1F62-E3404790F2C2}"/>
                </a:ext>
              </a:extLst>
            </p:cNvPr>
            <p:cNvCxnSpPr/>
            <p:nvPr userDrawn="1"/>
          </p:nvCxnSpPr>
          <p:spPr>
            <a:xfrm>
              <a:off x="8334074"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B1313FBF-7CC3-EA30-74A0-F06D33690D20}"/>
              </a:ext>
            </a:extLst>
          </p:cNvPr>
          <p:cNvSpPr/>
          <p:nvPr userDrawn="1"/>
        </p:nvSpPr>
        <p:spPr>
          <a:xfrm>
            <a:off x="1866900" y="4062086"/>
            <a:ext cx="234086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3" name="Text Placeholder 11">
            <a:extLst>
              <a:ext uri="{FF2B5EF4-FFF2-40B4-BE49-F238E27FC236}">
                <a16:creationId xmlns:a16="http://schemas.microsoft.com/office/drawing/2014/main" id="{9ED5390B-C3F3-8BFE-5891-8AD30B1269DD}"/>
              </a:ext>
            </a:extLst>
          </p:cNvPr>
          <p:cNvSpPr>
            <a:spLocks noGrp="1"/>
          </p:cNvSpPr>
          <p:nvPr>
            <p:ph type="body" sz="quarter" idx="23"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8" name="Right Triangle 7">
            <a:extLst>
              <a:ext uri="{FF2B5EF4-FFF2-40B4-BE49-F238E27FC236}">
                <a16:creationId xmlns:a16="http://schemas.microsoft.com/office/drawing/2014/main" id="{45E76284-A66B-A8E9-DCB8-14CF53580E8A}"/>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85551673"/>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Title A">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36076545-CA0C-36CD-DE2E-9E73247FED3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23292" y="770563"/>
            <a:ext cx="1658897" cy="477217"/>
          </a:xfrm>
          <a:prstGeom prst="rect">
            <a:avLst/>
          </a:prstGeom>
        </p:spPr>
      </p:pic>
      <p:sp>
        <p:nvSpPr>
          <p:cNvPr id="3" name="Picture Placeholder 2">
            <a:extLst>
              <a:ext uri="{FF2B5EF4-FFF2-40B4-BE49-F238E27FC236}">
                <a16:creationId xmlns:a16="http://schemas.microsoft.com/office/drawing/2014/main" id="{0D4E3291-AF4E-35DF-02D7-5CBD078B8409}"/>
              </a:ext>
            </a:extLst>
          </p:cNvPr>
          <p:cNvSpPr>
            <a:spLocks noGrp="1"/>
          </p:cNvSpPr>
          <p:nvPr>
            <p:ph type="pic" sz="quarter" idx="16"/>
          </p:nvPr>
        </p:nvSpPr>
        <p:spPr>
          <a:xfrm>
            <a:off x="6095998" y="0"/>
            <a:ext cx="6096001" cy="6858000"/>
          </a:xfrm>
          <a:solidFill>
            <a:schemeClr val="bg1">
              <a:lumMod val="85000"/>
            </a:schemeClr>
          </a:solidFill>
        </p:spPr>
        <p:txBody>
          <a:bodyPr anchor="ctr"/>
          <a:lstStyle>
            <a:lvl1pPr algn="ctr">
              <a:defRPr/>
            </a:lvl1pPr>
          </a:lstStyle>
          <a:p>
            <a:endParaRPr lang="en-US" dirty="0"/>
          </a:p>
        </p:txBody>
      </p:sp>
      <p:sp>
        <p:nvSpPr>
          <p:cNvPr id="9" name="Title 1">
            <a:extLst>
              <a:ext uri="{FF2B5EF4-FFF2-40B4-BE49-F238E27FC236}">
                <a16:creationId xmlns:a16="http://schemas.microsoft.com/office/drawing/2014/main" id="{759F11DF-7CB1-A47E-B290-883E6EEB3DF0}"/>
              </a:ext>
            </a:extLst>
          </p:cNvPr>
          <p:cNvSpPr>
            <a:spLocks noGrp="1"/>
          </p:cNvSpPr>
          <p:nvPr>
            <p:ph type="title" hasCustomPrompt="1"/>
          </p:nvPr>
        </p:nvSpPr>
        <p:spPr>
          <a:xfrm>
            <a:off x="1523293" y="1593102"/>
            <a:ext cx="3571253" cy="1968781"/>
          </a:xfrm>
          <a:noFill/>
        </p:spPr>
        <p:txBody>
          <a:bodyPr tIns="182880" anchor="b">
            <a:noAutofit/>
          </a:bodyPr>
          <a:lstStyle>
            <a:lvl1pPr algn="l">
              <a:lnSpc>
                <a:spcPct val="90000"/>
              </a:lnSpc>
              <a:defRPr sz="4000" b="1" cap="all" baseline="0">
                <a:solidFill>
                  <a:schemeClr val="tx1"/>
                </a:solidFill>
              </a:defRPr>
            </a:lvl1pPr>
          </a:lstStyle>
          <a:p>
            <a:r>
              <a:rPr lang="en-US"/>
              <a:t>Your title Line goes here</a:t>
            </a:r>
          </a:p>
        </p:txBody>
      </p:sp>
      <p:sp>
        <p:nvSpPr>
          <p:cNvPr id="13" name="Text Placeholder 18">
            <a:extLst>
              <a:ext uri="{FF2B5EF4-FFF2-40B4-BE49-F238E27FC236}">
                <a16:creationId xmlns:a16="http://schemas.microsoft.com/office/drawing/2014/main" id="{848CAE4D-93B9-6B62-6194-5AD339401267}"/>
              </a:ext>
            </a:extLst>
          </p:cNvPr>
          <p:cNvSpPr>
            <a:spLocks noGrp="1"/>
          </p:cNvSpPr>
          <p:nvPr>
            <p:ph type="body" sz="quarter" idx="10" hasCustomPrompt="1"/>
          </p:nvPr>
        </p:nvSpPr>
        <p:spPr>
          <a:xfrm>
            <a:off x="1523294" y="3675188"/>
            <a:ext cx="3571252" cy="975933"/>
          </a:xfrm>
        </p:spPr>
        <p:txBody>
          <a:bodyPr/>
          <a:lstStyle>
            <a:lvl1pPr>
              <a:defRPr sz="2000">
                <a:solidFill>
                  <a:schemeClr val="tx1"/>
                </a:solidFill>
              </a:defRPr>
            </a:lvl1pPr>
          </a:lstStyle>
          <a:p>
            <a:pPr lvl="0"/>
            <a:r>
              <a:rPr lang="en-US"/>
              <a:t>Your subtitle goes here and nowhere else</a:t>
            </a:r>
          </a:p>
        </p:txBody>
      </p:sp>
      <p:sp>
        <p:nvSpPr>
          <p:cNvPr id="16" name="Text Placeholder 20">
            <a:extLst>
              <a:ext uri="{FF2B5EF4-FFF2-40B4-BE49-F238E27FC236}">
                <a16:creationId xmlns:a16="http://schemas.microsoft.com/office/drawing/2014/main" id="{C3C02569-DA52-30FF-5065-1FD96735B453}"/>
              </a:ext>
            </a:extLst>
          </p:cNvPr>
          <p:cNvSpPr>
            <a:spLocks noGrp="1"/>
          </p:cNvSpPr>
          <p:nvPr>
            <p:ph type="body" sz="quarter" idx="11" hasCustomPrompt="1"/>
          </p:nvPr>
        </p:nvSpPr>
        <p:spPr>
          <a:xfrm>
            <a:off x="1523293" y="5085121"/>
            <a:ext cx="2897561" cy="651398"/>
          </a:xfrm>
        </p:spPr>
        <p:txBody>
          <a:bodyPr/>
          <a:lstStyle>
            <a:lvl1pPr>
              <a:defRPr sz="1600" b="0" i="0" cap="none"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 Last name</a:t>
            </a:r>
          </a:p>
        </p:txBody>
      </p:sp>
      <p:sp>
        <p:nvSpPr>
          <p:cNvPr id="17" name="TextBox 16">
            <a:extLst>
              <a:ext uri="{FF2B5EF4-FFF2-40B4-BE49-F238E27FC236}">
                <a16:creationId xmlns:a16="http://schemas.microsoft.com/office/drawing/2014/main" id="{223DE821-FE69-C168-FBF6-1AD2D6224E39}"/>
              </a:ext>
            </a:extLst>
          </p:cNvPr>
          <p:cNvSpPr txBox="1"/>
          <p:nvPr userDrawn="1"/>
        </p:nvSpPr>
        <p:spPr>
          <a:xfrm>
            <a:off x="1523293" y="4822237"/>
            <a:ext cx="1191993" cy="307777"/>
          </a:xfrm>
          <a:prstGeom prst="rect">
            <a:avLst/>
          </a:prstGeom>
          <a:noFill/>
        </p:spPr>
        <p:txBody>
          <a:bodyPr wrap="none" lIns="0" rtlCol="0">
            <a:spAutoFit/>
          </a:bodyPr>
          <a:lstStyle/>
          <a:p>
            <a:pPr lvl="0"/>
            <a:r>
              <a:rPr lang="en-US" sz="1400" b="1" i="0" cap="all" baseline="0" dirty="0">
                <a:solidFill>
                  <a:schemeClr val="tx1"/>
                </a:solidFill>
              </a:rPr>
              <a:t>Presenter</a:t>
            </a:r>
          </a:p>
        </p:txBody>
      </p:sp>
      <p:sp>
        <p:nvSpPr>
          <p:cNvPr id="18" name="Text Placeholder 23">
            <a:extLst>
              <a:ext uri="{FF2B5EF4-FFF2-40B4-BE49-F238E27FC236}">
                <a16:creationId xmlns:a16="http://schemas.microsoft.com/office/drawing/2014/main" id="{2BA5368E-2A16-6AF2-0497-DBE339C8E792}"/>
              </a:ext>
            </a:extLst>
          </p:cNvPr>
          <p:cNvSpPr>
            <a:spLocks noGrp="1"/>
          </p:cNvSpPr>
          <p:nvPr>
            <p:ph type="body" sz="quarter" idx="12" hasCustomPrompt="1"/>
          </p:nvPr>
        </p:nvSpPr>
        <p:spPr>
          <a:xfrm>
            <a:off x="1523293" y="6170518"/>
            <a:ext cx="2897562" cy="309797"/>
          </a:xfrm>
        </p:spPr>
        <p:txBody>
          <a:bodyPr/>
          <a:lstStyle>
            <a:lvl1pPr>
              <a:defRPr sz="1400">
                <a:solidFill>
                  <a:schemeClr val="tx1"/>
                </a:solidFill>
              </a:defRPr>
            </a:lvl1pPr>
          </a:lstStyle>
          <a:p>
            <a:pPr lvl="0"/>
            <a:r>
              <a:rPr lang="en-US"/>
              <a:t>Month XX, 2024</a:t>
            </a:r>
          </a:p>
        </p:txBody>
      </p:sp>
      <p:grpSp>
        <p:nvGrpSpPr>
          <p:cNvPr id="2" name="Group 1">
            <a:extLst>
              <a:ext uri="{FF2B5EF4-FFF2-40B4-BE49-F238E27FC236}">
                <a16:creationId xmlns:a16="http://schemas.microsoft.com/office/drawing/2014/main" id="{F161DD81-B472-6E8A-899B-4FBD046D6613}"/>
              </a:ext>
            </a:extLst>
          </p:cNvPr>
          <p:cNvGrpSpPr/>
          <p:nvPr userDrawn="1"/>
        </p:nvGrpSpPr>
        <p:grpSpPr>
          <a:xfrm>
            <a:off x="468887" y="3262747"/>
            <a:ext cx="47707" cy="344979"/>
            <a:chOff x="937774" y="6525494"/>
            <a:chExt cx="95412" cy="689956"/>
          </a:xfrm>
        </p:grpSpPr>
        <p:cxnSp>
          <p:nvCxnSpPr>
            <p:cNvPr id="8" name="Straight Connector 7">
              <a:extLst>
                <a:ext uri="{FF2B5EF4-FFF2-40B4-BE49-F238E27FC236}">
                  <a16:creationId xmlns:a16="http://schemas.microsoft.com/office/drawing/2014/main" id="{146A40E4-D47E-0FA6-BD18-EC8680365575}"/>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D1D322-5D9C-C7CD-C72B-F776AD687D2C}"/>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7FC48D31-53FF-ADAC-CF4B-CD03204BF66C}"/>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a:extLst>
              <a:ext uri="{FF2B5EF4-FFF2-40B4-BE49-F238E27FC236}">
                <a16:creationId xmlns:a16="http://schemas.microsoft.com/office/drawing/2014/main" id="{48AB0E50-8D3B-D492-B098-3C3E2CA9FCBD}"/>
              </a:ext>
            </a:extLst>
          </p:cNvPr>
          <p:cNvSpPr/>
          <p:nvPr userDrawn="1"/>
        </p:nvSpPr>
        <p:spPr>
          <a:xfrm flipH="1">
            <a:off x="5638798" y="6400800"/>
            <a:ext cx="457200" cy="4572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3722467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G">
    <p:spTree>
      <p:nvGrpSpPr>
        <p:cNvPr id="1" name=""/>
        <p:cNvGrpSpPr/>
        <p:nvPr/>
      </p:nvGrpSpPr>
      <p:grpSpPr>
        <a:xfrm>
          <a:off x="0" y="0"/>
          <a:ext cx="0" cy="0"/>
          <a:chOff x="0" y="0"/>
          <a:chExt cx="0" cy="0"/>
        </a:xfrm>
      </p:grpSpPr>
      <p:sp>
        <p:nvSpPr>
          <p:cNvPr id="44" name="Picture Placeholder 9">
            <a:extLst>
              <a:ext uri="{FF2B5EF4-FFF2-40B4-BE49-F238E27FC236}">
                <a16:creationId xmlns:a16="http://schemas.microsoft.com/office/drawing/2014/main" id="{67103E53-8C66-156C-BF51-4751864502E0}"/>
              </a:ext>
            </a:extLst>
          </p:cNvPr>
          <p:cNvSpPr>
            <a:spLocks noGrp="1"/>
          </p:cNvSpPr>
          <p:nvPr>
            <p:ph type="pic" sz="quarter" idx="15"/>
          </p:nvPr>
        </p:nvSpPr>
        <p:spPr>
          <a:xfrm>
            <a:off x="1875201" y="1753478"/>
            <a:ext cx="1688574" cy="1595254"/>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ight Triangle 5">
            <a:extLst>
              <a:ext uri="{FF2B5EF4-FFF2-40B4-BE49-F238E27FC236}">
                <a16:creationId xmlns:a16="http://schemas.microsoft.com/office/drawing/2014/main" id="{97BC9BA5-B898-DC16-CFA6-00F33B0F2AF8}"/>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cxnSp>
        <p:nvCxnSpPr>
          <p:cNvPr id="3" name="Straight Connector 2">
            <a:extLst>
              <a:ext uri="{FF2B5EF4-FFF2-40B4-BE49-F238E27FC236}">
                <a16:creationId xmlns:a16="http://schemas.microsoft.com/office/drawing/2014/main" id="{80C8A7E8-1328-EAD4-7407-CE04E9024C34}"/>
              </a:ext>
            </a:extLst>
          </p:cNvPr>
          <p:cNvCxnSpPr/>
          <p:nvPr userDrawn="1"/>
        </p:nvCxnSpPr>
        <p:spPr>
          <a:xfrm>
            <a:off x="4020975"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15994E-8DD1-758D-0B75-6FDE719DBB9C}"/>
              </a:ext>
            </a:extLst>
          </p:cNvPr>
          <p:cNvCxnSpPr/>
          <p:nvPr userDrawn="1"/>
        </p:nvCxnSpPr>
        <p:spPr>
          <a:xfrm>
            <a:off x="6632239"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A74820-1AAA-771F-6EF5-39EAFDD7A26A}"/>
              </a:ext>
            </a:extLst>
          </p:cNvPr>
          <p:cNvCxnSpPr/>
          <p:nvPr userDrawn="1"/>
        </p:nvCxnSpPr>
        <p:spPr>
          <a:xfrm>
            <a:off x="9358184"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3C71DAD-293D-60A2-F052-B8AC74787958}"/>
              </a:ext>
            </a:extLst>
          </p:cNvPr>
          <p:cNvSpPr/>
          <p:nvPr userDrawn="1"/>
        </p:nvSpPr>
        <p:spPr>
          <a:xfrm>
            <a:off x="1876481" y="3348731"/>
            <a:ext cx="16790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47" name="Text Placeholder 13">
            <a:extLst>
              <a:ext uri="{FF2B5EF4-FFF2-40B4-BE49-F238E27FC236}">
                <a16:creationId xmlns:a16="http://schemas.microsoft.com/office/drawing/2014/main" id="{C21EDBC8-065B-B45C-07F8-ECEA19BD62D7}"/>
              </a:ext>
            </a:extLst>
          </p:cNvPr>
          <p:cNvSpPr>
            <a:spLocks noGrp="1"/>
          </p:cNvSpPr>
          <p:nvPr>
            <p:ph type="body" sz="quarter" idx="13" hasCustomPrompt="1"/>
          </p:nvPr>
        </p:nvSpPr>
        <p:spPr>
          <a:xfrm>
            <a:off x="1874578"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8" name="Text Placeholder 15">
            <a:extLst>
              <a:ext uri="{FF2B5EF4-FFF2-40B4-BE49-F238E27FC236}">
                <a16:creationId xmlns:a16="http://schemas.microsoft.com/office/drawing/2014/main" id="{2AA9676C-4229-2F76-EBAE-CCD052FB7F6C}"/>
              </a:ext>
            </a:extLst>
          </p:cNvPr>
          <p:cNvSpPr>
            <a:spLocks noGrp="1"/>
          </p:cNvSpPr>
          <p:nvPr>
            <p:ph type="body" sz="quarter" idx="14" hasCustomPrompt="1"/>
          </p:nvPr>
        </p:nvSpPr>
        <p:spPr>
          <a:xfrm>
            <a:off x="1874576"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49" name="Text Placeholder 11">
            <a:extLst>
              <a:ext uri="{FF2B5EF4-FFF2-40B4-BE49-F238E27FC236}">
                <a16:creationId xmlns:a16="http://schemas.microsoft.com/office/drawing/2014/main" id="{48494FE3-7389-E587-B83F-A5E5CE039362}"/>
              </a:ext>
            </a:extLst>
          </p:cNvPr>
          <p:cNvSpPr>
            <a:spLocks noGrp="1"/>
          </p:cNvSpPr>
          <p:nvPr>
            <p:ph type="body" sz="quarter" idx="12" hasCustomPrompt="1"/>
          </p:nvPr>
        </p:nvSpPr>
        <p:spPr>
          <a:xfrm>
            <a:off x="1874577"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1" name="Picture Placeholder 9">
            <a:extLst>
              <a:ext uri="{FF2B5EF4-FFF2-40B4-BE49-F238E27FC236}">
                <a16:creationId xmlns:a16="http://schemas.microsoft.com/office/drawing/2014/main" id="{0DA82EA5-8CA5-5D50-8A12-B1C0A1479749}"/>
              </a:ext>
            </a:extLst>
          </p:cNvPr>
          <p:cNvSpPr>
            <a:spLocks noGrp="1"/>
          </p:cNvSpPr>
          <p:nvPr>
            <p:ph type="pic" sz="quarter" idx="16"/>
          </p:nvPr>
        </p:nvSpPr>
        <p:spPr>
          <a:xfrm>
            <a:off x="4486465" y="1753478"/>
            <a:ext cx="1688574" cy="1595254"/>
          </a:xfrm>
          <a:solidFill>
            <a:schemeClr val="bg1">
              <a:lumMod val="85000"/>
            </a:schemeClr>
          </a:solidFill>
        </p:spPr>
        <p:txBody>
          <a:bodyPr anchor="ctr">
            <a:normAutofit/>
          </a:bodyPr>
          <a:lstStyle>
            <a:lvl1pPr algn="ctr">
              <a:defRPr sz="1600"/>
            </a:lvl1pPr>
          </a:lstStyle>
          <a:p>
            <a:endParaRPr lang="en-US" dirty="0"/>
          </a:p>
        </p:txBody>
      </p:sp>
      <p:sp>
        <p:nvSpPr>
          <p:cNvPr id="52" name="Rectangle 51">
            <a:extLst>
              <a:ext uri="{FF2B5EF4-FFF2-40B4-BE49-F238E27FC236}">
                <a16:creationId xmlns:a16="http://schemas.microsoft.com/office/drawing/2014/main" id="{36DBB5FA-810F-ABAA-8A0C-9F8B4030D99B}"/>
              </a:ext>
            </a:extLst>
          </p:cNvPr>
          <p:cNvSpPr/>
          <p:nvPr userDrawn="1"/>
        </p:nvSpPr>
        <p:spPr>
          <a:xfrm>
            <a:off x="4487745" y="3348731"/>
            <a:ext cx="16790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54" name="Text Placeholder 13">
            <a:extLst>
              <a:ext uri="{FF2B5EF4-FFF2-40B4-BE49-F238E27FC236}">
                <a16:creationId xmlns:a16="http://schemas.microsoft.com/office/drawing/2014/main" id="{4DA8558D-8F62-5776-4AA4-DBB1312E5ED8}"/>
              </a:ext>
            </a:extLst>
          </p:cNvPr>
          <p:cNvSpPr>
            <a:spLocks noGrp="1"/>
          </p:cNvSpPr>
          <p:nvPr>
            <p:ph type="body" sz="quarter" idx="17" hasCustomPrompt="1"/>
          </p:nvPr>
        </p:nvSpPr>
        <p:spPr>
          <a:xfrm>
            <a:off x="4485842"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55" name="Text Placeholder 15">
            <a:extLst>
              <a:ext uri="{FF2B5EF4-FFF2-40B4-BE49-F238E27FC236}">
                <a16:creationId xmlns:a16="http://schemas.microsoft.com/office/drawing/2014/main" id="{FADB1F80-C53C-CEF7-83AC-8EA93E4F6352}"/>
              </a:ext>
            </a:extLst>
          </p:cNvPr>
          <p:cNvSpPr>
            <a:spLocks noGrp="1"/>
          </p:cNvSpPr>
          <p:nvPr>
            <p:ph type="body" sz="quarter" idx="18" hasCustomPrompt="1"/>
          </p:nvPr>
        </p:nvSpPr>
        <p:spPr>
          <a:xfrm>
            <a:off x="4485840"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56" name="Text Placeholder 11">
            <a:extLst>
              <a:ext uri="{FF2B5EF4-FFF2-40B4-BE49-F238E27FC236}">
                <a16:creationId xmlns:a16="http://schemas.microsoft.com/office/drawing/2014/main" id="{D720E812-3AA7-1942-B3C0-691BA9D21E89}"/>
              </a:ext>
            </a:extLst>
          </p:cNvPr>
          <p:cNvSpPr>
            <a:spLocks noGrp="1"/>
          </p:cNvSpPr>
          <p:nvPr>
            <p:ph type="body" sz="quarter" idx="19" hasCustomPrompt="1"/>
          </p:nvPr>
        </p:nvSpPr>
        <p:spPr>
          <a:xfrm>
            <a:off x="4485841"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8" name="Picture Placeholder 9">
            <a:extLst>
              <a:ext uri="{FF2B5EF4-FFF2-40B4-BE49-F238E27FC236}">
                <a16:creationId xmlns:a16="http://schemas.microsoft.com/office/drawing/2014/main" id="{B4AF8CA7-40BD-42B4-23D9-BAC342C518B0}"/>
              </a:ext>
            </a:extLst>
          </p:cNvPr>
          <p:cNvSpPr>
            <a:spLocks noGrp="1"/>
          </p:cNvSpPr>
          <p:nvPr>
            <p:ph type="pic" sz="quarter" idx="20"/>
          </p:nvPr>
        </p:nvSpPr>
        <p:spPr>
          <a:xfrm>
            <a:off x="7104765" y="1753478"/>
            <a:ext cx="1688574" cy="1595254"/>
          </a:xfrm>
          <a:solidFill>
            <a:schemeClr val="bg1">
              <a:lumMod val="85000"/>
            </a:schemeClr>
          </a:solidFill>
        </p:spPr>
        <p:txBody>
          <a:bodyPr anchor="ctr">
            <a:normAutofit/>
          </a:bodyPr>
          <a:lstStyle>
            <a:lvl1pPr algn="ctr">
              <a:defRPr sz="1600"/>
            </a:lvl1pPr>
          </a:lstStyle>
          <a:p>
            <a:endParaRPr lang="en-US" dirty="0"/>
          </a:p>
        </p:txBody>
      </p:sp>
      <p:sp>
        <p:nvSpPr>
          <p:cNvPr id="59" name="Rectangle 58">
            <a:extLst>
              <a:ext uri="{FF2B5EF4-FFF2-40B4-BE49-F238E27FC236}">
                <a16:creationId xmlns:a16="http://schemas.microsoft.com/office/drawing/2014/main" id="{0E154B85-AA62-A43B-4E9E-C366ABABBA80}"/>
              </a:ext>
            </a:extLst>
          </p:cNvPr>
          <p:cNvSpPr/>
          <p:nvPr userDrawn="1"/>
        </p:nvSpPr>
        <p:spPr>
          <a:xfrm>
            <a:off x="7106045" y="3348731"/>
            <a:ext cx="16790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61" name="Text Placeholder 13">
            <a:extLst>
              <a:ext uri="{FF2B5EF4-FFF2-40B4-BE49-F238E27FC236}">
                <a16:creationId xmlns:a16="http://schemas.microsoft.com/office/drawing/2014/main" id="{01D6E590-F822-E084-A690-2C16F694A4C2}"/>
              </a:ext>
            </a:extLst>
          </p:cNvPr>
          <p:cNvSpPr>
            <a:spLocks noGrp="1"/>
          </p:cNvSpPr>
          <p:nvPr>
            <p:ph type="body" sz="quarter" idx="21" hasCustomPrompt="1"/>
          </p:nvPr>
        </p:nvSpPr>
        <p:spPr>
          <a:xfrm>
            <a:off x="7104142"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2" name="Text Placeholder 15">
            <a:extLst>
              <a:ext uri="{FF2B5EF4-FFF2-40B4-BE49-F238E27FC236}">
                <a16:creationId xmlns:a16="http://schemas.microsoft.com/office/drawing/2014/main" id="{9D8908D8-46CF-2A67-90CB-6E5AAE600F6A}"/>
              </a:ext>
            </a:extLst>
          </p:cNvPr>
          <p:cNvSpPr>
            <a:spLocks noGrp="1"/>
          </p:cNvSpPr>
          <p:nvPr>
            <p:ph type="body" sz="quarter" idx="22" hasCustomPrompt="1"/>
          </p:nvPr>
        </p:nvSpPr>
        <p:spPr>
          <a:xfrm>
            <a:off x="7104140"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63" name="Text Placeholder 11">
            <a:extLst>
              <a:ext uri="{FF2B5EF4-FFF2-40B4-BE49-F238E27FC236}">
                <a16:creationId xmlns:a16="http://schemas.microsoft.com/office/drawing/2014/main" id="{3C51C245-21CB-F15D-253E-23FE0A044674}"/>
              </a:ext>
            </a:extLst>
          </p:cNvPr>
          <p:cNvSpPr>
            <a:spLocks noGrp="1"/>
          </p:cNvSpPr>
          <p:nvPr>
            <p:ph type="body" sz="quarter" idx="23" hasCustomPrompt="1"/>
          </p:nvPr>
        </p:nvSpPr>
        <p:spPr>
          <a:xfrm>
            <a:off x="7104141"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65" name="Picture Placeholder 9">
            <a:extLst>
              <a:ext uri="{FF2B5EF4-FFF2-40B4-BE49-F238E27FC236}">
                <a16:creationId xmlns:a16="http://schemas.microsoft.com/office/drawing/2014/main" id="{305A2A7E-8EFF-7105-B54E-292873577576}"/>
              </a:ext>
            </a:extLst>
          </p:cNvPr>
          <p:cNvSpPr>
            <a:spLocks noGrp="1"/>
          </p:cNvSpPr>
          <p:nvPr>
            <p:ph type="pic" sz="quarter" idx="24"/>
          </p:nvPr>
        </p:nvSpPr>
        <p:spPr>
          <a:xfrm>
            <a:off x="9830081" y="1753478"/>
            <a:ext cx="1688574" cy="1595254"/>
          </a:xfrm>
          <a:solidFill>
            <a:schemeClr val="bg1">
              <a:lumMod val="85000"/>
            </a:schemeClr>
          </a:solidFill>
        </p:spPr>
        <p:txBody>
          <a:bodyPr anchor="ctr">
            <a:normAutofit/>
          </a:bodyPr>
          <a:lstStyle>
            <a:lvl1pPr algn="ctr">
              <a:defRPr sz="1600"/>
            </a:lvl1pPr>
          </a:lstStyle>
          <a:p>
            <a:endParaRPr lang="en-US" dirty="0"/>
          </a:p>
        </p:txBody>
      </p:sp>
      <p:sp>
        <p:nvSpPr>
          <p:cNvPr id="66" name="Rectangle 65">
            <a:extLst>
              <a:ext uri="{FF2B5EF4-FFF2-40B4-BE49-F238E27FC236}">
                <a16:creationId xmlns:a16="http://schemas.microsoft.com/office/drawing/2014/main" id="{73BFF435-E03E-9E78-5A83-7B92DF2CED58}"/>
              </a:ext>
            </a:extLst>
          </p:cNvPr>
          <p:cNvSpPr/>
          <p:nvPr userDrawn="1"/>
        </p:nvSpPr>
        <p:spPr>
          <a:xfrm>
            <a:off x="9831361" y="3348731"/>
            <a:ext cx="16790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68" name="Text Placeholder 13">
            <a:extLst>
              <a:ext uri="{FF2B5EF4-FFF2-40B4-BE49-F238E27FC236}">
                <a16:creationId xmlns:a16="http://schemas.microsoft.com/office/drawing/2014/main" id="{7C951700-1AA5-44E6-9CDB-B2358243903A}"/>
              </a:ext>
            </a:extLst>
          </p:cNvPr>
          <p:cNvSpPr>
            <a:spLocks noGrp="1"/>
          </p:cNvSpPr>
          <p:nvPr>
            <p:ph type="body" sz="quarter" idx="25" hasCustomPrompt="1"/>
          </p:nvPr>
        </p:nvSpPr>
        <p:spPr>
          <a:xfrm>
            <a:off x="9829458"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9" name="Text Placeholder 15">
            <a:extLst>
              <a:ext uri="{FF2B5EF4-FFF2-40B4-BE49-F238E27FC236}">
                <a16:creationId xmlns:a16="http://schemas.microsoft.com/office/drawing/2014/main" id="{1BA84E14-0E82-58E0-B581-5FCA619AF1E0}"/>
              </a:ext>
            </a:extLst>
          </p:cNvPr>
          <p:cNvSpPr>
            <a:spLocks noGrp="1"/>
          </p:cNvSpPr>
          <p:nvPr>
            <p:ph type="body" sz="quarter" idx="26" hasCustomPrompt="1"/>
          </p:nvPr>
        </p:nvSpPr>
        <p:spPr>
          <a:xfrm>
            <a:off x="9829456"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70" name="Text Placeholder 11">
            <a:extLst>
              <a:ext uri="{FF2B5EF4-FFF2-40B4-BE49-F238E27FC236}">
                <a16:creationId xmlns:a16="http://schemas.microsoft.com/office/drawing/2014/main" id="{4C59E3BF-3A22-341D-8E6C-53D8B1018A0F}"/>
              </a:ext>
            </a:extLst>
          </p:cNvPr>
          <p:cNvSpPr>
            <a:spLocks noGrp="1"/>
          </p:cNvSpPr>
          <p:nvPr>
            <p:ph type="body" sz="quarter" idx="27" hasCustomPrompt="1"/>
          </p:nvPr>
        </p:nvSpPr>
        <p:spPr>
          <a:xfrm>
            <a:off x="9829457"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Tree>
    <p:extLst>
      <p:ext uri="{BB962C8B-B14F-4D97-AF65-F5344CB8AC3E}">
        <p14:creationId xmlns:p14="http://schemas.microsoft.com/office/powerpoint/2010/main" val="3742350052"/>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
    <p:spTree>
      <p:nvGrpSpPr>
        <p:cNvPr id="1" name=""/>
        <p:cNvGrpSpPr/>
        <p:nvPr/>
      </p:nvGrpSpPr>
      <p:grpSpPr>
        <a:xfrm>
          <a:off x="0" y="0"/>
          <a:ext cx="0" cy="0"/>
          <a:chOff x="0" y="0"/>
          <a:chExt cx="0" cy="0"/>
        </a:xfrm>
      </p:grpSpPr>
      <p:sp>
        <p:nvSpPr>
          <p:cNvPr id="44" name="Picture Placeholder 9">
            <a:extLst>
              <a:ext uri="{FF2B5EF4-FFF2-40B4-BE49-F238E27FC236}">
                <a16:creationId xmlns:a16="http://schemas.microsoft.com/office/drawing/2014/main" id="{67103E53-8C66-156C-BF51-4751864502E0}"/>
              </a:ext>
            </a:extLst>
          </p:cNvPr>
          <p:cNvSpPr>
            <a:spLocks noGrp="1"/>
          </p:cNvSpPr>
          <p:nvPr>
            <p:ph type="pic" sz="quarter" idx="15"/>
          </p:nvPr>
        </p:nvSpPr>
        <p:spPr>
          <a:xfrm>
            <a:off x="1875201" y="1753478"/>
            <a:ext cx="1688574" cy="1595254"/>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grpSp>
        <p:nvGrpSpPr>
          <p:cNvPr id="5" name="Group 4">
            <a:extLst>
              <a:ext uri="{FF2B5EF4-FFF2-40B4-BE49-F238E27FC236}">
                <a16:creationId xmlns:a16="http://schemas.microsoft.com/office/drawing/2014/main" id="{05FDA56B-BDB3-871A-A6E7-C0AD15FD1DD8}"/>
              </a:ext>
            </a:extLst>
          </p:cNvPr>
          <p:cNvGrpSpPr/>
          <p:nvPr userDrawn="1"/>
        </p:nvGrpSpPr>
        <p:grpSpPr>
          <a:xfrm>
            <a:off x="4020975" y="1753478"/>
            <a:ext cx="5337209" cy="5104522"/>
            <a:chOff x="4020975" y="0"/>
            <a:chExt cx="5337209" cy="6858000"/>
          </a:xfrm>
        </p:grpSpPr>
        <p:cxnSp>
          <p:nvCxnSpPr>
            <p:cNvPr id="3" name="Straight Connector 2">
              <a:extLst>
                <a:ext uri="{FF2B5EF4-FFF2-40B4-BE49-F238E27FC236}">
                  <a16:creationId xmlns:a16="http://schemas.microsoft.com/office/drawing/2014/main" id="{80C8A7E8-1328-EAD4-7407-CE04E9024C34}"/>
                </a:ext>
              </a:extLst>
            </p:cNvPr>
            <p:cNvCxnSpPr/>
            <p:nvPr userDrawn="1"/>
          </p:nvCxnSpPr>
          <p:spPr>
            <a:xfrm>
              <a:off x="4020975"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15994E-8DD1-758D-0B75-6FDE719DBB9C}"/>
                </a:ext>
              </a:extLst>
            </p:cNvPr>
            <p:cNvCxnSpPr/>
            <p:nvPr userDrawn="1"/>
          </p:nvCxnSpPr>
          <p:spPr>
            <a:xfrm>
              <a:off x="6632239"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A74820-1AAA-771F-6EF5-39EAFDD7A26A}"/>
                </a:ext>
              </a:extLst>
            </p:cNvPr>
            <p:cNvCxnSpPr/>
            <p:nvPr userDrawn="1"/>
          </p:nvCxnSpPr>
          <p:spPr>
            <a:xfrm>
              <a:off x="9358184"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43C71DAD-293D-60A2-F052-B8AC74787958}"/>
              </a:ext>
            </a:extLst>
          </p:cNvPr>
          <p:cNvSpPr/>
          <p:nvPr userDrawn="1"/>
        </p:nvSpPr>
        <p:spPr>
          <a:xfrm>
            <a:off x="1876481" y="3348731"/>
            <a:ext cx="16790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47" name="Text Placeholder 13">
            <a:extLst>
              <a:ext uri="{FF2B5EF4-FFF2-40B4-BE49-F238E27FC236}">
                <a16:creationId xmlns:a16="http://schemas.microsoft.com/office/drawing/2014/main" id="{C21EDBC8-065B-B45C-07F8-ECEA19BD62D7}"/>
              </a:ext>
            </a:extLst>
          </p:cNvPr>
          <p:cNvSpPr>
            <a:spLocks noGrp="1"/>
          </p:cNvSpPr>
          <p:nvPr>
            <p:ph type="body" sz="quarter" idx="13" hasCustomPrompt="1"/>
          </p:nvPr>
        </p:nvSpPr>
        <p:spPr>
          <a:xfrm>
            <a:off x="1874578"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8" name="Text Placeholder 15">
            <a:extLst>
              <a:ext uri="{FF2B5EF4-FFF2-40B4-BE49-F238E27FC236}">
                <a16:creationId xmlns:a16="http://schemas.microsoft.com/office/drawing/2014/main" id="{2AA9676C-4229-2F76-EBAE-CCD052FB7F6C}"/>
              </a:ext>
            </a:extLst>
          </p:cNvPr>
          <p:cNvSpPr>
            <a:spLocks noGrp="1"/>
          </p:cNvSpPr>
          <p:nvPr>
            <p:ph type="body" sz="quarter" idx="14" hasCustomPrompt="1"/>
          </p:nvPr>
        </p:nvSpPr>
        <p:spPr>
          <a:xfrm>
            <a:off x="1874576"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49" name="Text Placeholder 11">
            <a:extLst>
              <a:ext uri="{FF2B5EF4-FFF2-40B4-BE49-F238E27FC236}">
                <a16:creationId xmlns:a16="http://schemas.microsoft.com/office/drawing/2014/main" id="{48494FE3-7389-E587-B83F-A5E5CE039362}"/>
              </a:ext>
            </a:extLst>
          </p:cNvPr>
          <p:cNvSpPr>
            <a:spLocks noGrp="1"/>
          </p:cNvSpPr>
          <p:nvPr>
            <p:ph type="body" sz="quarter" idx="12" hasCustomPrompt="1"/>
          </p:nvPr>
        </p:nvSpPr>
        <p:spPr>
          <a:xfrm>
            <a:off x="1874577"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1" name="Picture Placeholder 9">
            <a:extLst>
              <a:ext uri="{FF2B5EF4-FFF2-40B4-BE49-F238E27FC236}">
                <a16:creationId xmlns:a16="http://schemas.microsoft.com/office/drawing/2014/main" id="{0DA82EA5-8CA5-5D50-8A12-B1C0A1479749}"/>
              </a:ext>
            </a:extLst>
          </p:cNvPr>
          <p:cNvSpPr>
            <a:spLocks noGrp="1"/>
          </p:cNvSpPr>
          <p:nvPr>
            <p:ph type="pic" sz="quarter" idx="16"/>
          </p:nvPr>
        </p:nvSpPr>
        <p:spPr>
          <a:xfrm>
            <a:off x="4486465" y="1753478"/>
            <a:ext cx="1688574" cy="1595254"/>
          </a:xfrm>
          <a:solidFill>
            <a:schemeClr val="bg1">
              <a:lumMod val="85000"/>
            </a:schemeClr>
          </a:solidFill>
        </p:spPr>
        <p:txBody>
          <a:bodyPr anchor="ctr">
            <a:normAutofit/>
          </a:bodyPr>
          <a:lstStyle>
            <a:lvl1pPr algn="ctr">
              <a:defRPr sz="1600"/>
            </a:lvl1pPr>
          </a:lstStyle>
          <a:p>
            <a:endParaRPr lang="en-US" dirty="0"/>
          </a:p>
        </p:txBody>
      </p:sp>
      <p:sp>
        <p:nvSpPr>
          <p:cNvPr id="52" name="Rectangle 51">
            <a:extLst>
              <a:ext uri="{FF2B5EF4-FFF2-40B4-BE49-F238E27FC236}">
                <a16:creationId xmlns:a16="http://schemas.microsoft.com/office/drawing/2014/main" id="{36DBB5FA-810F-ABAA-8A0C-9F8B4030D99B}"/>
              </a:ext>
            </a:extLst>
          </p:cNvPr>
          <p:cNvSpPr/>
          <p:nvPr userDrawn="1"/>
        </p:nvSpPr>
        <p:spPr>
          <a:xfrm>
            <a:off x="4487745" y="3348731"/>
            <a:ext cx="16790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54" name="Text Placeholder 13">
            <a:extLst>
              <a:ext uri="{FF2B5EF4-FFF2-40B4-BE49-F238E27FC236}">
                <a16:creationId xmlns:a16="http://schemas.microsoft.com/office/drawing/2014/main" id="{4DA8558D-8F62-5776-4AA4-DBB1312E5ED8}"/>
              </a:ext>
            </a:extLst>
          </p:cNvPr>
          <p:cNvSpPr>
            <a:spLocks noGrp="1"/>
          </p:cNvSpPr>
          <p:nvPr>
            <p:ph type="body" sz="quarter" idx="17" hasCustomPrompt="1"/>
          </p:nvPr>
        </p:nvSpPr>
        <p:spPr>
          <a:xfrm>
            <a:off x="4485842"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55" name="Text Placeholder 15">
            <a:extLst>
              <a:ext uri="{FF2B5EF4-FFF2-40B4-BE49-F238E27FC236}">
                <a16:creationId xmlns:a16="http://schemas.microsoft.com/office/drawing/2014/main" id="{FADB1F80-C53C-CEF7-83AC-8EA93E4F6352}"/>
              </a:ext>
            </a:extLst>
          </p:cNvPr>
          <p:cNvSpPr>
            <a:spLocks noGrp="1"/>
          </p:cNvSpPr>
          <p:nvPr>
            <p:ph type="body" sz="quarter" idx="18" hasCustomPrompt="1"/>
          </p:nvPr>
        </p:nvSpPr>
        <p:spPr>
          <a:xfrm>
            <a:off x="4485840"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56" name="Text Placeholder 11">
            <a:extLst>
              <a:ext uri="{FF2B5EF4-FFF2-40B4-BE49-F238E27FC236}">
                <a16:creationId xmlns:a16="http://schemas.microsoft.com/office/drawing/2014/main" id="{D720E812-3AA7-1942-B3C0-691BA9D21E89}"/>
              </a:ext>
            </a:extLst>
          </p:cNvPr>
          <p:cNvSpPr>
            <a:spLocks noGrp="1"/>
          </p:cNvSpPr>
          <p:nvPr>
            <p:ph type="body" sz="quarter" idx="19" hasCustomPrompt="1"/>
          </p:nvPr>
        </p:nvSpPr>
        <p:spPr>
          <a:xfrm>
            <a:off x="4485841"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8" name="Picture Placeholder 9">
            <a:extLst>
              <a:ext uri="{FF2B5EF4-FFF2-40B4-BE49-F238E27FC236}">
                <a16:creationId xmlns:a16="http://schemas.microsoft.com/office/drawing/2014/main" id="{B4AF8CA7-40BD-42B4-23D9-BAC342C518B0}"/>
              </a:ext>
            </a:extLst>
          </p:cNvPr>
          <p:cNvSpPr>
            <a:spLocks noGrp="1"/>
          </p:cNvSpPr>
          <p:nvPr>
            <p:ph type="pic" sz="quarter" idx="20"/>
          </p:nvPr>
        </p:nvSpPr>
        <p:spPr>
          <a:xfrm>
            <a:off x="7104765" y="1753478"/>
            <a:ext cx="1688574" cy="1595254"/>
          </a:xfrm>
          <a:solidFill>
            <a:schemeClr val="bg1">
              <a:lumMod val="85000"/>
            </a:schemeClr>
          </a:solidFill>
        </p:spPr>
        <p:txBody>
          <a:bodyPr anchor="ctr">
            <a:normAutofit/>
          </a:bodyPr>
          <a:lstStyle>
            <a:lvl1pPr algn="ctr">
              <a:defRPr sz="1600"/>
            </a:lvl1pPr>
          </a:lstStyle>
          <a:p>
            <a:endParaRPr lang="en-US" dirty="0"/>
          </a:p>
        </p:txBody>
      </p:sp>
      <p:sp>
        <p:nvSpPr>
          <p:cNvPr id="59" name="Rectangle 58">
            <a:extLst>
              <a:ext uri="{FF2B5EF4-FFF2-40B4-BE49-F238E27FC236}">
                <a16:creationId xmlns:a16="http://schemas.microsoft.com/office/drawing/2014/main" id="{0E154B85-AA62-A43B-4E9E-C366ABABBA80}"/>
              </a:ext>
            </a:extLst>
          </p:cNvPr>
          <p:cNvSpPr/>
          <p:nvPr userDrawn="1"/>
        </p:nvSpPr>
        <p:spPr>
          <a:xfrm>
            <a:off x="7106045" y="3348731"/>
            <a:ext cx="16790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61" name="Text Placeholder 13">
            <a:extLst>
              <a:ext uri="{FF2B5EF4-FFF2-40B4-BE49-F238E27FC236}">
                <a16:creationId xmlns:a16="http://schemas.microsoft.com/office/drawing/2014/main" id="{01D6E590-F822-E084-A690-2C16F694A4C2}"/>
              </a:ext>
            </a:extLst>
          </p:cNvPr>
          <p:cNvSpPr>
            <a:spLocks noGrp="1"/>
          </p:cNvSpPr>
          <p:nvPr>
            <p:ph type="body" sz="quarter" idx="21" hasCustomPrompt="1"/>
          </p:nvPr>
        </p:nvSpPr>
        <p:spPr>
          <a:xfrm>
            <a:off x="7104142"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2" name="Text Placeholder 15">
            <a:extLst>
              <a:ext uri="{FF2B5EF4-FFF2-40B4-BE49-F238E27FC236}">
                <a16:creationId xmlns:a16="http://schemas.microsoft.com/office/drawing/2014/main" id="{9D8908D8-46CF-2A67-90CB-6E5AAE600F6A}"/>
              </a:ext>
            </a:extLst>
          </p:cNvPr>
          <p:cNvSpPr>
            <a:spLocks noGrp="1"/>
          </p:cNvSpPr>
          <p:nvPr>
            <p:ph type="body" sz="quarter" idx="22" hasCustomPrompt="1"/>
          </p:nvPr>
        </p:nvSpPr>
        <p:spPr>
          <a:xfrm>
            <a:off x="7104140"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63" name="Text Placeholder 11">
            <a:extLst>
              <a:ext uri="{FF2B5EF4-FFF2-40B4-BE49-F238E27FC236}">
                <a16:creationId xmlns:a16="http://schemas.microsoft.com/office/drawing/2014/main" id="{3C51C245-21CB-F15D-253E-23FE0A044674}"/>
              </a:ext>
            </a:extLst>
          </p:cNvPr>
          <p:cNvSpPr>
            <a:spLocks noGrp="1"/>
          </p:cNvSpPr>
          <p:nvPr>
            <p:ph type="body" sz="quarter" idx="23" hasCustomPrompt="1"/>
          </p:nvPr>
        </p:nvSpPr>
        <p:spPr>
          <a:xfrm>
            <a:off x="7104141"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65" name="Picture Placeholder 9">
            <a:extLst>
              <a:ext uri="{FF2B5EF4-FFF2-40B4-BE49-F238E27FC236}">
                <a16:creationId xmlns:a16="http://schemas.microsoft.com/office/drawing/2014/main" id="{305A2A7E-8EFF-7105-B54E-292873577576}"/>
              </a:ext>
            </a:extLst>
          </p:cNvPr>
          <p:cNvSpPr>
            <a:spLocks noGrp="1"/>
          </p:cNvSpPr>
          <p:nvPr>
            <p:ph type="pic" sz="quarter" idx="24"/>
          </p:nvPr>
        </p:nvSpPr>
        <p:spPr>
          <a:xfrm>
            <a:off x="9830081" y="1753478"/>
            <a:ext cx="1688574" cy="1595254"/>
          </a:xfrm>
          <a:solidFill>
            <a:schemeClr val="bg1">
              <a:lumMod val="85000"/>
            </a:schemeClr>
          </a:solidFill>
        </p:spPr>
        <p:txBody>
          <a:bodyPr anchor="ctr">
            <a:normAutofit/>
          </a:bodyPr>
          <a:lstStyle>
            <a:lvl1pPr algn="ctr">
              <a:defRPr sz="1600"/>
            </a:lvl1pPr>
          </a:lstStyle>
          <a:p>
            <a:endParaRPr lang="en-US" dirty="0"/>
          </a:p>
        </p:txBody>
      </p:sp>
      <p:sp>
        <p:nvSpPr>
          <p:cNvPr id="66" name="Rectangle 65">
            <a:extLst>
              <a:ext uri="{FF2B5EF4-FFF2-40B4-BE49-F238E27FC236}">
                <a16:creationId xmlns:a16="http://schemas.microsoft.com/office/drawing/2014/main" id="{73BFF435-E03E-9E78-5A83-7B92DF2CED58}"/>
              </a:ext>
            </a:extLst>
          </p:cNvPr>
          <p:cNvSpPr/>
          <p:nvPr userDrawn="1"/>
        </p:nvSpPr>
        <p:spPr>
          <a:xfrm>
            <a:off x="9831361" y="3348731"/>
            <a:ext cx="1679004"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68" name="Text Placeholder 13">
            <a:extLst>
              <a:ext uri="{FF2B5EF4-FFF2-40B4-BE49-F238E27FC236}">
                <a16:creationId xmlns:a16="http://schemas.microsoft.com/office/drawing/2014/main" id="{7C951700-1AA5-44E6-9CDB-B2358243903A}"/>
              </a:ext>
            </a:extLst>
          </p:cNvPr>
          <p:cNvSpPr>
            <a:spLocks noGrp="1"/>
          </p:cNvSpPr>
          <p:nvPr>
            <p:ph type="body" sz="quarter" idx="25" hasCustomPrompt="1"/>
          </p:nvPr>
        </p:nvSpPr>
        <p:spPr>
          <a:xfrm>
            <a:off x="9829458"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9" name="Text Placeholder 15">
            <a:extLst>
              <a:ext uri="{FF2B5EF4-FFF2-40B4-BE49-F238E27FC236}">
                <a16:creationId xmlns:a16="http://schemas.microsoft.com/office/drawing/2014/main" id="{1BA84E14-0E82-58E0-B581-5FCA619AF1E0}"/>
              </a:ext>
            </a:extLst>
          </p:cNvPr>
          <p:cNvSpPr>
            <a:spLocks noGrp="1"/>
          </p:cNvSpPr>
          <p:nvPr>
            <p:ph type="body" sz="quarter" idx="26" hasCustomPrompt="1"/>
          </p:nvPr>
        </p:nvSpPr>
        <p:spPr>
          <a:xfrm>
            <a:off x="9829456"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70" name="Text Placeholder 11">
            <a:extLst>
              <a:ext uri="{FF2B5EF4-FFF2-40B4-BE49-F238E27FC236}">
                <a16:creationId xmlns:a16="http://schemas.microsoft.com/office/drawing/2014/main" id="{4C59E3BF-3A22-341D-8E6C-53D8B1018A0F}"/>
              </a:ext>
            </a:extLst>
          </p:cNvPr>
          <p:cNvSpPr>
            <a:spLocks noGrp="1"/>
          </p:cNvSpPr>
          <p:nvPr>
            <p:ph type="body" sz="quarter" idx="27" hasCustomPrompt="1"/>
          </p:nvPr>
        </p:nvSpPr>
        <p:spPr>
          <a:xfrm>
            <a:off x="9829457"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4" name="Text Placeholder 11">
            <a:extLst>
              <a:ext uri="{FF2B5EF4-FFF2-40B4-BE49-F238E27FC236}">
                <a16:creationId xmlns:a16="http://schemas.microsoft.com/office/drawing/2014/main" id="{54E0F1C8-00D2-F5E1-ECA2-63C1FA61E675}"/>
              </a:ext>
            </a:extLst>
          </p:cNvPr>
          <p:cNvSpPr>
            <a:spLocks noGrp="1"/>
          </p:cNvSpPr>
          <p:nvPr>
            <p:ph type="body" sz="quarter" idx="28"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8" name="Right Triangle 7">
            <a:extLst>
              <a:ext uri="{FF2B5EF4-FFF2-40B4-BE49-F238E27FC236}">
                <a16:creationId xmlns:a16="http://schemas.microsoft.com/office/drawing/2014/main" id="{D1008AB1-6956-B7DD-5BC1-C8EAE124BB28}"/>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1982719419"/>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
    <p:spTree>
      <p:nvGrpSpPr>
        <p:cNvPr id="1" name=""/>
        <p:cNvGrpSpPr/>
        <p:nvPr/>
      </p:nvGrpSpPr>
      <p:grpSpPr>
        <a:xfrm>
          <a:off x="0" y="0"/>
          <a:ext cx="0" cy="0"/>
          <a:chOff x="0" y="0"/>
          <a:chExt cx="0" cy="0"/>
        </a:xfrm>
      </p:grpSpPr>
      <p:sp>
        <p:nvSpPr>
          <p:cNvPr id="44" name="Picture Placeholder 9">
            <a:extLst>
              <a:ext uri="{FF2B5EF4-FFF2-40B4-BE49-F238E27FC236}">
                <a16:creationId xmlns:a16="http://schemas.microsoft.com/office/drawing/2014/main" id="{67103E53-8C66-156C-BF51-4751864502E0}"/>
              </a:ext>
            </a:extLst>
          </p:cNvPr>
          <p:cNvSpPr>
            <a:spLocks noGrp="1"/>
          </p:cNvSpPr>
          <p:nvPr>
            <p:ph type="pic" sz="quarter" idx="15"/>
          </p:nvPr>
        </p:nvSpPr>
        <p:spPr>
          <a:xfrm>
            <a:off x="1866899" y="1829901"/>
            <a:ext cx="1408176" cy="1408176"/>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ight Triangle 5">
            <a:extLst>
              <a:ext uri="{FF2B5EF4-FFF2-40B4-BE49-F238E27FC236}">
                <a16:creationId xmlns:a16="http://schemas.microsoft.com/office/drawing/2014/main" id="{97BC9BA5-B898-DC16-CFA6-00F33B0F2AF8}"/>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7" name="Text Placeholder 13">
            <a:extLst>
              <a:ext uri="{FF2B5EF4-FFF2-40B4-BE49-F238E27FC236}">
                <a16:creationId xmlns:a16="http://schemas.microsoft.com/office/drawing/2014/main" id="{C21EDBC8-065B-B45C-07F8-ECEA19BD62D7}"/>
              </a:ext>
            </a:extLst>
          </p:cNvPr>
          <p:cNvSpPr>
            <a:spLocks noGrp="1"/>
          </p:cNvSpPr>
          <p:nvPr>
            <p:ph type="body" sz="quarter" idx="13" hasCustomPrompt="1"/>
          </p:nvPr>
        </p:nvSpPr>
        <p:spPr>
          <a:xfrm>
            <a:off x="1866901"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8" name="Text Placeholder 15">
            <a:extLst>
              <a:ext uri="{FF2B5EF4-FFF2-40B4-BE49-F238E27FC236}">
                <a16:creationId xmlns:a16="http://schemas.microsoft.com/office/drawing/2014/main" id="{2AA9676C-4229-2F76-EBAE-CCD052FB7F6C}"/>
              </a:ext>
            </a:extLst>
          </p:cNvPr>
          <p:cNvSpPr>
            <a:spLocks noGrp="1"/>
          </p:cNvSpPr>
          <p:nvPr>
            <p:ph type="body" sz="quarter" idx="14" hasCustomPrompt="1"/>
          </p:nvPr>
        </p:nvSpPr>
        <p:spPr>
          <a:xfrm>
            <a:off x="1866900"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49" name="Text Placeholder 11">
            <a:extLst>
              <a:ext uri="{FF2B5EF4-FFF2-40B4-BE49-F238E27FC236}">
                <a16:creationId xmlns:a16="http://schemas.microsoft.com/office/drawing/2014/main" id="{48494FE3-7389-E587-B83F-A5E5CE039362}"/>
              </a:ext>
            </a:extLst>
          </p:cNvPr>
          <p:cNvSpPr>
            <a:spLocks noGrp="1"/>
          </p:cNvSpPr>
          <p:nvPr>
            <p:ph type="body" sz="quarter" idx="12" hasCustomPrompt="1"/>
          </p:nvPr>
        </p:nvSpPr>
        <p:spPr>
          <a:xfrm>
            <a:off x="1866900"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cxnSp>
        <p:nvCxnSpPr>
          <p:cNvPr id="18" name="Straight Connector 17">
            <a:extLst>
              <a:ext uri="{FF2B5EF4-FFF2-40B4-BE49-F238E27FC236}">
                <a16:creationId xmlns:a16="http://schemas.microsoft.com/office/drawing/2014/main" id="{02E7E3B0-1C3B-F046-E437-F893A0C477FD}"/>
              </a:ext>
            </a:extLst>
          </p:cNvPr>
          <p:cNvCxnSpPr>
            <a:cxnSpLocks/>
          </p:cNvCxnSpPr>
          <p:nvPr userDrawn="1"/>
        </p:nvCxnSpPr>
        <p:spPr>
          <a:xfrm>
            <a:off x="3586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60CA74-79D0-DCF7-E1BE-43223661D6FF}"/>
              </a:ext>
            </a:extLst>
          </p:cNvPr>
          <p:cNvCxnSpPr>
            <a:cxnSpLocks/>
          </p:cNvCxnSpPr>
          <p:nvPr userDrawn="1"/>
        </p:nvCxnSpPr>
        <p:spPr>
          <a:xfrm>
            <a:off x="561745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BDE8E1-49DB-01A7-E928-970D031EC207}"/>
              </a:ext>
            </a:extLst>
          </p:cNvPr>
          <p:cNvCxnSpPr>
            <a:cxnSpLocks/>
          </p:cNvCxnSpPr>
          <p:nvPr userDrawn="1"/>
        </p:nvCxnSpPr>
        <p:spPr>
          <a:xfrm>
            <a:off x="7689198"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0FC5F02-4C3D-A59F-E9B7-71773DE78D17}"/>
              </a:ext>
            </a:extLst>
          </p:cNvPr>
          <p:cNvCxnSpPr>
            <a:cxnSpLocks/>
          </p:cNvCxnSpPr>
          <p:nvPr userDrawn="1"/>
        </p:nvCxnSpPr>
        <p:spPr>
          <a:xfrm>
            <a:off x="974056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6B3C02B-D4C0-15A0-84DA-42AC5A6E434F}"/>
              </a:ext>
            </a:extLst>
          </p:cNvPr>
          <p:cNvSpPr/>
          <p:nvPr userDrawn="1"/>
        </p:nvSpPr>
        <p:spPr>
          <a:xfrm>
            <a:off x="1876481" y="3197099"/>
            <a:ext cx="1411035" cy="80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40" name="Picture Placeholder 9">
            <a:extLst>
              <a:ext uri="{FF2B5EF4-FFF2-40B4-BE49-F238E27FC236}">
                <a16:creationId xmlns:a16="http://schemas.microsoft.com/office/drawing/2014/main" id="{A48CBC82-4DDC-0F44-B070-8FEE25F0679D}"/>
              </a:ext>
            </a:extLst>
          </p:cNvPr>
          <p:cNvSpPr>
            <a:spLocks noGrp="1"/>
          </p:cNvSpPr>
          <p:nvPr>
            <p:ph type="pic" sz="quarter" idx="16"/>
          </p:nvPr>
        </p:nvSpPr>
        <p:spPr>
          <a:xfrm>
            <a:off x="3897881" y="1829901"/>
            <a:ext cx="1408176" cy="1408176"/>
          </a:xfrm>
          <a:solidFill>
            <a:schemeClr val="bg1">
              <a:lumMod val="85000"/>
            </a:schemeClr>
          </a:solidFill>
        </p:spPr>
        <p:txBody>
          <a:bodyPr anchor="ctr">
            <a:normAutofit/>
          </a:bodyPr>
          <a:lstStyle>
            <a:lvl1pPr algn="ctr">
              <a:defRPr sz="1600"/>
            </a:lvl1pPr>
          </a:lstStyle>
          <a:p>
            <a:endParaRPr lang="en-US" dirty="0"/>
          </a:p>
        </p:txBody>
      </p:sp>
      <p:sp>
        <p:nvSpPr>
          <p:cNvPr id="41" name="Text Placeholder 13">
            <a:extLst>
              <a:ext uri="{FF2B5EF4-FFF2-40B4-BE49-F238E27FC236}">
                <a16:creationId xmlns:a16="http://schemas.microsoft.com/office/drawing/2014/main" id="{6951D05B-8F9C-D0B0-8832-0C56B59B4481}"/>
              </a:ext>
            </a:extLst>
          </p:cNvPr>
          <p:cNvSpPr>
            <a:spLocks noGrp="1"/>
          </p:cNvSpPr>
          <p:nvPr>
            <p:ph type="body" sz="quarter" idx="17" hasCustomPrompt="1"/>
          </p:nvPr>
        </p:nvSpPr>
        <p:spPr>
          <a:xfrm>
            <a:off x="3897883"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2" name="Text Placeholder 15">
            <a:extLst>
              <a:ext uri="{FF2B5EF4-FFF2-40B4-BE49-F238E27FC236}">
                <a16:creationId xmlns:a16="http://schemas.microsoft.com/office/drawing/2014/main" id="{3482BD00-5B57-ED50-0BCA-93F5E0B1F326}"/>
              </a:ext>
            </a:extLst>
          </p:cNvPr>
          <p:cNvSpPr>
            <a:spLocks noGrp="1"/>
          </p:cNvSpPr>
          <p:nvPr>
            <p:ph type="body" sz="quarter" idx="18" hasCustomPrompt="1"/>
          </p:nvPr>
        </p:nvSpPr>
        <p:spPr>
          <a:xfrm>
            <a:off x="3897882"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43" name="Text Placeholder 11">
            <a:extLst>
              <a:ext uri="{FF2B5EF4-FFF2-40B4-BE49-F238E27FC236}">
                <a16:creationId xmlns:a16="http://schemas.microsoft.com/office/drawing/2014/main" id="{D2FF7C0C-3F95-DFC6-8614-0403FE777ABC}"/>
              </a:ext>
            </a:extLst>
          </p:cNvPr>
          <p:cNvSpPr>
            <a:spLocks noGrp="1"/>
          </p:cNvSpPr>
          <p:nvPr>
            <p:ph type="body" sz="quarter" idx="19" hasCustomPrompt="1"/>
          </p:nvPr>
        </p:nvSpPr>
        <p:spPr>
          <a:xfrm>
            <a:off x="3897882"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45" name="Rectangle 44">
            <a:extLst>
              <a:ext uri="{FF2B5EF4-FFF2-40B4-BE49-F238E27FC236}">
                <a16:creationId xmlns:a16="http://schemas.microsoft.com/office/drawing/2014/main" id="{4B4655B4-24B0-154F-D3D0-A4395A89A6F9}"/>
              </a:ext>
            </a:extLst>
          </p:cNvPr>
          <p:cNvSpPr/>
          <p:nvPr userDrawn="1"/>
        </p:nvSpPr>
        <p:spPr>
          <a:xfrm>
            <a:off x="3907463" y="3197099"/>
            <a:ext cx="1411035" cy="80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53" name="Picture Placeholder 9">
            <a:extLst>
              <a:ext uri="{FF2B5EF4-FFF2-40B4-BE49-F238E27FC236}">
                <a16:creationId xmlns:a16="http://schemas.microsoft.com/office/drawing/2014/main" id="{C88FB6F2-AD08-62EA-F030-D6CC154E1FE8}"/>
              </a:ext>
            </a:extLst>
          </p:cNvPr>
          <p:cNvSpPr>
            <a:spLocks noGrp="1"/>
          </p:cNvSpPr>
          <p:nvPr>
            <p:ph type="pic" sz="quarter" idx="20"/>
          </p:nvPr>
        </p:nvSpPr>
        <p:spPr>
          <a:xfrm>
            <a:off x="5949240" y="1829901"/>
            <a:ext cx="1408176" cy="1408176"/>
          </a:xfrm>
          <a:solidFill>
            <a:schemeClr val="bg1">
              <a:lumMod val="85000"/>
            </a:schemeClr>
          </a:solidFill>
        </p:spPr>
        <p:txBody>
          <a:bodyPr anchor="ctr">
            <a:normAutofit/>
          </a:bodyPr>
          <a:lstStyle>
            <a:lvl1pPr algn="ctr">
              <a:defRPr sz="1600"/>
            </a:lvl1pPr>
          </a:lstStyle>
          <a:p>
            <a:endParaRPr lang="en-US" dirty="0"/>
          </a:p>
        </p:txBody>
      </p:sp>
      <p:sp>
        <p:nvSpPr>
          <p:cNvPr id="57" name="Text Placeholder 13">
            <a:extLst>
              <a:ext uri="{FF2B5EF4-FFF2-40B4-BE49-F238E27FC236}">
                <a16:creationId xmlns:a16="http://schemas.microsoft.com/office/drawing/2014/main" id="{860E6636-3A13-B0C4-65F9-F31730F3278F}"/>
              </a:ext>
            </a:extLst>
          </p:cNvPr>
          <p:cNvSpPr>
            <a:spLocks noGrp="1"/>
          </p:cNvSpPr>
          <p:nvPr>
            <p:ph type="body" sz="quarter" idx="21" hasCustomPrompt="1"/>
          </p:nvPr>
        </p:nvSpPr>
        <p:spPr>
          <a:xfrm>
            <a:off x="5949242"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0" name="Text Placeholder 15">
            <a:extLst>
              <a:ext uri="{FF2B5EF4-FFF2-40B4-BE49-F238E27FC236}">
                <a16:creationId xmlns:a16="http://schemas.microsoft.com/office/drawing/2014/main" id="{7DEAB31F-CF38-B382-6C33-ED78498E5CC2}"/>
              </a:ext>
            </a:extLst>
          </p:cNvPr>
          <p:cNvSpPr>
            <a:spLocks noGrp="1"/>
          </p:cNvSpPr>
          <p:nvPr>
            <p:ph type="body" sz="quarter" idx="22" hasCustomPrompt="1"/>
          </p:nvPr>
        </p:nvSpPr>
        <p:spPr>
          <a:xfrm>
            <a:off x="5949241"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64" name="Text Placeholder 11">
            <a:extLst>
              <a:ext uri="{FF2B5EF4-FFF2-40B4-BE49-F238E27FC236}">
                <a16:creationId xmlns:a16="http://schemas.microsoft.com/office/drawing/2014/main" id="{ECBE9E43-4AEC-1EA6-90D4-95188038E82D}"/>
              </a:ext>
            </a:extLst>
          </p:cNvPr>
          <p:cNvSpPr>
            <a:spLocks noGrp="1"/>
          </p:cNvSpPr>
          <p:nvPr>
            <p:ph type="body" sz="quarter" idx="23" hasCustomPrompt="1"/>
          </p:nvPr>
        </p:nvSpPr>
        <p:spPr>
          <a:xfrm>
            <a:off x="5949241"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67" name="Rectangle 66">
            <a:extLst>
              <a:ext uri="{FF2B5EF4-FFF2-40B4-BE49-F238E27FC236}">
                <a16:creationId xmlns:a16="http://schemas.microsoft.com/office/drawing/2014/main" id="{36FEDB04-BB76-6AD4-C0EF-C99F773EB485}"/>
              </a:ext>
            </a:extLst>
          </p:cNvPr>
          <p:cNvSpPr/>
          <p:nvPr userDrawn="1"/>
        </p:nvSpPr>
        <p:spPr>
          <a:xfrm>
            <a:off x="5958822" y="3197099"/>
            <a:ext cx="1411035" cy="80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73" name="Picture Placeholder 9">
            <a:extLst>
              <a:ext uri="{FF2B5EF4-FFF2-40B4-BE49-F238E27FC236}">
                <a16:creationId xmlns:a16="http://schemas.microsoft.com/office/drawing/2014/main" id="{EFAA0B3C-54F6-B590-19AD-59E3D7B7F967}"/>
              </a:ext>
            </a:extLst>
          </p:cNvPr>
          <p:cNvSpPr>
            <a:spLocks noGrp="1"/>
          </p:cNvSpPr>
          <p:nvPr>
            <p:ph type="pic" sz="quarter" idx="24"/>
          </p:nvPr>
        </p:nvSpPr>
        <p:spPr>
          <a:xfrm>
            <a:off x="8020980" y="1829901"/>
            <a:ext cx="1408176" cy="1408176"/>
          </a:xfrm>
          <a:solidFill>
            <a:schemeClr val="bg1">
              <a:lumMod val="85000"/>
            </a:schemeClr>
          </a:solidFill>
        </p:spPr>
        <p:txBody>
          <a:bodyPr anchor="ctr">
            <a:normAutofit/>
          </a:bodyPr>
          <a:lstStyle>
            <a:lvl1pPr algn="ctr">
              <a:defRPr sz="1600"/>
            </a:lvl1pPr>
          </a:lstStyle>
          <a:p>
            <a:endParaRPr lang="en-US" dirty="0"/>
          </a:p>
        </p:txBody>
      </p:sp>
      <p:sp>
        <p:nvSpPr>
          <p:cNvPr id="74" name="Text Placeholder 13">
            <a:extLst>
              <a:ext uri="{FF2B5EF4-FFF2-40B4-BE49-F238E27FC236}">
                <a16:creationId xmlns:a16="http://schemas.microsoft.com/office/drawing/2014/main" id="{236E29FD-B8A7-7C21-3C36-94AB1CEC5301}"/>
              </a:ext>
            </a:extLst>
          </p:cNvPr>
          <p:cNvSpPr>
            <a:spLocks noGrp="1"/>
          </p:cNvSpPr>
          <p:nvPr>
            <p:ph type="body" sz="quarter" idx="25" hasCustomPrompt="1"/>
          </p:nvPr>
        </p:nvSpPr>
        <p:spPr>
          <a:xfrm>
            <a:off x="8020982"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75" name="Text Placeholder 15">
            <a:extLst>
              <a:ext uri="{FF2B5EF4-FFF2-40B4-BE49-F238E27FC236}">
                <a16:creationId xmlns:a16="http://schemas.microsoft.com/office/drawing/2014/main" id="{52865D46-3717-822F-B1BF-61AB31635B4B}"/>
              </a:ext>
            </a:extLst>
          </p:cNvPr>
          <p:cNvSpPr>
            <a:spLocks noGrp="1"/>
          </p:cNvSpPr>
          <p:nvPr>
            <p:ph type="body" sz="quarter" idx="26" hasCustomPrompt="1"/>
          </p:nvPr>
        </p:nvSpPr>
        <p:spPr>
          <a:xfrm>
            <a:off x="8020981"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76" name="Text Placeholder 11">
            <a:extLst>
              <a:ext uri="{FF2B5EF4-FFF2-40B4-BE49-F238E27FC236}">
                <a16:creationId xmlns:a16="http://schemas.microsoft.com/office/drawing/2014/main" id="{BA6F8A9B-50FE-0701-AA32-F0543541E221}"/>
              </a:ext>
            </a:extLst>
          </p:cNvPr>
          <p:cNvSpPr>
            <a:spLocks noGrp="1"/>
          </p:cNvSpPr>
          <p:nvPr>
            <p:ph type="body" sz="quarter" idx="27" hasCustomPrompt="1"/>
          </p:nvPr>
        </p:nvSpPr>
        <p:spPr>
          <a:xfrm>
            <a:off x="8020981"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77" name="Rectangle 76">
            <a:extLst>
              <a:ext uri="{FF2B5EF4-FFF2-40B4-BE49-F238E27FC236}">
                <a16:creationId xmlns:a16="http://schemas.microsoft.com/office/drawing/2014/main" id="{6FD36595-46C1-DD8D-76C6-7135ED12E8F2}"/>
              </a:ext>
            </a:extLst>
          </p:cNvPr>
          <p:cNvSpPr/>
          <p:nvPr userDrawn="1"/>
        </p:nvSpPr>
        <p:spPr>
          <a:xfrm>
            <a:off x="8030562" y="3197099"/>
            <a:ext cx="1411035" cy="80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80" name="Picture Placeholder 9">
            <a:extLst>
              <a:ext uri="{FF2B5EF4-FFF2-40B4-BE49-F238E27FC236}">
                <a16:creationId xmlns:a16="http://schemas.microsoft.com/office/drawing/2014/main" id="{0FA1A550-0E0F-FBD1-2C20-798821F9DC3C}"/>
              </a:ext>
            </a:extLst>
          </p:cNvPr>
          <p:cNvSpPr>
            <a:spLocks noGrp="1"/>
          </p:cNvSpPr>
          <p:nvPr>
            <p:ph type="pic" sz="quarter" idx="28"/>
          </p:nvPr>
        </p:nvSpPr>
        <p:spPr>
          <a:xfrm>
            <a:off x="10084782" y="1829901"/>
            <a:ext cx="1408176" cy="1408176"/>
          </a:xfrm>
          <a:solidFill>
            <a:schemeClr val="bg1">
              <a:lumMod val="85000"/>
            </a:schemeClr>
          </a:solidFill>
        </p:spPr>
        <p:txBody>
          <a:bodyPr anchor="ctr">
            <a:normAutofit/>
          </a:bodyPr>
          <a:lstStyle>
            <a:lvl1pPr algn="ctr">
              <a:defRPr sz="1600"/>
            </a:lvl1pPr>
          </a:lstStyle>
          <a:p>
            <a:endParaRPr lang="en-US" dirty="0"/>
          </a:p>
        </p:txBody>
      </p:sp>
      <p:sp>
        <p:nvSpPr>
          <p:cNvPr id="81" name="Text Placeholder 13">
            <a:extLst>
              <a:ext uri="{FF2B5EF4-FFF2-40B4-BE49-F238E27FC236}">
                <a16:creationId xmlns:a16="http://schemas.microsoft.com/office/drawing/2014/main" id="{34A2F708-6FDF-B2B9-65EF-9A819CF9F5DA}"/>
              </a:ext>
            </a:extLst>
          </p:cNvPr>
          <p:cNvSpPr>
            <a:spLocks noGrp="1"/>
          </p:cNvSpPr>
          <p:nvPr>
            <p:ph type="body" sz="quarter" idx="29" hasCustomPrompt="1"/>
          </p:nvPr>
        </p:nvSpPr>
        <p:spPr>
          <a:xfrm>
            <a:off x="10084784"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82" name="Text Placeholder 15">
            <a:extLst>
              <a:ext uri="{FF2B5EF4-FFF2-40B4-BE49-F238E27FC236}">
                <a16:creationId xmlns:a16="http://schemas.microsoft.com/office/drawing/2014/main" id="{80BD4696-70F8-9F16-5DC3-2E3A7A15700C}"/>
              </a:ext>
            </a:extLst>
          </p:cNvPr>
          <p:cNvSpPr>
            <a:spLocks noGrp="1"/>
          </p:cNvSpPr>
          <p:nvPr>
            <p:ph type="body" sz="quarter" idx="30" hasCustomPrompt="1"/>
          </p:nvPr>
        </p:nvSpPr>
        <p:spPr>
          <a:xfrm>
            <a:off x="10084783"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83" name="Text Placeholder 11">
            <a:extLst>
              <a:ext uri="{FF2B5EF4-FFF2-40B4-BE49-F238E27FC236}">
                <a16:creationId xmlns:a16="http://schemas.microsoft.com/office/drawing/2014/main" id="{493C880B-81A8-C4B7-7986-472970B547D1}"/>
              </a:ext>
            </a:extLst>
          </p:cNvPr>
          <p:cNvSpPr>
            <a:spLocks noGrp="1"/>
          </p:cNvSpPr>
          <p:nvPr>
            <p:ph type="body" sz="quarter" idx="31" hasCustomPrompt="1"/>
          </p:nvPr>
        </p:nvSpPr>
        <p:spPr>
          <a:xfrm>
            <a:off x="10084783"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84" name="Rectangle 83">
            <a:extLst>
              <a:ext uri="{FF2B5EF4-FFF2-40B4-BE49-F238E27FC236}">
                <a16:creationId xmlns:a16="http://schemas.microsoft.com/office/drawing/2014/main" id="{977B703A-694A-B089-02B1-48DF049034D7}"/>
              </a:ext>
            </a:extLst>
          </p:cNvPr>
          <p:cNvSpPr/>
          <p:nvPr userDrawn="1"/>
        </p:nvSpPr>
        <p:spPr>
          <a:xfrm>
            <a:off x="10094364" y="3197099"/>
            <a:ext cx="1411035" cy="80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Tree>
    <p:extLst>
      <p:ext uri="{BB962C8B-B14F-4D97-AF65-F5344CB8AC3E}">
        <p14:creationId xmlns:p14="http://schemas.microsoft.com/office/powerpoint/2010/main" val="559508901"/>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J">
    <p:spTree>
      <p:nvGrpSpPr>
        <p:cNvPr id="1" name=""/>
        <p:cNvGrpSpPr/>
        <p:nvPr/>
      </p:nvGrpSpPr>
      <p:grpSpPr>
        <a:xfrm>
          <a:off x="0" y="0"/>
          <a:ext cx="0" cy="0"/>
          <a:chOff x="0" y="0"/>
          <a:chExt cx="0" cy="0"/>
        </a:xfrm>
      </p:grpSpPr>
      <p:sp>
        <p:nvSpPr>
          <p:cNvPr id="44" name="Picture Placeholder 9">
            <a:extLst>
              <a:ext uri="{FF2B5EF4-FFF2-40B4-BE49-F238E27FC236}">
                <a16:creationId xmlns:a16="http://schemas.microsoft.com/office/drawing/2014/main" id="{67103E53-8C66-156C-BF51-4751864502E0}"/>
              </a:ext>
            </a:extLst>
          </p:cNvPr>
          <p:cNvSpPr>
            <a:spLocks noGrp="1"/>
          </p:cNvSpPr>
          <p:nvPr>
            <p:ph type="pic" sz="quarter" idx="15"/>
          </p:nvPr>
        </p:nvSpPr>
        <p:spPr>
          <a:xfrm>
            <a:off x="1866899" y="1829901"/>
            <a:ext cx="1408176" cy="1408176"/>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47" name="Text Placeholder 13">
            <a:extLst>
              <a:ext uri="{FF2B5EF4-FFF2-40B4-BE49-F238E27FC236}">
                <a16:creationId xmlns:a16="http://schemas.microsoft.com/office/drawing/2014/main" id="{C21EDBC8-065B-B45C-07F8-ECEA19BD62D7}"/>
              </a:ext>
            </a:extLst>
          </p:cNvPr>
          <p:cNvSpPr>
            <a:spLocks noGrp="1"/>
          </p:cNvSpPr>
          <p:nvPr>
            <p:ph type="body" sz="quarter" idx="13" hasCustomPrompt="1"/>
          </p:nvPr>
        </p:nvSpPr>
        <p:spPr>
          <a:xfrm>
            <a:off x="1866901"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8" name="Text Placeholder 15">
            <a:extLst>
              <a:ext uri="{FF2B5EF4-FFF2-40B4-BE49-F238E27FC236}">
                <a16:creationId xmlns:a16="http://schemas.microsoft.com/office/drawing/2014/main" id="{2AA9676C-4229-2F76-EBAE-CCD052FB7F6C}"/>
              </a:ext>
            </a:extLst>
          </p:cNvPr>
          <p:cNvSpPr>
            <a:spLocks noGrp="1"/>
          </p:cNvSpPr>
          <p:nvPr>
            <p:ph type="body" sz="quarter" idx="14" hasCustomPrompt="1"/>
          </p:nvPr>
        </p:nvSpPr>
        <p:spPr>
          <a:xfrm>
            <a:off x="1866900"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49" name="Text Placeholder 11">
            <a:extLst>
              <a:ext uri="{FF2B5EF4-FFF2-40B4-BE49-F238E27FC236}">
                <a16:creationId xmlns:a16="http://schemas.microsoft.com/office/drawing/2014/main" id="{48494FE3-7389-E587-B83F-A5E5CE039362}"/>
              </a:ext>
            </a:extLst>
          </p:cNvPr>
          <p:cNvSpPr>
            <a:spLocks noGrp="1"/>
          </p:cNvSpPr>
          <p:nvPr>
            <p:ph type="body" sz="quarter" idx="12" hasCustomPrompt="1"/>
          </p:nvPr>
        </p:nvSpPr>
        <p:spPr>
          <a:xfrm>
            <a:off x="1866900"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grpSp>
        <p:nvGrpSpPr>
          <p:cNvPr id="4" name="Group 3">
            <a:extLst>
              <a:ext uri="{FF2B5EF4-FFF2-40B4-BE49-F238E27FC236}">
                <a16:creationId xmlns:a16="http://schemas.microsoft.com/office/drawing/2014/main" id="{16A6287D-34D7-D008-61DB-2ECA27DD7267}"/>
              </a:ext>
            </a:extLst>
          </p:cNvPr>
          <p:cNvGrpSpPr/>
          <p:nvPr userDrawn="1"/>
        </p:nvGrpSpPr>
        <p:grpSpPr>
          <a:xfrm>
            <a:off x="3586480" y="1829900"/>
            <a:ext cx="6154080" cy="5028099"/>
            <a:chOff x="3586480" y="0"/>
            <a:chExt cx="6154080" cy="6858000"/>
          </a:xfrm>
        </p:grpSpPr>
        <p:cxnSp>
          <p:nvCxnSpPr>
            <p:cNvPr id="18" name="Straight Connector 17">
              <a:extLst>
                <a:ext uri="{FF2B5EF4-FFF2-40B4-BE49-F238E27FC236}">
                  <a16:creationId xmlns:a16="http://schemas.microsoft.com/office/drawing/2014/main" id="{02E7E3B0-1C3B-F046-E437-F893A0C477FD}"/>
                </a:ext>
              </a:extLst>
            </p:cNvPr>
            <p:cNvCxnSpPr>
              <a:cxnSpLocks/>
            </p:cNvCxnSpPr>
            <p:nvPr userDrawn="1"/>
          </p:nvCxnSpPr>
          <p:spPr>
            <a:xfrm>
              <a:off x="3586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60CA74-79D0-DCF7-E1BE-43223661D6FF}"/>
                </a:ext>
              </a:extLst>
            </p:cNvPr>
            <p:cNvCxnSpPr>
              <a:cxnSpLocks/>
            </p:cNvCxnSpPr>
            <p:nvPr userDrawn="1"/>
          </p:nvCxnSpPr>
          <p:spPr>
            <a:xfrm>
              <a:off x="561745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BDE8E1-49DB-01A7-E928-970D031EC207}"/>
                </a:ext>
              </a:extLst>
            </p:cNvPr>
            <p:cNvCxnSpPr>
              <a:cxnSpLocks/>
            </p:cNvCxnSpPr>
            <p:nvPr userDrawn="1"/>
          </p:nvCxnSpPr>
          <p:spPr>
            <a:xfrm>
              <a:off x="7689198"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0FC5F02-4C3D-A59F-E9B7-71773DE78D17}"/>
                </a:ext>
              </a:extLst>
            </p:cNvPr>
            <p:cNvCxnSpPr>
              <a:cxnSpLocks/>
            </p:cNvCxnSpPr>
            <p:nvPr userDrawn="1"/>
          </p:nvCxnSpPr>
          <p:spPr>
            <a:xfrm>
              <a:off x="974056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26B3C02B-D4C0-15A0-84DA-42AC5A6E434F}"/>
              </a:ext>
            </a:extLst>
          </p:cNvPr>
          <p:cNvSpPr/>
          <p:nvPr userDrawn="1"/>
        </p:nvSpPr>
        <p:spPr>
          <a:xfrm>
            <a:off x="1876481" y="3197099"/>
            <a:ext cx="1411035" cy="80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40" name="Picture Placeholder 9">
            <a:extLst>
              <a:ext uri="{FF2B5EF4-FFF2-40B4-BE49-F238E27FC236}">
                <a16:creationId xmlns:a16="http://schemas.microsoft.com/office/drawing/2014/main" id="{A48CBC82-4DDC-0F44-B070-8FEE25F0679D}"/>
              </a:ext>
            </a:extLst>
          </p:cNvPr>
          <p:cNvSpPr>
            <a:spLocks noGrp="1"/>
          </p:cNvSpPr>
          <p:nvPr>
            <p:ph type="pic" sz="quarter" idx="16"/>
          </p:nvPr>
        </p:nvSpPr>
        <p:spPr>
          <a:xfrm>
            <a:off x="3897881" y="1829901"/>
            <a:ext cx="1408176" cy="1408176"/>
          </a:xfrm>
          <a:solidFill>
            <a:schemeClr val="bg1">
              <a:lumMod val="85000"/>
            </a:schemeClr>
          </a:solidFill>
        </p:spPr>
        <p:txBody>
          <a:bodyPr anchor="ctr">
            <a:normAutofit/>
          </a:bodyPr>
          <a:lstStyle>
            <a:lvl1pPr algn="ctr">
              <a:defRPr sz="1600"/>
            </a:lvl1pPr>
          </a:lstStyle>
          <a:p>
            <a:endParaRPr lang="en-US" dirty="0"/>
          </a:p>
        </p:txBody>
      </p:sp>
      <p:sp>
        <p:nvSpPr>
          <p:cNvPr id="41" name="Text Placeholder 13">
            <a:extLst>
              <a:ext uri="{FF2B5EF4-FFF2-40B4-BE49-F238E27FC236}">
                <a16:creationId xmlns:a16="http://schemas.microsoft.com/office/drawing/2014/main" id="{6951D05B-8F9C-D0B0-8832-0C56B59B4481}"/>
              </a:ext>
            </a:extLst>
          </p:cNvPr>
          <p:cNvSpPr>
            <a:spLocks noGrp="1"/>
          </p:cNvSpPr>
          <p:nvPr>
            <p:ph type="body" sz="quarter" idx="17" hasCustomPrompt="1"/>
          </p:nvPr>
        </p:nvSpPr>
        <p:spPr>
          <a:xfrm>
            <a:off x="3897883"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2" name="Text Placeholder 15">
            <a:extLst>
              <a:ext uri="{FF2B5EF4-FFF2-40B4-BE49-F238E27FC236}">
                <a16:creationId xmlns:a16="http://schemas.microsoft.com/office/drawing/2014/main" id="{3482BD00-5B57-ED50-0BCA-93F5E0B1F326}"/>
              </a:ext>
            </a:extLst>
          </p:cNvPr>
          <p:cNvSpPr>
            <a:spLocks noGrp="1"/>
          </p:cNvSpPr>
          <p:nvPr>
            <p:ph type="body" sz="quarter" idx="18" hasCustomPrompt="1"/>
          </p:nvPr>
        </p:nvSpPr>
        <p:spPr>
          <a:xfrm>
            <a:off x="3897882"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43" name="Text Placeholder 11">
            <a:extLst>
              <a:ext uri="{FF2B5EF4-FFF2-40B4-BE49-F238E27FC236}">
                <a16:creationId xmlns:a16="http://schemas.microsoft.com/office/drawing/2014/main" id="{D2FF7C0C-3F95-DFC6-8614-0403FE777ABC}"/>
              </a:ext>
            </a:extLst>
          </p:cNvPr>
          <p:cNvSpPr>
            <a:spLocks noGrp="1"/>
          </p:cNvSpPr>
          <p:nvPr>
            <p:ph type="body" sz="quarter" idx="19" hasCustomPrompt="1"/>
          </p:nvPr>
        </p:nvSpPr>
        <p:spPr>
          <a:xfrm>
            <a:off x="3897882"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45" name="Rectangle 44">
            <a:extLst>
              <a:ext uri="{FF2B5EF4-FFF2-40B4-BE49-F238E27FC236}">
                <a16:creationId xmlns:a16="http://schemas.microsoft.com/office/drawing/2014/main" id="{4B4655B4-24B0-154F-D3D0-A4395A89A6F9}"/>
              </a:ext>
            </a:extLst>
          </p:cNvPr>
          <p:cNvSpPr/>
          <p:nvPr userDrawn="1"/>
        </p:nvSpPr>
        <p:spPr>
          <a:xfrm>
            <a:off x="3907463" y="3197099"/>
            <a:ext cx="1411035" cy="80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53" name="Picture Placeholder 9">
            <a:extLst>
              <a:ext uri="{FF2B5EF4-FFF2-40B4-BE49-F238E27FC236}">
                <a16:creationId xmlns:a16="http://schemas.microsoft.com/office/drawing/2014/main" id="{C88FB6F2-AD08-62EA-F030-D6CC154E1FE8}"/>
              </a:ext>
            </a:extLst>
          </p:cNvPr>
          <p:cNvSpPr>
            <a:spLocks noGrp="1"/>
          </p:cNvSpPr>
          <p:nvPr>
            <p:ph type="pic" sz="quarter" idx="20"/>
          </p:nvPr>
        </p:nvSpPr>
        <p:spPr>
          <a:xfrm>
            <a:off x="5949240" y="1829901"/>
            <a:ext cx="1408176" cy="1408176"/>
          </a:xfrm>
          <a:solidFill>
            <a:schemeClr val="bg1">
              <a:lumMod val="85000"/>
            </a:schemeClr>
          </a:solidFill>
        </p:spPr>
        <p:txBody>
          <a:bodyPr anchor="ctr">
            <a:normAutofit/>
          </a:bodyPr>
          <a:lstStyle>
            <a:lvl1pPr algn="ctr">
              <a:defRPr sz="1600"/>
            </a:lvl1pPr>
          </a:lstStyle>
          <a:p>
            <a:endParaRPr lang="en-US" dirty="0"/>
          </a:p>
        </p:txBody>
      </p:sp>
      <p:sp>
        <p:nvSpPr>
          <p:cNvPr id="57" name="Text Placeholder 13">
            <a:extLst>
              <a:ext uri="{FF2B5EF4-FFF2-40B4-BE49-F238E27FC236}">
                <a16:creationId xmlns:a16="http://schemas.microsoft.com/office/drawing/2014/main" id="{860E6636-3A13-B0C4-65F9-F31730F3278F}"/>
              </a:ext>
            </a:extLst>
          </p:cNvPr>
          <p:cNvSpPr>
            <a:spLocks noGrp="1"/>
          </p:cNvSpPr>
          <p:nvPr>
            <p:ph type="body" sz="quarter" idx="21" hasCustomPrompt="1"/>
          </p:nvPr>
        </p:nvSpPr>
        <p:spPr>
          <a:xfrm>
            <a:off x="5949242"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0" name="Text Placeholder 15">
            <a:extLst>
              <a:ext uri="{FF2B5EF4-FFF2-40B4-BE49-F238E27FC236}">
                <a16:creationId xmlns:a16="http://schemas.microsoft.com/office/drawing/2014/main" id="{7DEAB31F-CF38-B382-6C33-ED78498E5CC2}"/>
              </a:ext>
            </a:extLst>
          </p:cNvPr>
          <p:cNvSpPr>
            <a:spLocks noGrp="1"/>
          </p:cNvSpPr>
          <p:nvPr>
            <p:ph type="body" sz="quarter" idx="22" hasCustomPrompt="1"/>
          </p:nvPr>
        </p:nvSpPr>
        <p:spPr>
          <a:xfrm>
            <a:off x="5949241"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64" name="Text Placeholder 11">
            <a:extLst>
              <a:ext uri="{FF2B5EF4-FFF2-40B4-BE49-F238E27FC236}">
                <a16:creationId xmlns:a16="http://schemas.microsoft.com/office/drawing/2014/main" id="{ECBE9E43-4AEC-1EA6-90D4-95188038E82D}"/>
              </a:ext>
            </a:extLst>
          </p:cNvPr>
          <p:cNvSpPr>
            <a:spLocks noGrp="1"/>
          </p:cNvSpPr>
          <p:nvPr>
            <p:ph type="body" sz="quarter" idx="23" hasCustomPrompt="1"/>
          </p:nvPr>
        </p:nvSpPr>
        <p:spPr>
          <a:xfrm>
            <a:off x="5949241"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67" name="Rectangle 66">
            <a:extLst>
              <a:ext uri="{FF2B5EF4-FFF2-40B4-BE49-F238E27FC236}">
                <a16:creationId xmlns:a16="http://schemas.microsoft.com/office/drawing/2014/main" id="{36FEDB04-BB76-6AD4-C0EF-C99F773EB485}"/>
              </a:ext>
            </a:extLst>
          </p:cNvPr>
          <p:cNvSpPr/>
          <p:nvPr userDrawn="1"/>
        </p:nvSpPr>
        <p:spPr>
          <a:xfrm>
            <a:off x="5958822" y="3197099"/>
            <a:ext cx="1411035" cy="80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73" name="Picture Placeholder 9">
            <a:extLst>
              <a:ext uri="{FF2B5EF4-FFF2-40B4-BE49-F238E27FC236}">
                <a16:creationId xmlns:a16="http://schemas.microsoft.com/office/drawing/2014/main" id="{EFAA0B3C-54F6-B590-19AD-59E3D7B7F967}"/>
              </a:ext>
            </a:extLst>
          </p:cNvPr>
          <p:cNvSpPr>
            <a:spLocks noGrp="1"/>
          </p:cNvSpPr>
          <p:nvPr>
            <p:ph type="pic" sz="quarter" idx="24"/>
          </p:nvPr>
        </p:nvSpPr>
        <p:spPr>
          <a:xfrm>
            <a:off x="8020980" y="1829901"/>
            <a:ext cx="1408176" cy="1408176"/>
          </a:xfrm>
          <a:solidFill>
            <a:schemeClr val="bg1">
              <a:lumMod val="85000"/>
            </a:schemeClr>
          </a:solidFill>
        </p:spPr>
        <p:txBody>
          <a:bodyPr anchor="ctr">
            <a:normAutofit/>
          </a:bodyPr>
          <a:lstStyle>
            <a:lvl1pPr algn="ctr">
              <a:defRPr sz="1600"/>
            </a:lvl1pPr>
          </a:lstStyle>
          <a:p>
            <a:endParaRPr lang="en-US" dirty="0"/>
          </a:p>
        </p:txBody>
      </p:sp>
      <p:sp>
        <p:nvSpPr>
          <p:cNvPr id="74" name="Text Placeholder 13">
            <a:extLst>
              <a:ext uri="{FF2B5EF4-FFF2-40B4-BE49-F238E27FC236}">
                <a16:creationId xmlns:a16="http://schemas.microsoft.com/office/drawing/2014/main" id="{236E29FD-B8A7-7C21-3C36-94AB1CEC5301}"/>
              </a:ext>
            </a:extLst>
          </p:cNvPr>
          <p:cNvSpPr>
            <a:spLocks noGrp="1"/>
          </p:cNvSpPr>
          <p:nvPr>
            <p:ph type="body" sz="quarter" idx="25" hasCustomPrompt="1"/>
          </p:nvPr>
        </p:nvSpPr>
        <p:spPr>
          <a:xfrm>
            <a:off x="8020982"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75" name="Text Placeholder 15">
            <a:extLst>
              <a:ext uri="{FF2B5EF4-FFF2-40B4-BE49-F238E27FC236}">
                <a16:creationId xmlns:a16="http://schemas.microsoft.com/office/drawing/2014/main" id="{52865D46-3717-822F-B1BF-61AB31635B4B}"/>
              </a:ext>
            </a:extLst>
          </p:cNvPr>
          <p:cNvSpPr>
            <a:spLocks noGrp="1"/>
          </p:cNvSpPr>
          <p:nvPr>
            <p:ph type="body" sz="quarter" idx="26" hasCustomPrompt="1"/>
          </p:nvPr>
        </p:nvSpPr>
        <p:spPr>
          <a:xfrm>
            <a:off x="8020981"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76" name="Text Placeholder 11">
            <a:extLst>
              <a:ext uri="{FF2B5EF4-FFF2-40B4-BE49-F238E27FC236}">
                <a16:creationId xmlns:a16="http://schemas.microsoft.com/office/drawing/2014/main" id="{BA6F8A9B-50FE-0701-AA32-F0543541E221}"/>
              </a:ext>
            </a:extLst>
          </p:cNvPr>
          <p:cNvSpPr>
            <a:spLocks noGrp="1"/>
          </p:cNvSpPr>
          <p:nvPr>
            <p:ph type="body" sz="quarter" idx="27" hasCustomPrompt="1"/>
          </p:nvPr>
        </p:nvSpPr>
        <p:spPr>
          <a:xfrm>
            <a:off x="8020981"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77" name="Rectangle 76">
            <a:extLst>
              <a:ext uri="{FF2B5EF4-FFF2-40B4-BE49-F238E27FC236}">
                <a16:creationId xmlns:a16="http://schemas.microsoft.com/office/drawing/2014/main" id="{6FD36595-46C1-DD8D-76C6-7135ED12E8F2}"/>
              </a:ext>
            </a:extLst>
          </p:cNvPr>
          <p:cNvSpPr/>
          <p:nvPr userDrawn="1"/>
        </p:nvSpPr>
        <p:spPr>
          <a:xfrm>
            <a:off x="8030562" y="3197099"/>
            <a:ext cx="1411035" cy="80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80" name="Picture Placeholder 9">
            <a:extLst>
              <a:ext uri="{FF2B5EF4-FFF2-40B4-BE49-F238E27FC236}">
                <a16:creationId xmlns:a16="http://schemas.microsoft.com/office/drawing/2014/main" id="{0FA1A550-0E0F-FBD1-2C20-798821F9DC3C}"/>
              </a:ext>
            </a:extLst>
          </p:cNvPr>
          <p:cNvSpPr>
            <a:spLocks noGrp="1"/>
          </p:cNvSpPr>
          <p:nvPr>
            <p:ph type="pic" sz="quarter" idx="28"/>
          </p:nvPr>
        </p:nvSpPr>
        <p:spPr>
          <a:xfrm>
            <a:off x="10084782" y="1829901"/>
            <a:ext cx="1408176" cy="1408176"/>
          </a:xfrm>
          <a:solidFill>
            <a:schemeClr val="bg1">
              <a:lumMod val="85000"/>
            </a:schemeClr>
          </a:solidFill>
        </p:spPr>
        <p:txBody>
          <a:bodyPr anchor="ctr">
            <a:normAutofit/>
          </a:bodyPr>
          <a:lstStyle>
            <a:lvl1pPr algn="ctr">
              <a:defRPr sz="1600"/>
            </a:lvl1pPr>
          </a:lstStyle>
          <a:p>
            <a:endParaRPr lang="en-US" dirty="0"/>
          </a:p>
        </p:txBody>
      </p:sp>
      <p:sp>
        <p:nvSpPr>
          <p:cNvPr id="81" name="Text Placeholder 13">
            <a:extLst>
              <a:ext uri="{FF2B5EF4-FFF2-40B4-BE49-F238E27FC236}">
                <a16:creationId xmlns:a16="http://schemas.microsoft.com/office/drawing/2014/main" id="{34A2F708-6FDF-B2B9-65EF-9A819CF9F5DA}"/>
              </a:ext>
            </a:extLst>
          </p:cNvPr>
          <p:cNvSpPr>
            <a:spLocks noGrp="1"/>
          </p:cNvSpPr>
          <p:nvPr>
            <p:ph type="body" sz="quarter" idx="29" hasCustomPrompt="1"/>
          </p:nvPr>
        </p:nvSpPr>
        <p:spPr>
          <a:xfrm>
            <a:off x="10084784"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82" name="Text Placeholder 15">
            <a:extLst>
              <a:ext uri="{FF2B5EF4-FFF2-40B4-BE49-F238E27FC236}">
                <a16:creationId xmlns:a16="http://schemas.microsoft.com/office/drawing/2014/main" id="{80BD4696-70F8-9F16-5DC3-2E3A7A15700C}"/>
              </a:ext>
            </a:extLst>
          </p:cNvPr>
          <p:cNvSpPr>
            <a:spLocks noGrp="1"/>
          </p:cNvSpPr>
          <p:nvPr>
            <p:ph type="body" sz="quarter" idx="30" hasCustomPrompt="1"/>
          </p:nvPr>
        </p:nvSpPr>
        <p:spPr>
          <a:xfrm>
            <a:off x="10084783"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83" name="Text Placeholder 11">
            <a:extLst>
              <a:ext uri="{FF2B5EF4-FFF2-40B4-BE49-F238E27FC236}">
                <a16:creationId xmlns:a16="http://schemas.microsoft.com/office/drawing/2014/main" id="{493C880B-81A8-C4B7-7986-472970B547D1}"/>
              </a:ext>
            </a:extLst>
          </p:cNvPr>
          <p:cNvSpPr>
            <a:spLocks noGrp="1"/>
          </p:cNvSpPr>
          <p:nvPr>
            <p:ph type="body" sz="quarter" idx="31" hasCustomPrompt="1"/>
          </p:nvPr>
        </p:nvSpPr>
        <p:spPr>
          <a:xfrm>
            <a:off x="10084783"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84" name="Rectangle 83">
            <a:extLst>
              <a:ext uri="{FF2B5EF4-FFF2-40B4-BE49-F238E27FC236}">
                <a16:creationId xmlns:a16="http://schemas.microsoft.com/office/drawing/2014/main" id="{977B703A-694A-B089-02B1-48DF049034D7}"/>
              </a:ext>
            </a:extLst>
          </p:cNvPr>
          <p:cNvSpPr/>
          <p:nvPr userDrawn="1"/>
        </p:nvSpPr>
        <p:spPr>
          <a:xfrm>
            <a:off x="10094364" y="3197099"/>
            <a:ext cx="1411035" cy="80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3" name="Text Placeholder 11">
            <a:extLst>
              <a:ext uri="{FF2B5EF4-FFF2-40B4-BE49-F238E27FC236}">
                <a16:creationId xmlns:a16="http://schemas.microsoft.com/office/drawing/2014/main" id="{77D4AB9A-05AD-E86F-851C-5A81F323F2AC}"/>
              </a:ext>
            </a:extLst>
          </p:cNvPr>
          <p:cNvSpPr>
            <a:spLocks noGrp="1"/>
          </p:cNvSpPr>
          <p:nvPr>
            <p:ph type="body" sz="quarter" idx="32"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5" name="Right Triangle 4">
            <a:extLst>
              <a:ext uri="{FF2B5EF4-FFF2-40B4-BE49-F238E27FC236}">
                <a16:creationId xmlns:a16="http://schemas.microsoft.com/office/drawing/2014/main" id="{30C8F12B-32AB-4C29-E4AC-13E2EA2E6752}"/>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911552534"/>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K">
    <p:spTree>
      <p:nvGrpSpPr>
        <p:cNvPr id="1" name=""/>
        <p:cNvGrpSpPr/>
        <p:nvPr/>
      </p:nvGrpSpPr>
      <p:grpSpPr>
        <a:xfrm>
          <a:off x="0" y="0"/>
          <a:ext cx="0" cy="0"/>
          <a:chOff x="0" y="0"/>
          <a:chExt cx="0" cy="0"/>
        </a:xfrm>
      </p:grpSpPr>
      <p:sp>
        <p:nvSpPr>
          <p:cNvPr id="44" name="Picture Placeholder 9">
            <a:extLst>
              <a:ext uri="{FF2B5EF4-FFF2-40B4-BE49-F238E27FC236}">
                <a16:creationId xmlns:a16="http://schemas.microsoft.com/office/drawing/2014/main" id="{67103E53-8C66-156C-BF51-4751864502E0}"/>
              </a:ext>
            </a:extLst>
          </p:cNvPr>
          <p:cNvSpPr>
            <a:spLocks noGrp="1"/>
          </p:cNvSpPr>
          <p:nvPr>
            <p:ph type="pic" sz="quarter" idx="15"/>
          </p:nvPr>
        </p:nvSpPr>
        <p:spPr>
          <a:xfrm>
            <a:off x="1866900" y="1530153"/>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cxnSp>
        <p:nvCxnSpPr>
          <p:cNvPr id="3" name="Straight Connector 2">
            <a:extLst>
              <a:ext uri="{FF2B5EF4-FFF2-40B4-BE49-F238E27FC236}">
                <a16:creationId xmlns:a16="http://schemas.microsoft.com/office/drawing/2014/main" id="{80C8A7E8-1328-EAD4-7407-CE04E9024C34}"/>
              </a:ext>
            </a:extLst>
          </p:cNvPr>
          <p:cNvCxnSpPr/>
          <p:nvPr userDrawn="1"/>
        </p:nvCxnSpPr>
        <p:spPr>
          <a:xfrm>
            <a:off x="4793135"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15994E-8DD1-758D-0B75-6FDE719DBB9C}"/>
              </a:ext>
            </a:extLst>
          </p:cNvPr>
          <p:cNvCxnSpPr>
            <a:cxnSpLocks/>
          </p:cNvCxnSpPr>
          <p:nvPr userDrawn="1"/>
        </p:nvCxnSpPr>
        <p:spPr>
          <a:xfrm flipH="1">
            <a:off x="1834334" y="4013200"/>
            <a:ext cx="9180355"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3C71DAD-293D-60A2-F052-B8AC74787958}"/>
              </a:ext>
            </a:extLst>
          </p:cNvPr>
          <p:cNvSpPr/>
          <p:nvPr userDrawn="1"/>
        </p:nvSpPr>
        <p:spPr>
          <a:xfrm>
            <a:off x="1868180" y="2662993"/>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47" name="Text Placeholder 13">
            <a:extLst>
              <a:ext uri="{FF2B5EF4-FFF2-40B4-BE49-F238E27FC236}">
                <a16:creationId xmlns:a16="http://schemas.microsoft.com/office/drawing/2014/main" id="{C21EDBC8-065B-B45C-07F8-ECEA19BD62D7}"/>
              </a:ext>
            </a:extLst>
          </p:cNvPr>
          <p:cNvSpPr>
            <a:spLocks noGrp="1"/>
          </p:cNvSpPr>
          <p:nvPr>
            <p:ph type="body" sz="quarter" idx="13" hasCustomPrompt="1"/>
          </p:nvPr>
        </p:nvSpPr>
        <p:spPr>
          <a:xfrm>
            <a:off x="1866276" y="3189917"/>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8" name="Text Placeholder 15">
            <a:extLst>
              <a:ext uri="{FF2B5EF4-FFF2-40B4-BE49-F238E27FC236}">
                <a16:creationId xmlns:a16="http://schemas.microsoft.com/office/drawing/2014/main" id="{2AA9676C-4229-2F76-EBAE-CCD052FB7F6C}"/>
              </a:ext>
            </a:extLst>
          </p:cNvPr>
          <p:cNvSpPr>
            <a:spLocks noGrp="1"/>
          </p:cNvSpPr>
          <p:nvPr>
            <p:ph type="body" sz="quarter" idx="14" hasCustomPrompt="1"/>
          </p:nvPr>
        </p:nvSpPr>
        <p:spPr>
          <a:xfrm>
            <a:off x="1866275" y="3540508"/>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49" name="Text Placeholder 11">
            <a:extLst>
              <a:ext uri="{FF2B5EF4-FFF2-40B4-BE49-F238E27FC236}">
                <a16:creationId xmlns:a16="http://schemas.microsoft.com/office/drawing/2014/main" id="{48494FE3-7389-E587-B83F-A5E5CE039362}"/>
              </a:ext>
            </a:extLst>
          </p:cNvPr>
          <p:cNvSpPr>
            <a:spLocks noGrp="1"/>
          </p:cNvSpPr>
          <p:nvPr>
            <p:ph type="body" sz="quarter" idx="12" hasCustomPrompt="1"/>
          </p:nvPr>
        </p:nvSpPr>
        <p:spPr>
          <a:xfrm>
            <a:off x="1866276" y="2873413"/>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1" name="Picture Placeholder 9">
            <a:extLst>
              <a:ext uri="{FF2B5EF4-FFF2-40B4-BE49-F238E27FC236}">
                <a16:creationId xmlns:a16="http://schemas.microsoft.com/office/drawing/2014/main" id="{0DA82EA5-8CA5-5D50-8A12-B1C0A1479749}"/>
              </a:ext>
            </a:extLst>
          </p:cNvPr>
          <p:cNvSpPr>
            <a:spLocks noGrp="1"/>
          </p:cNvSpPr>
          <p:nvPr>
            <p:ph type="pic" sz="quarter" idx="16"/>
          </p:nvPr>
        </p:nvSpPr>
        <p:spPr>
          <a:xfrm>
            <a:off x="5115872" y="1530153"/>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52" name="Rectangle 51">
            <a:extLst>
              <a:ext uri="{FF2B5EF4-FFF2-40B4-BE49-F238E27FC236}">
                <a16:creationId xmlns:a16="http://schemas.microsoft.com/office/drawing/2014/main" id="{36DBB5FA-810F-ABAA-8A0C-9F8B4030D99B}"/>
              </a:ext>
            </a:extLst>
          </p:cNvPr>
          <p:cNvSpPr/>
          <p:nvPr userDrawn="1"/>
        </p:nvSpPr>
        <p:spPr>
          <a:xfrm>
            <a:off x="5117152" y="2662993"/>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54" name="Text Placeholder 13">
            <a:extLst>
              <a:ext uri="{FF2B5EF4-FFF2-40B4-BE49-F238E27FC236}">
                <a16:creationId xmlns:a16="http://schemas.microsoft.com/office/drawing/2014/main" id="{4DA8558D-8F62-5776-4AA4-DBB1312E5ED8}"/>
              </a:ext>
            </a:extLst>
          </p:cNvPr>
          <p:cNvSpPr>
            <a:spLocks noGrp="1"/>
          </p:cNvSpPr>
          <p:nvPr>
            <p:ph type="body" sz="quarter" idx="17" hasCustomPrompt="1"/>
          </p:nvPr>
        </p:nvSpPr>
        <p:spPr>
          <a:xfrm>
            <a:off x="5115248" y="3189917"/>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55" name="Text Placeholder 15">
            <a:extLst>
              <a:ext uri="{FF2B5EF4-FFF2-40B4-BE49-F238E27FC236}">
                <a16:creationId xmlns:a16="http://schemas.microsoft.com/office/drawing/2014/main" id="{FADB1F80-C53C-CEF7-83AC-8EA93E4F6352}"/>
              </a:ext>
            </a:extLst>
          </p:cNvPr>
          <p:cNvSpPr>
            <a:spLocks noGrp="1"/>
          </p:cNvSpPr>
          <p:nvPr>
            <p:ph type="body" sz="quarter" idx="18" hasCustomPrompt="1"/>
          </p:nvPr>
        </p:nvSpPr>
        <p:spPr>
          <a:xfrm>
            <a:off x="5115247" y="3540508"/>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56" name="Text Placeholder 11">
            <a:extLst>
              <a:ext uri="{FF2B5EF4-FFF2-40B4-BE49-F238E27FC236}">
                <a16:creationId xmlns:a16="http://schemas.microsoft.com/office/drawing/2014/main" id="{D720E812-3AA7-1942-B3C0-691BA9D21E89}"/>
              </a:ext>
            </a:extLst>
          </p:cNvPr>
          <p:cNvSpPr>
            <a:spLocks noGrp="1"/>
          </p:cNvSpPr>
          <p:nvPr>
            <p:ph type="body" sz="quarter" idx="19" hasCustomPrompt="1"/>
          </p:nvPr>
        </p:nvSpPr>
        <p:spPr>
          <a:xfrm>
            <a:off x="5115248" y="2873413"/>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8" name="Picture Placeholder 9">
            <a:extLst>
              <a:ext uri="{FF2B5EF4-FFF2-40B4-BE49-F238E27FC236}">
                <a16:creationId xmlns:a16="http://schemas.microsoft.com/office/drawing/2014/main" id="{B4AF8CA7-40BD-42B4-23D9-BAC342C518B0}"/>
              </a:ext>
            </a:extLst>
          </p:cNvPr>
          <p:cNvSpPr>
            <a:spLocks noGrp="1"/>
          </p:cNvSpPr>
          <p:nvPr>
            <p:ph type="pic" sz="quarter" idx="20"/>
          </p:nvPr>
        </p:nvSpPr>
        <p:spPr>
          <a:xfrm>
            <a:off x="8364858" y="1530153"/>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59" name="Rectangle 58">
            <a:extLst>
              <a:ext uri="{FF2B5EF4-FFF2-40B4-BE49-F238E27FC236}">
                <a16:creationId xmlns:a16="http://schemas.microsoft.com/office/drawing/2014/main" id="{0E154B85-AA62-A43B-4E9E-C366ABABBA80}"/>
              </a:ext>
            </a:extLst>
          </p:cNvPr>
          <p:cNvSpPr/>
          <p:nvPr userDrawn="1"/>
        </p:nvSpPr>
        <p:spPr>
          <a:xfrm>
            <a:off x="8366138" y="2662993"/>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61" name="Text Placeholder 13">
            <a:extLst>
              <a:ext uri="{FF2B5EF4-FFF2-40B4-BE49-F238E27FC236}">
                <a16:creationId xmlns:a16="http://schemas.microsoft.com/office/drawing/2014/main" id="{01D6E590-F822-E084-A690-2C16F694A4C2}"/>
              </a:ext>
            </a:extLst>
          </p:cNvPr>
          <p:cNvSpPr>
            <a:spLocks noGrp="1"/>
          </p:cNvSpPr>
          <p:nvPr>
            <p:ph type="body" sz="quarter" idx="21" hasCustomPrompt="1"/>
          </p:nvPr>
        </p:nvSpPr>
        <p:spPr>
          <a:xfrm>
            <a:off x="8364234" y="3189917"/>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2" name="Text Placeholder 15">
            <a:extLst>
              <a:ext uri="{FF2B5EF4-FFF2-40B4-BE49-F238E27FC236}">
                <a16:creationId xmlns:a16="http://schemas.microsoft.com/office/drawing/2014/main" id="{9D8908D8-46CF-2A67-90CB-6E5AAE600F6A}"/>
              </a:ext>
            </a:extLst>
          </p:cNvPr>
          <p:cNvSpPr>
            <a:spLocks noGrp="1"/>
          </p:cNvSpPr>
          <p:nvPr>
            <p:ph type="body" sz="quarter" idx="22" hasCustomPrompt="1"/>
          </p:nvPr>
        </p:nvSpPr>
        <p:spPr>
          <a:xfrm>
            <a:off x="8364233" y="3540508"/>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63" name="Text Placeholder 11">
            <a:extLst>
              <a:ext uri="{FF2B5EF4-FFF2-40B4-BE49-F238E27FC236}">
                <a16:creationId xmlns:a16="http://schemas.microsoft.com/office/drawing/2014/main" id="{3C51C245-21CB-F15D-253E-23FE0A044674}"/>
              </a:ext>
            </a:extLst>
          </p:cNvPr>
          <p:cNvSpPr>
            <a:spLocks noGrp="1"/>
          </p:cNvSpPr>
          <p:nvPr>
            <p:ph type="body" sz="quarter" idx="23" hasCustomPrompt="1"/>
          </p:nvPr>
        </p:nvSpPr>
        <p:spPr>
          <a:xfrm>
            <a:off x="8364234" y="2873413"/>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4" name="Picture Placeholder 9">
            <a:extLst>
              <a:ext uri="{FF2B5EF4-FFF2-40B4-BE49-F238E27FC236}">
                <a16:creationId xmlns:a16="http://schemas.microsoft.com/office/drawing/2014/main" id="{345D944B-19E1-9DB3-0CBC-A9014C684AC4}"/>
              </a:ext>
            </a:extLst>
          </p:cNvPr>
          <p:cNvSpPr>
            <a:spLocks noGrp="1"/>
          </p:cNvSpPr>
          <p:nvPr>
            <p:ph type="pic" sz="quarter" idx="24"/>
          </p:nvPr>
        </p:nvSpPr>
        <p:spPr>
          <a:xfrm>
            <a:off x="1866900" y="4158626"/>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5" name="Rectangle 4">
            <a:extLst>
              <a:ext uri="{FF2B5EF4-FFF2-40B4-BE49-F238E27FC236}">
                <a16:creationId xmlns:a16="http://schemas.microsoft.com/office/drawing/2014/main" id="{42349A31-3893-31C9-1A78-55F95DBF7D7C}"/>
              </a:ext>
            </a:extLst>
          </p:cNvPr>
          <p:cNvSpPr/>
          <p:nvPr userDrawn="1"/>
        </p:nvSpPr>
        <p:spPr>
          <a:xfrm>
            <a:off x="1868180" y="5291466"/>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8" name="Text Placeholder 13">
            <a:extLst>
              <a:ext uri="{FF2B5EF4-FFF2-40B4-BE49-F238E27FC236}">
                <a16:creationId xmlns:a16="http://schemas.microsoft.com/office/drawing/2014/main" id="{B4C1D808-DF9F-7186-5CCD-68D1FA5E8C6D}"/>
              </a:ext>
            </a:extLst>
          </p:cNvPr>
          <p:cNvSpPr>
            <a:spLocks noGrp="1"/>
          </p:cNvSpPr>
          <p:nvPr>
            <p:ph type="body" sz="quarter" idx="25" hasCustomPrompt="1"/>
          </p:nvPr>
        </p:nvSpPr>
        <p:spPr>
          <a:xfrm>
            <a:off x="1866276" y="5818390"/>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9" name="Text Placeholder 15">
            <a:extLst>
              <a:ext uri="{FF2B5EF4-FFF2-40B4-BE49-F238E27FC236}">
                <a16:creationId xmlns:a16="http://schemas.microsoft.com/office/drawing/2014/main" id="{EB2A8B3F-C1C0-9127-C556-3699A59A1478}"/>
              </a:ext>
            </a:extLst>
          </p:cNvPr>
          <p:cNvSpPr>
            <a:spLocks noGrp="1"/>
          </p:cNvSpPr>
          <p:nvPr>
            <p:ph type="body" sz="quarter" idx="26" hasCustomPrompt="1"/>
          </p:nvPr>
        </p:nvSpPr>
        <p:spPr>
          <a:xfrm>
            <a:off x="1866275" y="6168981"/>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10" name="Text Placeholder 11">
            <a:extLst>
              <a:ext uri="{FF2B5EF4-FFF2-40B4-BE49-F238E27FC236}">
                <a16:creationId xmlns:a16="http://schemas.microsoft.com/office/drawing/2014/main" id="{F833A4E6-3E87-2062-750C-2FC74FA5F357}"/>
              </a:ext>
            </a:extLst>
          </p:cNvPr>
          <p:cNvSpPr>
            <a:spLocks noGrp="1"/>
          </p:cNvSpPr>
          <p:nvPr>
            <p:ph type="body" sz="quarter" idx="27" hasCustomPrompt="1"/>
          </p:nvPr>
        </p:nvSpPr>
        <p:spPr>
          <a:xfrm>
            <a:off x="1866276" y="5501886"/>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11" name="Picture Placeholder 9">
            <a:extLst>
              <a:ext uri="{FF2B5EF4-FFF2-40B4-BE49-F238E27FC236}">
                <a16:creationId xmlns:a16="http://schemas.microsoft.com/office/drawing/2014/main" id="{3B4BC677-9D3B-5B2C-A89C-838FAC8DFF12}"/>
              </a:ext>
            </a:extLst>
          </p:cNvPr>
          <p:cNvSpPr>
            <a:spLocks noGrp="1"/>
          </p:cNvSpPr>
          <p:nvPr>
            <p:ph type="pic" sz="quarter" idx="28"/>
          </p:nvPr>
        </p:nvSpPr>
        <p:spPr>
          <a:xfrm>
            <a:off x="5115872" y="4158626"/>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12" name="Rectangle 11">
            <a:extLst>
              <a:ext uri="{FF2B5EF4-FFF2-40B4-BE49-F238E27FC236}">
                <a16:creationId xmlns:a16="http://schemas.microsoft.com/office/drawing/2014/main" id="{1B7721ED-48C6-52EA-66E2-0DD29CE27CB3}"/>
              </a:ext>
            </a:extLst>
          </p:cNvPr>
          <p:cNvSpPr/>
          <p:nvPr userDrawn="1"/>
        </p:nvSpPr>
        <p:spPr>
          <a:xfrm>
            <a:off x="5117152" y="5291466"/>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13" name="Text Placeholder 13">
            <a:extLst>
              <a:ext uri="{FF2B5EF4-FFF2-40B4-BE49-F238E27FC236}">
                <a16:creationId xmlns:a16="http://schemas.microsoft.com/office/drawing/2014/main" id="{98059797-4672-EC4C-BF61-C91291B29388}"/>
              </a:ext>
            </a:extLst>
          </p:cNvPr>
          <p:cNvSpPr>
            <a:spLocks noGrp="1"/>
          </p:cNvSpPr>
          <p:nvPr>
            <p:ph type="body" sz="quarter" idx="29" hasCustomPrompt="1"/>
          </p:nvPr>
        </p:nvSpPr>
        <p:spPr>
          <a:xfrm>
            <a:off x="5115248" y="5818390"/>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15" name="Text Placeholder 15">
            <a:extLst>
              <a:ext uri="{FF2B5EF4-FFF2-40B4-BE49-F238E27FC236}">
                <a16:creationId xmlns:a16="http://schemas.microsoft.com/office/drawing/2014/main" id="{797E69F9-5E0D-2866-7B51-5385AE5CFC2F}"/>
              </a:ext>
            </a:extLst>
          </p:cNvPr>
          <p:cNvSpPr>
            <a:spLocks noGrp="1"/>
          </p:cNvSpPr>
          <p:nvPr>
            <p:ph type="body" sz="quarter" idx="30" hasCustomPrompt="1"/>
          </p:nvPr>
        </p:nvSpPr>
        <p:spPr>
          <a:xfrm>
            <a:off x="5115247" y="6168981"/>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16" name="Text Placeholder 11">
            <a:extLst>
              <a:ext uri="{FF2B5EF4-FFF2-40B4-BE49-F238E27FC236}">
                <a16:creationId xmlns:a16="http://schemas.microsoft.com/office/drawing/2014/main" id="{55696550-413F-A607-F8A1-EC0A762F6F28}"/>
              </a:ext>
            </a:extLst>
          </p:cNvPr>
          <p:cNvSpPr>
            <a:spLocks noGrp="1"/>
          </p:cNvSpPr>
          <p:nvPr>
            <p:ph type="body" sz="quarter" idx="31" hasCustomPrompt="1"/>
          </p:nvPr>
        </p:nvSpPr>
        <p:spPr>
          <a:xfrm>
            <a:off x="5115248" y="5501886"/>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17" name="Picture Placeholder 9">
            <a:extLst>
              <a:ext uri="{FF2B5EF4-FFF2-40B4-BE49-F238E27FC236}">
                <a16:creationId xmlns:a16="http://schemas.microsoft.com/office/drawing/2014/main" id="{6F0FF76A-5E2C-917E-9A3B-A9CD8ED8A015}"/>
              </a:ext>
            </a:extLst>
          </p:cNvPr>
          <p:cNvSpPr>
            <a:spLocks noGrp="1"/>
          </p:cNvSpPr>
          <p:nvPr>
            <p:ph type="pic" sz="quarter" idx="32"/>
          </p:nvPr>
        </p:nvSpPr>
        <p:spPr>
          <a:xfrm>
            <a:off x="8364858" y="4158626"/>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18" name="Rectangle 17">
            <a:extLst>
              <a:ext uri="{FF2B5EF4-FFF2-40B4-BE49-F238E27FC236}">
                <a16:creationId xmlns:a16="http://schemas.microsoft.com/office/drawing/2014/main" id="{C521ADAA-EF1A-D88E-E044-2DA7425A4A19}"/>
              </a:ext>
            </a:extLst>
          </p:cNvPr>
          <p:cNvSpPr/>
          <p:nvPr userDrawn="1"/>
        </p:nvSpPr>
        <p:spPr>
          <a:xfrm>
            <a:off x="8366138" y="5291466"/>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19" name="Text Placeholder 13">
            <a:extLst>
              <a:ext uri="{FF2B5EF4-FFF2-40B4-BE49-F238E27FC236}">
                <a16:creationId xmlns:a16="http://schemas.microsoft.com/office/drawing/2014/main" id="{6F32D0D2-05C7-78DC-84B9-6D1F5094A707}"/>
              </a:ext>
            </a:extLst>
          </p:cNvPr>
          <p:cNvSpPr>
            <a:spLocks noGrp="1"/>
          </p:cNvSpPr>
          <p:nvPr>
            <p:ph type="body" sz="quarter" idx="33" hasCustomPrompt="1"/>
          </p:nvPr>
        </p:nvSpPr>
        <p:spPr>
          <a:xfrm>
            <a:off x="8364234" y="5818390"/>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20" name="Text Placeholder 15">
            <a:extLst>
              <a:ext uri="{FF2B5EF4-FFF2-40B4-BE49-F238E27FC236}">
                <a16:creationId xmlns:a16="http://schemas.microsoft.com/office/drawing/2014/main" id="{082E729F-09A2-F2F1-55F2-FDC04AE23C6E}"/>
              </a:ext>
            </a:extLst>
          </p:cNvPr>
          <p:cNvSpPr>
            <a:spLocks noGrp="1"/>
          </p:cNvSpPr>
          <p:nvPr>
            <p:ph type="body" sz="quarter" idx="34" hasCustomPrompt="1"/>
          </p:nvPr>
        </p:nvSpPr>
        <p:spPr>
          <a:xfrm>
            <a:off x="8364233" y="6168981"/>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21" name="Text Placeholder 11">
            <a:extLst>
              <a:ext uri="{FF2B5EF4-FFF2-40B4-BE49-F238E27FC236}">
                <a16:creationId xmlns:a16="http://schemas.microsoft.com/office/drawing/2014/main" id="{92F4A036-F346-8C8E-AFD4-9FDEB27F8B9D}"/>
              </a:ext>
            </a:extLst>
          </p:cNvPr>
          <p:cNvSpPr>
            <a:spLocks noGrp="1"/>
          </p:cNvSpPr>
          <p:nvPr>
            <p:ph type="body" sz="quarter" idx="35" hasCustomPrompt="1"/>
          </p:nvPr>
        </p:nvSpPr>
        <p:spPr>
          <a:xfrm>
            <a:off x="8364234" y="5501886"/>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22" name="Right Triangle 21">
            <a:extLst>
              <a:ext uri="{FF2B5EF4-FFF2-40B4-BE49-F238E27FC236}">
                <a16:creationId xmlns:a16="http://schemas.microsoft.com/office/drawing/2014/main" id="{4A2F123D-C5AB-C33B-8BF5-9196FB5248DD}"/>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cxnSp>
        <p:nvCxnSpPr>
          <p:cNvPr id="23" name="Straight Connector 22">
            <a:extLst>
              <a:ext uri="{FF2B5EF4-FFF2-40B4-BE49-F238E27FC236}">
                <a16:creationId xmlns:a16="http://schemas.microsoft.com/office/drawing/2014/main" id="{2AB3441F-BBD4-EFE4-ADCE-8776956DFD8A}"/>
              </a:ext>
            </a:extLst>
          </p:cNvPr>
          <p:cNvCxnSpPr/>
          <p:nvPr userDrawn="1"/>
        </p:nvCxnSpPr>
        <p:spPr>
          <a:xfrm>
            <a:off x="8064655"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48200"/>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L">
    <p:spTree>
      <p:nvGrpSpPr>
        <p:cNvPr id="1" name=""/>
        <p:cNvGrpSpPr/>
        <p:nvPr/>
      </p:nvGrpSpPr>
      <p:grpSpPr>
        <a:xfrm>
          <a:off x="0" y="0"/>
          <a:ext cx="0" cy="0"/>
          <a:chOff x="0" y="0"/>
          <a:chExt cx="0" cy="0"/>
        </a:xfrm>
      </p:grpSpPr>
      <p:sp>
        <p:nvSpPr>
          <p:cNvPr id="44" name="Picture Placeholder 9">
            <a:extLst>
              <a:ext uri="{FF2B5EF4-FFF2-40B4-BE49-F238E27FC236}">
                <a16:creationId xmlns:a16="http://schemas.microsoft.com/office/drawing/2014/main" id="{67103E53-8C66-156C-BF51-4751864502E0}"/>
              </a:ext>
            </a:extLst>
          </p:cNvPr>
          <p:cNvSpPr>
            <a:spLocks noGrp="1"/>
          </p:cNvSpPr>
          <p:nvPr>
            <p:ph type="pic" sz="quarter" idx="15"/>
          </p:nvPr>
        </p:nvSpPr>
        <p:spPr>
          <a:xfrm>
            <a:off x="1866900" y="1530153"/>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cxnSp>
        <p:nvCxnSpPr>
          <p:cNvPr id="7" name="Straight Connector 6">
            <a:extLst>
              <a:ext uri="{FF2B5EF4-FFF2-40B4-BE49-F238E27FC236}">
                <a16:creationId xmlns:a16="http://schemas.microsoft.com/office/drawing/2014/main" id="{0515994E-8DD1-758D-0B75-6FDE719DBB9C}"/>
              </a:ext>
            </a:extLst>
          </p:cNvPr>
          <p:cNvCxnSpPr>
            <a:cxnSpLocks/>
          </p:cNvCxnSpPr>
          <p:nvPr userDrawn="1"/>
        </p:nvCxnSpPr>
        <p:spPr>
          <a:xfrm flipH="1">
            <a:off x="1834334" y="4013200"/>
            <a:ext cx="9180355"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3C71DAD-293D-60A2-F052-B8AC74787958}"/>
              </a:ext>
            </a:extLst>
          </p:cNvPr>
          <p:cNvSpPr/>
          <p:nvPr userDrawn="1"/>
        </p:nvSpPr>
        <p:spPr>
          <a:xfrm>
            <a:off x="1868180" y="2662993"/>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47" name="Text Placeholder 13">
            <a:extLst>
              <a:ext uri="{FF2B5EF4-FFF2-40B4-BE49-F238E27FC236}">
                <a16:creationId xmlns:a16="http://schemas.microsoft.com/office/drawing/2014/main" id="{C21EDBC8-065B-B45C-07F8-ECEA19BD62D7}"/>
              </a:ext>
            </a:extLst>
          </p:cNvPr>
          <p:cNvSpPr>
            <a:spLocks noGrp="1"/>
          </p:cNvSpPr>
          <p:nvPr>
            <p:ph type="body" sz="quarter" idx="13" hasCustomPrompt="1"/>
          </p:nvPr>
        </p:nvSpPr>
        <p:spPr>
          <a:xfrm>
            <a:off x="1866276" y="3189917"/>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8" name="Text Placeholder 15">
            <a:extLst>
              <a:ext uri="{FF2B5EF4-FFF2-40B4-BE49-F238E27FC236}">
                <a16:creationId xmlns:a16="http://schemas.microsoft.com/office/drawing/2014/main" id="{2AA9676C-4229-2F76-EBAE-CCD052FB7F6C}"/>
              </a:ext>
            </a:extLst>
          </p:cNvPr>
          <p:cNvSpPr>
            <a:spLocks noGrp="1"/>
          </p:cNvSpPr>
          <p:nvPr>
            <p:ph type="body" sz="quarter" idx="14" hasCustomPrompt="1"/>
          </p:nvPr>
        </p:nvSpPr>
        <p:spPr>
          <a:xfrm>
            <a:off x="1866275" y="3540508"/>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49" name="Text Placeholder 11">
            <a:extLst>
              <a:ext uri="{FF2B5EF4-FFF2-40B4-BE49-F238E27FC236}">
                <a16:creationId xmlns:a16="http://schemas.microsoft.com/office/drawing/2014/main" id="{48494FE3-7389-E587-B83F-A5E5CE039362}"/>
              </a:ext>
            </a:extLst>
          </p:cNvPr>
          <p:cNvSpPr>
            <a:spLocks noGrp="1"/>
          </p:cNvSpPr>
          <p:nvPr>
            <p:ph type="body" sz="quarter" idx="12" hasCustomPrompt="1"/>
          </p:nvPr>
        </p:nvSpPr>
        <p:spPr>
          <a:xfrm>
            <a:off x="1866276" y="2873413"/>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1" name="Picture Placeholder 9">
            <a:extLst>
              <a:ext uri="{FF2B5EF4-FFF2-40B4-BE49-F238E27FC236}">
                <a16:creationId xmlns:a16="http://schemas.microsoft.com/office/drawing/2014/main" id="{0DA82EA5-8CA5-5D50-8A12-B1C0A1479749}"/>
              </a:ext>
            </a:extLst>
          </p:cNvPr>
          <p:cNvSpPr>
            <a:spLocks noGrp="1"/>
          </p:cNvSpPr>
          <p:nvPr>
            <p:ph type="pic" sz="quarter" idx="16"/>
          </p:nvPr>
        </p:nvSpPr>
        <p:spPr>
          <a:xfrm>
            <a:off x="5115872" y="1530153"/>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52" name="Rectangle 51">
            <a:extLst>
              <a:ext uri="{FF2B5EF4-FFF2-40B4-BE49-F238E27FC236}">
                <a16:creationId xmlns:a16="http://schemas.microsoft.com/office/drawing/2014/main" id="{36DBB5FA-810F-ABAA-8A0C-9F8B4030D99B}"/>
              </a:ext>
            </a:extLst>
          </p:cNvPr>
          <p:cNvSpPr/>
          <p:nvPr userDrawn="1"/>
        </p:nvSpPr>
        <p:spPr>
          <a:xfrm>
            <a:off x="5117152" y="2662993"/>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54" name="Text Placeholder 13">
            <a:extLst>
              <a:ext uri="{FF2B5EF4-FFF2-40B4-BE49-F238E27FC236}">
                <a16:creationId xmlns:a16="http://schemas.microsoft.com/office/drawing/2014/main" id="{4DA8558D-8F62-5776-4AA4-DBB1312E5ED8}"/>
              </a:ext>
            </a:extLst>
          </p:cNvPr>
          <p:cNvSpPr>
            <a:spLocks noGrp="1"/>
          </p:cNvSpPr>
          <p:nvPr>
            <p:ph type="body" sz="quarter" idx="17" hasCustomPrompt="1"/>
          </p:nvPr>
        </p:nvSpPr>
        <p:spPr>
          <a:xfrm>
            <a:off x="5115248" y="3189917"/>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55" name="Text Placeholder 15">
            <a:extLst>
              <a:ext uri="{FF2B5EF4-FFF2-40B4-BE49-F238E27FC236}">
                <a16:creationId xmlns:a16="http://schemas.microsoft.com/office/drawing/2014/main" id="{FADB1F80-C53C-CEF7-83AC-8EA93E4F6352}"/>
              </a:ext>
            </a:extLst>
          </p:cNvPr>
          <p:cNvSpPr>
            <a:spLocks noGrp="1"/>
          </p:cNvSpPr>
          <p:nvPr>
            <p:ph type="body" sz="quarter" idx="18" hasCustomPrompt="1"/>
          </p:nvPr>
        </p:nvSpPr>
        <p:spPr>
          <a:xfrm>
            <a:off x="5115247" y="3540508"/>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56" name="Text Placeholder 11">
            <a:extLst>
              <a:ext uri="{FF2B5EF4-FFF2-40B4-BE49-F238E27FC236}">
                <a16:creationId xmlns:a16="http://schemas.microsoft.com/office/drawing/2014/main" id="{D720E812-3AA7-1942-B3C0-691BA9D21E89}"/>
              </a:ext>
            </a:extLst>
          </p:cNvPr>
          <p:cNvSpPr>
            <a:spLocks noGrp="1"/>
          </p:cNvSpPr>
          <p:nvPr>
            <p:ph type="body" sz="quarter" idx="19" hasCustomPrompt="1"/>
          </p:nvPr>
        </p:nvSpPr>
        <p:spPr>
          <a:xfrm>
            <a:off x="5115248" y="2873413"/>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8" name="Picture Placeholder 9">
            <a:extLst>
              <a:ext uri="{FF2B5EF4-FFF2-40B4-BE49-F238E27FC236}">
                <a16:creationId xmlns:a16="http://schemas.microsoft.com/office/drawing/2014/main" id="{B4AF8CA7-40BD-42B4-23D9-BAC342C518B0}"/>
              </a:ext>
            </a:extLst>
          </p:cNvPr>
          <p:cNvSpPr>
            <a:spLocks noGrp="1"/>
          </p:cNvSpPr>
          <p:nvPr>
            <p:ph type="pic" sz="quarter" idx="20"/>
          </p:nvPr>
        </p:nvSpPr>
        <p:spPr>
          <a:xfrm>
            <a:off x="8364858" y="1530153"/>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59" name="Rectangle 58">
            <a:extLst>
              <a:ext uri="{FF2B5EF4-FFF2-40B4-BE49-F238E27FC236}">
                <a16:creationId xmlns:a16="http://schemas.microsoft.com/office/drawing/2014/main" id="{0E154B85-AA62-A43B-4E9E-C366ABABBA80}"/>
              </a:ext>
            </a:extLst>
          </p:cNvPr>
          <p:cNvSpPr/>
          <p:nvPr userDrawn="1"/>
        </p:nvSpPr>
        <p:spPr>
          <a:xfrm>
            <a:off x="8366138" y="2662993"/>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61" name="Text Placeholder 13">
            <a:extLst>
              <a:ext uri="{FF2B5EF4-FFF2-40B4-BE49-F238E27FC236}">
                <a16:creationId xmlns:a16="http://schemas.microsoft.com/office/drawing/2014/main" id="{01D6E590-F822-E084-A690-2C16F694A4C2}"/>
              </a:ext>
            </a:extLst>
          </p:cNvPr>
          <p:cNvSpPr>
            <a:spLocks noGrp="1"/>
          </p:cNvSpPr>
          <p:nvPr>
            <p:ph type="body" sz="quarter" idx="21" hasCustomPrompt="1"/>
          </p:nvPr>
        </p:nvSpPr>
        <p:spPr>
          <a:xfrm>
            <a:off x="8364234" y="3189917"/>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2" name="Text Placeholder 15">
            <a:extLst>
              <a:ext uri="{FF2B5EF4-FFF2-40B4-BE49-F238E27FC236}">
                <a16:creationId xmlns:a16="http://schemas.microsoft.com/office/drawing/2014/main" id="{9D8908D8-46CF-2A67-90CB-6E5AAE600F6A}"/>
              </a:ext>
            </a:extLst>
          </p:cNvPr>
          <p:cNvSpPr>
            <a:spLocks noGrp="1"/>
          </p:cNvSpPr>
          <p:nvPr>
            <p:ph type="body" sz="quarter" idx="22" hasCustomPrompt="1"/>
          </p:nvPr>
        </p:nvSpPr>
        <p:spPr>
          <a:xfrm>
            <a:off x="8364233" y="3540508"/>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63" name="Text Placeholder 11">
            <a:extLst>
              <a:ext uri="{FF2B5EF4-FFF2-40B4-BE49-F238E27FC236}">
                <a16:creationId xmlns:a16="http://schemas.microsoft.com/office/drawing/2014/main" id="{3C51C245-21CB-F15D-253E-23FE0A044674}"/>
              </a:ext>
            </a:extLst>
          </p:cNvPr>
          <p:cNvSpPr>
            <a:spLocks noGrp="1"/>
          </p:cNvSpPr>
          <p:nvPr>
            <p:ph type="body" sz="quarter" idx="23" hasCustomPrompt="1"/>
          </p:nvPr>
        </p:nvSpPr>
        <p:spPr>
          <a:xfrm>
            <a:off x="8364234" y="2873413"/>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4" name="Picture Placeholder 9">
            <a:extLst>
              <a:ext uri="{FF2B5EF4-FFF2-40B4-BE49-F238E27FC236}">
                <a16:creationId xmlns:a16="http://schemas.microsoft.com/office/drawing/2014/main" id="{345D944B-19E1-9DB3-0CBC-A9014C684AC4}"/>
              </a:ext>
            </a:extLst>
          </p:cNvPr>
          <p:cNvSpPr>
            <a:spLocks noGrp="1"/>
          </p:cNvSpPr>
          <p:nvPr>
            <p:ph type="pic" sz="quarter" idx="24"/>
          </p:nvPr>
        </p:nvSpPr>
        <p:spPr>
          <a:xfrm>
            <a:off x="1866900" y="4158626"/>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5" name="Rectangle 4">
            <a:extLst>
              <a:ext uri="{FF2B5EF4-FFF2-40B4-BE49-F238E27FC236}">
                <a16:creationId xmlns:a16="http://schemas.microsoft.com/office/drawing/2014/main" id="{42349A31-3893-31C9-1A78-55F95DBF7D7C}"/>
              </a:ext>
            </a:extLst>
          </p:cNvPr>
          <p:cNvSpPr/>
          <p:nvPr userDrawn="1"/>
        </p:nvSpPr>
        <p:spPr>
          <a:xfrm>
            <a:off x="1868180" y="5291466"/>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8" name="Text Placeholder 13">
            <a:extLst>
              <a:ext uri="{FF2B5EF4-FFF2-40B4-BE49-F238E27FC236}">
                <a16:creationId xmlns:a16="http://schemas.microsoft.com/office/drawing/2014/main" id="{B4C1D808-DF9F-7186-5CCD-68D1FA5E8C6D}"/>
              </a:ext>
            </a:extLst>
          </p:cNvPr>
          <p:cNvSpPr>
            <a:spLocks noGrp="1"/>
          </p:cNvSpPr>
          <p:nvPr>
            <p:ph type="body" sz="quarter" idx="25" hasCustomPrompt="1"/>
          </p:nvPr>
        </p:nvSpPr>
        <p:spPr>
          <a:xfrm>
            <a:off x="1866276" y="5818390"/>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9" name="Text Placeholder 15">
            <a:extLst>
              <a:ext uri="{FF2B5EF4-FFF2-40B4-BE49-F238E27FC236}">
                <a16:creationId xmlns:a16="http://schemas.microsoft.com/office/drawing/2014/main" id="{EB2A8B3F-C1C0-9127-C556-3699A59A1478}"/>
              </a:ext>
            </a:extLst>
          </p:cNvPr>
          <p:cNvSpPr>
            <a:spLocks noGrp="1"/>
          </p:cNvSpPr>
          <p:nvPr>
            <p:ph type="body" sz="quarter" idx="26" hasCustomPrompt="1"/>
          </p:nvPr>
        </p:nvSpPr>
        <p:spPr>
          <a:xfrm>
            <a:off x="1866275" y="6168981"/>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10" name="Text Placeholder 11">
            <a:extLst>
              <a:ext uri="{FF2B5EF4-FFF2-40B4-BE49-F238E27FC236}">
                <a16:creationId xmlns:a16="http://schemas.microsoft.com/office/drawing/2014/main" id="{F833A4E6-3E87-2062-750C-2FC74FA5F357}"/>
              </a:ext>
            </a:extLst>
          </p:cNvPr>
          <p:cNvSpPr>
            <a:spLocks noGrp="1"/>
          </p:cNvSpPr>
          <p:nvPr>
            <p:ph type="body" sz="quarter" idx="27" hasCustomPrompt="1"/>
          </p:nvPr>
        </p:nvSpPr>
        <p:spPr>
          <a:xfrm>
            <a:off x="1866276" y="5501886"/>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11" name="Picture Placeholder 9">
            <a:extLst>
              <a:ext uri="{FF2B5EF4-FFF2-40B4-BE49-F238E27FC236}">
                <a16:creationId xmlns:a16="http://schemas.microsoft.com/office/drawing/2014/main" id="{3B4BC677-9D3B-5B2C-A89C-838FAC8DFF12}"/>
              </a:ext>
            </a:extLst>
          </p:cNvPr>
          <p:cNvSpPr>
            <a:spLocks noGrp="1"/>
          </p:cNvSpPr>
          <p:nvPr>
            <p:ph type="pic" sz="quarter" idx="28"/>
          </p:nvPr>
        </p:nvSpPr>
        <p:spPr>
          <a:xfrm>
            <a:off x="5115872" y="4158626"/>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12" name="Rectangle 11">
            <a:extLst>
              <a:ext uri="{FF2B5EF4-FFF2-40B4-BE49-F238E27FC236}">
                <a16:creationId xmlns:a16="http://schemas.microsoft.com/office/drawing/2014/main" id="{1B7721ED-48C6-52EA-66E2-0DD29CE27CB3}"/>
              </a:ext>
            </a:extLst>
          </p:cNvPr>
          <p:cNvSpPr/>
          <p:nvPr userDrawn="1"/>
        </p:nvSpPr>
        <p:spPr>
          <a:xfrm>
            <a:off x="5117152" y="5291466"/>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13" name="Text Placeholder 13">
            <a:extLst>
              <a:ext uri="{FF2B5EF4-FFF2-40B4-BE49-F238E27FC236}">
                <a16:creationId xmlns:a16="http://schemas.microsoft.com/office/drawing/2014/main" id="{98059797-4672-EC4C-BF61-C91291B29388}"/>
              </a:ext>
            </a:extLst>
          </p:cNvPr>
          <p:cNvSpPr>
            <a:spLocks noGrp="1"/>
          </p:cNvSpPr>
          <p:nvPr>
            <p:ph type="body" sz="quarter" idx="29" hasCustomPrompt="1"/>
          </p:nvPr>
        </p:nvSpPr>
        <p:spPr>
          <a:xfrm>
            <a:off x="5115248" y="5818390"/>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15" name="Text Placeholder 15">
            <a:extLst>
              <a:ext uri="{FF2B5EF4-FFF2-40B4-BE49-F238E27FC236}">
                <a16:creationId xmlns:a16="http://schemas.microsoft.com/office/drawing/2014/main" id="{797E69F9-5E0D-2866-7B51-5385AE5CFC2F}"/>
              </a:ext>
            </a:extLst>
          </p:cNvPr>
          <p:cNvSpPr>
            <a:spLocks noGrp="1"/>
          </p:cNvSpPr>
          <p:nvPr>
            <p:ph type="body" sz="quarter" idx="30" hasCustomPrompt="1"/>
          </p:nvPr>
        </p:nvSpPr>
        <p:spPr>
          <a:xfrm>
            <a:off x="5115247" y="6168981"/>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16" name="Text Placeholder 11">
            <a:extLst>
              <a:ext uri="{FF2B5EF4-FFF2-40B4-BE49-F238E27FC236}">
                <a16:creationId xmlns:a16="http://schemas.microsoft.com/office/drawing/2014/main" id="{55696550-413F-A607-F8A1-EC0A762F6F28}"/>
              </a:ext>
            </a:extLst>
          </p:cNvPr>
          <p:cNvSpPr>
            <a:spLocks noGrp="1"/>
          </p:cNvSpPr>
          <p:nvPr>
            <p:ph type="body" sz="quarter" idx="31" hasCustomPrompt="1"/>
          </p:nvPr>
        </p:nvSpPr>
        <p:spPr>
          <a:xfrm>
            <a:off x="5115248" y="5501886"/>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17" name="Picture Placeholder 9">
            <a:extLst>
              <a:ext uri="{FF2B5EF4-FFF2-40B4-BE49-F238E27FC236}">
                <a16:creationId xmlns:a16="http://schemas.microsoft.com/office/drawing/2014/main" id="{6F0FF76A-5E2C-917E-9A3B-A9CD8ED8A015}"/>
              </a:ext>
            </a:extLst>
          </p:cNvPr>
          <p:cNvSpPr>
            <a:spLocks noGrp="1"/>
          </p:cNvSpPr>
          <p:nvPr>
            <p:ph type="pic" sz="quarter" idx="32"/>
          </p:nvPr>
        </p:nvSpPr>
        <p:spPr>
          <a:xfrm>
            <a:off x="8364858" y="4158626"/>
            <a:ext cx="1143000" cy="1143000"/>
          </a:xfrm>
          <a:solidFill>
            <a:schemeClr val="bg1">
              <a:lumMod val="85000"/>
            </a:schemeClr>
          </a:solidFill>
        </p:spPr>
        <p:txBody>
          <a:bodyPr anchor="ctr">
            <a:normAutofit/>
          </a:bodyPr>
          <a:lstStyle>
            <a:lvl1pPr algn="ctr">
              <a:defRPr sz="1600"/>
            </a:lvl1pPr>
          </a:lstStyle>
          <a:p>
            <a:endParaRPr lang="en-US" dirty="0"/>
          </a:p>
        </p:txBody>
      </p:sp>
      <p:sp>
        <p:nvSpPr>
          <p:cNvPr id="18" name="Rectangle 17">
            <a:extLst>
              <a:ext uri="{FF2B5EF4-FFF2-40B4-BE49-F238E27FC236}">
                <a16:creationId xmlns:a16="http://schemas.microsoft.com/office/drawing/2014/main" id="{C521ADAA-EF1A-D88E-E044-2DA7425A4A19}"/>
              </a:ext>
            </a:extLst>
          </p:cNvPr>
          <p:cNvSpPr/>
          <p:nvPr userDrawn="1"/>
        </p:nvSpPr>
        <p:spPr>
          <a:xfrm>
            <a:off x="8366138" y="5291466"/>
            <a:ext cx="1143000" cy="80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dirty="0"/>
          </a:p>
        </p:txBody>
      </p:sp>
      <p:sp>
        <p:nvSpPr>
          <p:cNvPr id="19" name="Text Placeholder 13">
            <a:extLst>
              <a:ext uri="{FF2B5EF4-FFF2-40B4-BE49-F238E27FC236}">
                <a16:creationId xmlns:a16="http://schemas.microsoft.com/office/drawing/2014/main" id="{6F32D0D2-05C7-78DC-84B9-6D1F5094A707}"/>
              </a:ext>
            </a:extLst>
          </p:cNvPr>
          <p:cNvSpPr>
            <a:spLocks noGrp="1"/>
          </p:cNvSpPr>
          <p:nvPr>
            <p:ph type="body" sz="quarter" idx="33" hasCustomPrompt="1"/>
          </p:nvPr>
        </p:nvSpPr>
        <p:spPr>
          <a:xfrm>
            <a:off x="8364234" y="5818390"/>
            <a:ext cx="26199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20" name="Text Placeholder 15">
            <a:extLst>
              <a:ext uri="{FF2B5EF4-FFF2-40B4-BE49-F238E27FC236}">
                <a16:creationId xmlns:a16="http://schemas.microsoft.com/office/drawing/2014/main" id="{082E729F-09A2-F2F1-55F2-FDC04AE23C6E}"/>
              </a:ext>
            </a:extLst>
          </p:cNvPr>
          <p:cNvSpPr>
            <a:spLocks noGrp="1"/>
          </p:cNvSpPr>
          <p:nvPr>
            <p:ph type="body" sz="quarter" idx="34" hasCustomPrompt="1"/>
          </p:nvPr>
        </p:nvSpPr>
        <p:spPr>
          <a:xfrm>
            <a:off x="8364233" y="6168981"/>
            <a:ext cx="2619977" cy="322263"/>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21" name="Text Placeholder 11">
            <a:extLst>
              <a:ext uri="{FF2B5EF4-FFF2-40B4-BE49-F238E27FC236}">
                <a16:creationId xmlns:a16="http://schemas.microsoft.com/office/drawing/2014/main" id="{92F4A036-F346-8C8E-AFD4-9FDEB27F8B9D}"/>
              </a:ext>
            </a:extLst>
          </p:cNvPr>
          <p:cNvSpPr>
            <a:spLocks noGrp="1"/>
          </p:cNvSpPr>
          <p:nvPr>
            <p:ph type="body" sz="quarter" idx="35" hasCustomPrompt="1"/>
          </p:nvPr>
        </p:nvSpPr>
        <p:spPr>
          <a:xfrm>
            <a:off x="8364234" y="5501886"/>
            <a:ext cx="2619982"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grpSp>
        <p:nvGrpSpPr>
          <p:cNvPr id="14" name="Group 13">
            <a:extLst>
              <a:ext uri="{FF2B5EF4-FFF2-40B4-BE49-F238E27FC236}">
                <a16:creationId xmlns:a16="http://schemas.microsoft.com/office/drawing/2014/main" id="{9CAD1B56-5FCC-A229-DB64-DC81D73F077A}"/>
              </a:ext>
            </a:extLst>
          </p:cNvPr>
          <p:cNvGrpSpPr/>
          <p:nvPr userDrawn="1"/>
        </p:nvGrpSpPr>
        <p:grpSpPr>
          <a:xfrm>
            <a:off x="4793135" y="1486264"/>
            <a:ext cx="3271520" cy="5371735"/>
            <a:chOff x="4793135" y="0"/>
            <a:chExt cx="3271520" cy="6858000"/>
          </a:xfrm>
        </p:grpSpPr>
        <p:cxnSp>
          <p:nvCxnSpPr>
            <p:cNvPr id="3" name="Straight Connector 2">
              <a:extLst>
                <a:ext uri="{FF2B5EF4-FFF2-40B4-BE49-F238E27FC236}">
                  <a16:creationId xmlns:a16="http://schemas.microsoft.com/office/drawing/2014/main" id="{80C8A7E8-1328-EAD4-7407-CE04E9024C34}"/>
                </a:ext>
              </a:extLst>
            </p:cNvPr>
            <p:cNvCxnSpPr/>
            <p:nvPr userDrawn="1"/>
          </p:nvCxnSpPr>
          <p:spPr>
            <a:xfrm>
              <a:off x="4793135"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AB3441F-BBD4-EFE4-ADCE-8776956DFD8A}"/>
                </a:ext>
              </a:extLst>
            </p:cNvPr>
            <p:cNvCxnSpPr/>
            <p:nvPr userDrawn="1"/>
          </p:nvCxnSpPr>
          <p:spPr>
            <a:xfrm>
              <a:off x="8064655"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6" name="Text Placeholder 11">
            <a:extLst>
              <a:ext uri="{FF2B5EF4-FFF2-40B4-BE49-F238E27FC236}">
                <a16:creationId xmlns:a16="http://schemas.microsoft.com/office/drawing/2014/main" id="{971A4BB3-AF10-2745-18CE-7F329D364FBD}"/>
              </a:ext>
            </a:extLst>
          </p:cNvPr>
          <p:cNvSpPr>
            <a:spLocks noGrp="1"/>
          </p:cNvSpPr>
          <p:nvPr>
            <p:ph type="body" sz="quarter" idx="36"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25" name="Right Triangle 24">
            <a:extLst>
              <a:ext uri="{FF2B5EF4-FFF2-40B4-BE49-F238E27FC236}">
                <a16:creationId xmlns:a16="http://schemas.microsoft.com/office/drawing/2014/main" id="{8DC7FD5B-4EE0-F46F-C47E-CA3FC576105D}"/>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74098607"/>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M">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22" name="Right Triangle 21">
            <a:extLst>
              <a:ext uri="{FF2B5EF4-FFF2-40B4-BE49-F238E27FC236}">
                <a16:creationId xmlns:a16="http://schemas.microsoft.com/office/drawing/2014/main" id="{FFB55DFC-37C2-047F-5450-DB37C2379611}"/>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23" name="Text Placeholder 11">
            <a:extLst>
              <a:ext uri="{FF2B5EF4-FFF2-40B4-BE49-F238E27FC236}">
                <a16:creationId xmlns:a16="http://schemas.microsoft.com/office/drawing/2014/main" id="{BF979264-602A-748D-3320-B2D9D8E18E71}"/>
              </a:ext>
            </a:extLst>
          </p:cNvPr>
          <p:cNvSpPr>
            <a:spLocks noGrp="1"/>
          </p:cNvSpPr>
          <p:nvPr>
            <p:ph type="body" sz="quarter" idx="12" hasCustomPrompt="1"/>
          </p:nvPr>
        </p:nvSpPr>
        <p:spPr>
          <a:xfrm>
            <a:off x="1866900" y="1869440"/>
            <a:ext cx="3995419" cy="853440"/>
          </a:xfrm>
        </p:spPr>
        <p:txBody>
          <a:bodyPr>
            <a:noAutofit/>
          </a:bodyPr>
          <a:lstStyle>
            <a:lvl1pPr>
              <a:lnSpc>
                <a:spcPct val="80000"/>
              </a:lnSpc>
              <a:defRPr sz="3600" b="1" cap="all" baseline="0">
                <a:solidFill>
                  <a:schemeClr val="tx1">
                    <a:lumMod val="75000"/>
                    <a:lumOff val="25000"/>
                  </a:schemeClr>
                </a:solidFill>
              </a:defRPr>
            </a:lvl1pPr>
          </a:lstStyle>
          <a:p>
            <a:pPr lvl="0"/>
            <a:r>
              <a:rPr lang="en-US"/>
              <a:t>One presenter here</a:t>
            </a:r>
          </a:p>
        </p:txBody>
      </p:sp>
      <p:sp>
        <p:nvSpPr>
          <p:cNvPr id="25" name="Text Placeholder 7">
            <a:extLst>
              <a:ext uri="{FF2B5EF4-FFF2-40B4-BE49-F238E27FC236}">
                <a16:creationId xmlns:a16="http://schemas.microsoft.com/office/drawing/2014/main" id="{C6A07ADE-FBF1-79BE-0EDA-EFAF507EFF2A}"/>
              </a:ext>
            </a:extLst>
          </p:cNvPr>
          <p:cNvSpPr>
            <a:spLocks noGrp="1"/>
          </p:cNvSpPr>
          <p:nvPr>
            <p:ph type="body" sz="quarter" idx="14" hasCustomPrompt="1"/>
          </p:nvPr>
        </p:nvSpPr>
        <p:spPr>
          <a:xfrm>
            <a:off x="1866900" y="2819024"/>
            <a:ext cx="3995419" cy="3599854"/>
          </a:xfrm>
        </p:spPr>
        <p:txBody>
          <a:bodyPr numCol="1" anchor="t">
            <a:noAutofit/>
          </a:bodyPr>
          <a:lstStyle>
            <a:lvl1pPr>
              <a:lnSpc>
                <a:spcPct val="100000"/>
              </a:lnSpc>
              <a:spcBef>
                <a:spcPts val="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p>
        </p:txBody>
      </p:sp>
      <p:sp>
        <p:nvSpPr>
          <p:cNvPr id="29" name="Text Placeholder 13">
            <a:extLst>
              <a:ext uri="{FF2B5EF4-FFF2-40B4-BE49-F238E27FC236}">
                <a16:creationId xmlns:a16="http://schemas.microsoft.com/office/drawing/2014/main" id="{684CB42E-C07E-95B2-BA0C-461510500743}"/>
              </a:ext>
            </a:extLst>
          </p:cNvPr>
          <p:cNvSpPr>
            <a:spLocks noGrp="1"/>
          </p:cNvSpPr>
          <p:nvPr>
            <p:ph type="body" sz="quarter" idx="17" hasCustomPrompt="1"/>
          </p:nvPr>
        </p:nvSpPr>
        <p:spPr>
          <a:xfrm>
            <a:off x="6096002" y="5331769"/>
            <a:ext cx="5496558"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0" name="Text Placeholder 15">
            <a:extLst>
              <a:ext uri="{FF2B5EF4-FFF2-40B4-BE49-F238E27FC236}">
                <a16:creationId xmlns:a16="http://schemas.microsoft.com/office/drawing/2014/main" id="{47664D15-6CC8-C67B-8026-719E04487168}"/>
              </a:ext>
            </a:extLst>
          </p:cNvPr>
          <p:cNvSpPr>
            <a:spLocks noGrp="1"/>
          </p:cNvSpPr>
          <p:nvPr>
            <p:ph type="body" sz="quarter" idx="18" hasCustomPrompt="1"/>
          </p:nvPr>
        </p:nvSpPr>
        <p:spPr>
          <a:xfrm>
            <a:off x="6096000" y="5682361"/>
            <a:ext cx="5496559" cy="736517"/>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31" name="Text Placeholder 11">
            <a:extLst>
              <a:ext uri="{FF2B5EF4-FFF2-40B4-BE49-F238E27FC236}">
                <a16:creationId xmlns:a16="http://schemas.microsoft.com/office/drawing/2014/main" id="{72D4CC4E-65EE-3CBB-1DCF-1A47BAAD8B9A}"/>
              </a:ext>
            </a:extLst>
          </p:cNvPr>
          <p:cNvSpPr>
            <a:spLocks noGrp="1"/>
          </p:cNvSpPr>
          <p:nvPr>
            <p:ph type="body" sz="quarter" idx="19" hasCustomPrompt="1"/>
          </p:nvPr>
        </p:nvSpPr>
        <p:spPr>
          <a:xfrm>
            <a:off x="6096001" y="5015265"/>
            <a:ext cx="5496566"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 name="Picture Placeholder 9">
            <a:extLst>
              <a:ext uri="{FF2B5EF4-FFF2-40B4-BE49-F238E27FC236}">
                <a16:creationId xmlns:a16="http://schemas.microsoft.com/office/drawing/2014/main" id="{F904A92F-0CBC-E1B9-8F6D-F5E2B39751F2}"/>
              </a:ext>
            </a:extLst>
          </p:cNvPr>
          <p:cNvSpPr>
            <a:spLocks noGrp="1"/>
          </p:cNvSpPr>
          <p:nvPr>
            <p:ph type="pic" sz="quarter" idx="24"/>
          </p:nvPr>
        </p:nvSpPr>
        <p:spPr>
          <a:xfrm>
            <a:off x="6096001" y="592111"/>
            <a:ext cx="5496558" cy="4305009"/>
          </a:xfrm>
          <a:solidFill>
            <a:schemeClr val="bg1">
              <a:lumMod val="85000"/>
            </a:schemeClr>
          </a:solidFill>
        </p:spPr>
        <p:txBody>
          <a:bodyPr anchor="ctr">
            <a:normAutofit/>
          </a:bodyPr>
          <a:lstStyle>
            <a:lvl1pPr algn="ctr">
              <a:defRPr sz="1600"/>
            </a:lvl1pPr>
          </a:lstStyle>
          <a:p>
            <a:endParaRPr lang="en-US" dirty="0"/>
          </a:p>
        </p:txBody>
      </p:sp>
    </p:spTree>
    <p:extLst>
      <p:ext uri="{BB962C8B-B14F-4D97-AF65-F5344CB8AC3E}">
        <p14:creationId xmlns:p14="http://schemas.microsoft.com/office/powerpoint/2010/main" val="2989390365"/>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N">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22" name="Right Triangle 21">
            <a:extLst>
              <a:ext uri="{FF2B5EF4-FFF2-40B4-BE49-F238E27FC236}">
                <a16:creationId xmlns:a16="http://schemas.microsoft.com/office/drawing/2014/main" id="{FFB55DFC-37C2-047F-5450-DB37C2379611}"/>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23" name="Text Placeholder 11">
            <a:extLst>
              <a:ext uri="{FF2B5EF4-FFF2-40B4-BE49-F238E27FC236}">
                <a16:creationId xmlns:a16="http://schemas.microsoft.com/office/drawing/2014/main" id="{BF979264-602A-748D-3320-B2D9D8E18E71}"/>
              </a:ext>
            </a:extLst>
          </p:cNvPr>
          <p:cNvSpPr>
            <a:spLocks noGrp="1"/>
          </p:cNvSpPr>
          <p:nvPr>
            <p:ph type="body" sz="quarter" idx="12" hasCustomPrompt="1"/>
          </p:nvPr>
        </p:nvSpPr>
        <p:spPr>
          <a:xfrm>
            <a:off x="1866901" y="1419967"/>
            <a:ext cx="2105660" cy="1341013"/>
          </a:xfrm>
        </p:spPr>
        <p:txBody>
          <a:bodyPr anchor="b">
            <a:noAutofit/>
          </a:bodyPr>
          <a:lstStyle>
            <a:lvl1pPr>
              <a:lnSpc>
                <a:spcPct val="80000"/>
              </a:lnSpc>
              <a:defRPr sz="3600" b="1" cap="all" baseline="0">
                <a:solidFill>
                  <a:schemeClr val="tx1">
                    <a:lumMod val="75000"/>
                    <a:lumOff val="25000"/>
                  </a:schemeClr>
                </a:solidFill>
              </a:defRPr>
            </a:lvl1pPr>
          </a:lstStyle>
          <a:p>
            <a:pPr lvl="0"/>
            <a:r>
              <a:rPr lang="en-US"/>
              <a:t>Two people here</a:t>
            </a:r>
          </a:p>
        </p:txBody>
      </p:sp>
      <p:sp>
        <p:nvSpPr>
          <p:cNvPr id="25" name="Text Placeholder 7">
            <a:extLst>
              <a:ext uri="{FF2B5EF4-FFF2-40B4-BE49-F238E27FC236}">
                <a16:creationId xmlns:a16="http://schemas.microsoft.com/office/drawing/2014/main" id="{C6A07ADE-FBF1-79BE-0EDA-EFAF507EFF2A}"/>
              </a:ext>
            </a:extLst>
          </p:cNvPr>
          <p:cNvSpPr>
            <a:spLocks noGrp="1"/>
          </p:cNvSpPr>
          <p:nvPr>
            <p:ph type="body" sz="quarter" idx="14" hasCustomPrompt="1"/>
          </p:nvPr>
        </p:nvSpPr>
        <p:spPr>
          <a:xfrm>
            <a:off x="4003041" y="1381867"/>
            <a:ext cx="7589519" cy="1341013"/>
          </a:xfrm>
        </p:spPr>
        <p:txBody>
          <a:bodyPr numCol="1" anchor="b">
            <a:noAutofit/>
          </a:bodyPr>
          <a:lstStyle>
            <a:lvl1pPr>
              <a:lnSpc>
                <a:spcPct val="100000"/>
              </a:lnSpc>
              <a:spcBef>
                <a:spcPts val="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p>
        </p:txBody>
      </p:sp>
      <p:sp>
        <p:nvSpPr>
          <p:cNvPr id="26" name="Text Placeholder 13">
            <a:extLst>
              <a:ext uri="{FF2B5EF4-FFF2-40B4-BE49-F238E27FC236}">
                <a16:creationId xmlns:a16="http://schemas.microsoft.com/office/drawing/2014/main" id="{AF0F1372-3194-231F-B81A-8705A67E1997}"/>
              </a:ext>
            </a:extLst>
          </p:cNvPr>
          <p:cNvSpPr>
            <a:spLocks noGrp="1"/>
          </p:cNvSpPr>
          <p:nvPr>
            <p:ph type="body" sz="quarter" idx="13" hasCustomPrompt="1"/>
          </p:nvPr>
        </p:nvSpPr>
        <p:spPr>
          <a:xfrm>
            <a:off x="1864568" y="5331769"/>
            <a:ext cx="4551678"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7" name="Text Placeholder 15">
            <a:extLst>
              <a:ext uri="{FF2B5EF4-FFF2-40B4-BE49-F238E27FC236}">
                <a16:creationId xmlns:a16="http://schemas.microsoft.com/office/drawing/2014/main" id="{E75E2985-4814-2A1B-60D6-AE533729A75A}"/>
              </a:ext>
            </a:extLst>
          </p:cNvPr>
          <p:cNvSpPr>
            <a:spLocks noGrp="1"/>
          </p:cNvSpPr>
          <p:nvPr>
            <p:ph type="body" sz="quarter" idx="15" hasCustomPrompt="1"/>
          </p:nvPr>
        </p:nvSpPr>
        <p:spPr>
          <a:xfrm>
            <a:off x="1864566" y="5682361"/>
            <a:ext cx="4551679" cy="736517"/>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8" name="Text Placeholder 11">
            <a:extLst>
              <a:ext uri="{FF2B5EF4-FFF2-40B4-BE49-F238E27FC236}">
                <a16:creationId xmlns:a16="http://schemas.microsoft.com/office/drawing/2014/main" id="{A9CEC9AA-B830-2DEB-5A85-ACD6E08E38F4}"/>
              </a:ext>
            </a:extLst>
          </p:cNvPr>
          <p:cNvSpPr>
            <a:spLocks noGrp="1"/>
          </p:cNvSpPr>
          <p:nvPr>
            <p:ph type="body" sz="quarter" idx="16" hasCustomPrompt="1"/>
          </p:nvPr>
        </p:nvSpPr>
        <p:spPr>
          <a:xfrm>
            <a:off x="1864567" y="5015265"/>
            <a:ext cx="4551685"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29" name="Text Placeholder 13">
            <a:extLst>
              <a:ext uri="{FF2B5EF4-FFF2-40B4-BE49-F238E27FC236}">
                <a16:creationId xmlns:a16="http://schemas.microsoft.com/office/drawing/2014/main" id="{684CB42E-C07E-95B2-BA0C-461510500743}"/>
              </a:ext>
            </a:extLst>
          </p:cNvPr>
          <p:cNvSpPr>
            <a:spLocks noGrp="1"/>
          </p:cNvSpPr>
          <p:nvPr>
            <p:ph type="body" sz="quarter" idx="17" hasCustomPrompt="1"/>
          </p:nvPr>
        </p:nvSpPr>
        <p:spPr>
          <a:xfrm>
            <a:off x="7040882" y="5331769"/>
            <a:ext cx="4551678"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0" name="Text Placeholder 15">
            <a:extLst>
              <a:ext uri="{FF2B5EF4-FFF2-40B4-BE49-F238E27FC236}">
                <a16:creationId xmlns:a16="http://schemas.microsoft.com/office/drawing/2014/main" id="{47664D15-6CC8-C67B-8026-719E04487168}"/>
              </a:ext>
            </a:extLst>
          </p:cNvPr>
          <p:cNvSpPr>
            <a:spLocks noGrp="1"/>
          </p:cNvSpPr>
          <p:nvPr>
            <p:ph type="body" sz="quarter" idx="18" hasCustomPrompt="1"/>
          </p:nvPr>
        </p:nvSpPr>
        <p:spPr>
          <a:xfrm>
            <a:off x="7040880" y="5682361"/>
            <a:ext cx="4551679" cy="736517"/>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31" name="Text Placeholder 11">
            <a:extLst>
              <a:ext uri="{FF2B5EF4-FFF2-40B4-BE49-F238E27FC236}">
                <a16:creationId xmlns:a16="http://schemas.microsoft.com/office/drawing/2014/main" id="{72D4CC4E-65EE-3CBB-1DCF-1A47BAAD8B9A}"/>
              </a:ext>
            </a:extLst>
          </p:cNvPr>
          <p:cNvSpPr>
            <a:spLocks noGrp="1"/>
          </p:cNvSpPr>
          <p:nvPr>
            <p:ph type="body" sz="quarter" idx="19" hasCustomPrompt="1"/>
          </p:nvPr>
        </p:nvSpPr>
        <p:spPr>
          <a:xfrm>
            <a:off x="7040881" y="5015265"/>
            <a:ext cx="4551685"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5" name="Picture Placeholder 9">
            <a:extLst>
              <a:ext uri="{FF2B5EF4-FFF2-40B4-BE49-F238E27FC236}">
                <a16:creationId xmlns:a16="http://schemas.microsoft.com/office/drawing/2014/main" id="{14425337-2EA4-806D-2B2B-5AD1DB9ED843}"/>
              </a:ext>
            </a:extLst>
          </p:cNvPr>
          <p:cNvSpPr>
            <a:spLocks noGrp="1"/>
          </p:cNvSpPr>
          <p:nvPr>
            <p:ph type="pic" sz="quarter" idx="23"/>
          </p:nvPr>
        </p:nvSpPr>
        <p:spPr>
          <a:xfrm>
            <a:off x="1864565" y="2854960"/>
            <a:ext cx="2402922" cy="2042160"/>
          </a:xfrm>
          <a:solidFill>
            <a:schemeClr val="bg1">
              <a:lumMod val="85000"/>
            </a:schemeClr>
          </a:solidFill>
        </p:spPr>
        <p:txBody>
          <a:bodyPr anchor="ctr">
            <a:normAutofit/>
          </a:bodyPr>
          <a:lstStyle>
            <a:lvl1pPr algn="ctr">
              <a:defRPr sz="1600"/>
            </a:lvl1pPr>
          </a:lstStyle>
          <a:p>
            <a:endParaRPr lang="en-US" dirty="0"/>
          </a:p>
        </p:txBody>
      </p:sp>
      <p:sp>
        <p:nvSpPr>
          <p:cNvPr id="3" name="Picture Placeholder 9">
            <a:extLst>
              <a:ext uri="{FF2B5EF4-FFF2-40B4-BE49-F238E27FC236}">
                <a16:creationId xmlns:a16="http://schemas.microsoft.com/office/drawing/2014/main" id="{F904A92F-0CBC-E1B9-8F6D-F5E2B39751F2}"/>
              </a:ext>
            </a:extLst>
          </p:cNvPr>
          <p:cNvSpPr>
            <a:spLocks noGrp="1"/>
          </p:cNvSpPr>
          <p:nvPr>
            <p:ph type="pic" sz="quarter" idx="24"/>
          </p:nvPr>
        </p:nvSpPr>
        <p:spPr>
          <a:xfrm>
            <a:off x="7040881" y="2854960"/>
            <a:ext cx="2402922" cy="2042160"/>
          </a:xfrm>
          <a:solidFill>
            <a:schemeClr val="bg1">
              <a:lumMod val="85000"/>
            </a:schemeClr>
          </a:solidFill>
        </p:spPr>
        <p:txBody>
          <a:bodyPr anchor="ctr">
            <a:normAutofit/>
          </a:bodyPr>
          <a:lstStyle>
            <a:lvl1pPr algn="ctr">
              <a:defRPr sz="1600"/>
            </a:lvl1pPr>
          </a:lstStyle>
          <a:p>
            <a:endParaRPr lang="en-US" dirty="0"/>
          </a:p>
        </p:txBody>
      </p:sp>
    </p:spTree>
    <p:extLst>
      <p:ext uri="{BB962C8B-B14F-4D97-AF65-F5344CB8AC3E}">
        <p14:creationId xmlns:p14="http://schemas.microsoft.com/office/powerpoint/2010/main" val="3157823228"/>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O">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22" name="Right Triangle 21">
            <a:extLst>
              <a:ext uri="{FF2B5EF4-FFF2-40B4-BE49-F238E27FC236}">
                <a16:creationId xmlns:a16="http://schemas.microsoft.com/office/drawing/2014/main" id="{FFB55DFC-37C2-047F-5450-DB37C2379611}"/>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23" name="Text Placeholder 11">
            <a:extLst>
              <a:ext uri="{FF2B5EF4-FFF2-40B4-BE49-F238E27FC236}">
                <a16:creationId xmlns:a16="http://schemas.microsoft.com/office/drawing/2014/main" id="{BF979264-602A-748D-3320-B2D9D8E18E71}"/>
              </a:ext>
            </a:extLst>
          </p:cNvPr>
          <p:cNvSpPr>
            <a:spLocks noGrp="1"/>
          </p:cNvSpPr>
          <p:nvPr>
            <p:ph type="body" sz="quarter" idx="12" hasCustomPrompt="1"/>
          </p:nvPr>
        </p:nvSpPr>
        <p:spPr>
          <a:xfrm>
            <a:off x="1866901" y="1381867"/>
            <a:ext cx="2105660" cy="1341013"/>
          </a:xfrm>
        </p:spPr>
        <p:txBody>
          <a:bodyPr>
            <a:noAutofit/>
          </a:bodyPr>
          <a:lstStyle>
            <a:lvl1pPr>
              <a:lnSpc>
                <a:spcPct val="80000"/>
              </a:lnSpc>
              <a:defRPr sz="3600" b="1" cap="all" baseline="0">
                <a:solidFill>
                  <a:schemeClr val="tx1">
                    <a:lumMod val="75000"/>
                    <a:lumOff val="25000"/>
                  </a:schemeClr>
                </a:solidFill>
              </a:defRPr>
            </a:lvl1pPr>
          </a:lstStyle>
          <a:p>
            <a:pPr lvl="0"/>
            <a:r>
              <a:rPr lang="en-US"/>
              <a:t>Three people here</a:t>
            </a:r>
          </a:p>
        </p:txBody>
      </p:sp>
      <p:sp>
        <p:nvSpPr>
          <p:cNvPr id="25" name="Text Placeholder 7">
            <a:extLst>
              <a:ext uri="{FF2B5EF4-FFF2-40B4-BE49-F238E27FC236}">
                <a16:creationId xmlns:a16="http://schemas.microsoft.com/office/drawing/2014/main" id="{C6A07ADE-FBF1-79BE-0EDA-EFAF507EFF2A}"/>
              </a:ext>
            </a:extLst>
          </p:cNvPr>
          <p:cNvSpPr>
            <a:spLocks noGrp="1"/>
          </p:cNvSpPr>
          <p:nvPr>
            <p:ph type="body" sz="quarter" idx="14" hasCustomPrompt="1"/>
          </p:nvPr>
        </p:nvSpPr>
        <p:spPr>
          <a:xfrm>
            <a:off x="4003041" y="1381867"/>
            <a:ext cx="7589519" cy="1341013"/>
          </a:xfrm>
        </p:spPr>
        <p:txBody>
          <a:bodyPr numCol="1" anchor="b">
            <a:noAutofit/>
          </a:bodyPr>
          <a:lstStyle>
            <a:lvl1pPr>
              <a:lnSpc>
                <a:spcPct val="100000"/>
              </a:lnSpc>
              <a:spcBef>
                <a:spcPts val="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p>
        </p:txBody>
      </p:sp>
      <p:sp>
        <p:nvSpPr>
          <p:cNvPr id="26" name="Text Placeholder 13">
            <a:extLst>
              <a:ext uri="{FF2B5EF4-FFF2-40B4-BE49-F238E27FC236}">
                <a16:creationId xmlns:a16="http://schemas.microsoft.com/office/drawing/2014/main" id="{AF0F1372-3194-231F-B81A-8705A67E1997}"/>
              </a:ext>
            </a:extLst>
          </p:cNvPr>
          <p:cNvSpPr>
            <a:spLocks noGrp="1"/>
          </p:cNvSpPr>
          <p:nvPr>
            <p:ph type="body" sz="quarter" idx="13" hasCustomPrompt="1"/>
          </p:nvPr>
        </p:nvSpPr>
        <p:spPr>
          <a:xfrm>
            <a:off x="1864568" y="5331769"/>
            <a:ext cx="312399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7" name="Text Placeholder 15">
            <a:extLst>
              <a:ext uri="{FF2B5EF4-FFF2-40B4-BE49-F238E27FC236}">
                <a16:creationId xmlns:a16="http://schemas.microsoft.com/office/drawing/2014/main" id="{E75E2985-4814-2A1B-60D6-AE533729A75A}"/>
              </a:ext>
            </a:extLst>
          </p:cNvPr>
          <p:cNvSpPr>
            <a:spLocks noGrp="1"/>
          </p:cNvSpPr>
          <p:nvPr>
            <p:ph type="body" sz="quarter" idx="15" hasCustomPrompt="1"/>
          </p:nvPr>
        </p:nvSpPr>
        <p:spPr>
          <a:xfrm>
            <a:off x="1864567" y="5682361"/>
            <a:ext cx="3123998" cy="736517"/>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8" name="Text Placeholder 11">
            <a:extLst>
              <a:ext uri="{FF2B5EF4-FFF2-40B4-BE49-F238E27FC236}">
                <a16:creationId xmlns:a16="http://schemas.microsoft.com/office/drawing/2014/main" id="{A9CEC9AA-B830-2DEB-5A85-ACD6E08E38F4}"/>
              </a:ext>
            </a:extLst>
          </p:cNvPr>
          <p:cNvSpPr>
            <a:spLocks noGrp="1"/>
          </p:cNvSpPr>
          <p:nvPr>
            <p:ph type="body" sz="quarter" idx="16" hasCustomPrompt="1"/>
          </p:nvPr>
        </p:nvSpPr>
        <p:spPr>
          <a:xfrm>
            <a:off x="1864568" y="5015265"/>
            <a:ext cx="312400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29" name="Text Placeholder 13">
            <a:extLst>
              <a:ext uri="{FF2B5EF4-FFF2-40B4-BE49-F238E27FC236}">
                <a16:creationId xmlns:a16="http://schemas.microsoft.com/office/drawing/2014/main" id="{684CB42E-C07E-95B2-BA0C-461510500743}"/>
              </a:ext>
            </a:extLst>
          </p:cNvPr>
          <p:cNvSpPr>
            <a:spLocks noGrp="1"/>
          </p:cNvSpPr>
          <p:nvPr>
            <p:ph type="body" sz="quarter" idx="17" hasCustomPrompt="1"/>
          </p:nvPr>
        </p:nvSpPr>
        <p:spPr>
          <a:xfrm>
            <a:off x="5325168" y="5331769"/>
            <a:ext cx="312399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0" name="Text Placeholder 15">
            <a:extLst>
              <a:ext uri="{FF2B5EF4-FFF2-40B4-BE49-F238E27FC236}">
                <a16:creationId xmlns:a16="http://schemas.microsoft.com/office/drawing/2014/main" id="{47664D15-6CC8-C67B-8026-719E04487168}"/>
              </a:ext>
            </a:extLst>
          </p:cNvPr>
          <p:cNvSpPr>
            <a:spLocks noGrp="1"/>
          </p:cNvSpPr>
          <p:nvPr>
            <p:ph type="body" sz="quarter" idx="18" hasCustomPrompt="1"/>
          </p:nvPr>
        </p:nvSpPr>
        <p:spPr>
          <a:xfrm>
            <a:off x="5325167" y="5682361"/>
            <a:ext cx="3123998" cy="736517"/>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31" name="Text Placeholder 11">
            <a:extLst>
              <a:ext uri="{FF2B5EF4-FFF2-40B4-BE49-F238E27FC236}">
                <a16:creationId xmlns:a16="http://schemas.microsoft.com/office/drawing/2014/main" id="{72D4CC4E-65EE-3CBB-1DCF-1A47BAAD8B9A}"/>
              </a:ext>
            </a:extLst>
          </p:cNvPr>
          <p:cNvSpPr>
            <a:spLocks noGrp="1"/>
          </p:cNvSpPr>
          <p:nvPr>
            <p:ph type="body" sz="quarter" idx="19" hasCustomPrompt="1"/>
          </p:nvPr>
        </p:nvSpPr>
        <p:spPr>
          <a:xfrm>
            <a:off x="5325168" y="5015265"/>
            <a:ext cx="312400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2" name="Text Placeholder 13">
            <a:extLst>
              <a:ext uri="{FF2B5EF4-FFF2-40B4-BE49-F238E27FC236}">
                <a16:creationId xmlns:a16="http://schemas.microsoft.com/office/drawing/2014/main" id="{0AB6A710-4FDB-98ED-B7B7-6547F21B0E4E}"/>
              </a:ext>
            </a:extLst>
          </p:cNvPr>
          <p:cNvSpPr>
            <a:spLocks noGrp="1"/>
          </p:cNvSpPr>
          <p:nvPr>
            <p:ph type="body" sz="quarter" idx="20" hasCustomPrompt="1"/>
          </p:nvPr>
        </p:nvSpPr>
        <p:spPr>
          <a:xfrm>
            <a:off x="8753856" y="5331769"/>
            <a:ext cx="312399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3" name="Text Placeholder 15">
            <a:extLst>
              <a:ext uri="{FF2B5EF4-FFF2-40B4-BE49-F238E27FC236}">
                <a16:creationId xmlns:a16="http://schemas.microsoft.com/office/drawing/2014/main" id="{648295BF-FE03-4DD5-2695-0FFF16213AF6}"/>
              </a:ext>
            </a:extLst>
          </p:cNvPr>
          <p:cNvSpPr>
            <a:spLocks noGrp="1"/>
          </p:cNvSpPr>
          <p:nvPr>
            <p:ph type="body" sz="quarter" idx="21" hasCustomPrompt="1"/>
          </p:nvPr>
        </p:nvSpPr>
        <p:spPr>
          <a:xfrm>
            <a:off x="8753855" y="5682361"/>
            <a:ext cx="3123998" cy="736517"/>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34" name="Text Placeholder 11">
            <a:extLst>
              <a:ext uri="{FF2B5EF4-FFF2-40B4-BE49-F238E27FC236}">
                <a16:creationId xmlns:a16="http://schemas.microsoft.com/office/drawing/2014/main" id="{FBC3C477-6CFD-B776-9738-D68729EECABC}"/>
              </a:ext>
            </a:extLst>
          </p:cNvPr>
          <p:cNvSpPr>
            <a:spLocks noGrp="1"/>
          </p:cNvSpPr>
          <p:nvPr>
            <p:ph type="body" sz="quarter" idx="22" hasCustomPrompt="1"/>
          </p:nvPr>
        </p:nvSpPr>
        <p:spPr>
          <a:xfrm>
            <a:off x="8753856" y="5015265"/>
            <a:ext cx="312400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5" name="Picture Placeholder 9">
            <a:extLst>
              <a:ext uri="{FF2B5EF4-FFF2-40B4-BE49-F238E27FC236}">
                <a16:creationId xmlns:a16="http://schemas.microsoft.com/office/drawing/2014/main" id="{14425337-2EA4-806D-2B2B-5AD1DB9ED843}"/>
              </a:ext>
            </a:extLst>
          </p:cNvPr>
          <p:cNvSpPr>
            <a:spLocks noGrp="1"/>
          </p:cNvSpPr>
          <p:nvPr>
            <p:ph type="pic" sz="quarter" idx="23"/>
          </p:nvPr>
        </p:nvSpPr>
        <p:spPr>
          <a:xfrm>
            <a:off x="1864565" y="2854960"/>
            <a:ext cx="2383836" cy="2042160"/>
          </a:xfrm>
          <a:solidFill>
            <a:schemeClr val="bg1">
              <a:lumMod val="85000"/>
            </a:schemeClr>
          </a:solidFill>
        </p:spPr>
        <p:txBody>
          <a:bodyPr anchor="ctr">
            <a:normAutofit/>
          </a:bodyPr>
          <a:lstStyle>
            <a:lvl1pPr algn="ctr">
              <a:defRPr sz="1600"/>
            </a:lvl1pPr>
          </a:lstStyle>
          <a:p>
            <a:endParaRPr lang="en-US" dirty="0"/>
          </a:p>
        </p:txBody>
      </p:sp>
      <p:sp>
        <p:nvSpPr>
          <p:cNvPr id="36" name="Picture Placeholder 9">
            <a:extLst>
              <a:ext uri="{FF2B5EF4-FFF2-40B4-BE49-F238E27FC236}">
                <a16:creationId xmlns:a16="http://schemas.microsoft.com/office/drawing/2014/main" id="{0EE87DF4-E835-FAEA-45B8-62B68CA0CAB3}"/>
              </a:ext>
            </a:extLst>
          </p:cNvPr>
          <p:cNvSpPr>
            <a:spLocks noGrp="1"/>
          </p:cNvSpPr>
          <p:nvPr>
            <p:ph type="pic" sz="quarter" idx="24"/>
          </p:nvPr>
        </p:nvSpPr>
        <p:spPr>
          <a:xfrm>
            <a:off x="5325168" y="2854960"/>
            <a:ext cx="2383836" cy="2042160"/>
          </a:xfrm>
          <a:solidFill>
            <a:schemeClr val="bg1">
              <a:lumMod val="85000"/>
            </a:schemeClr>
          </a:solidFill>
        </p:spPr>
        <p:txBody>
          <a:bodyPr anchor="ctr">
            <a:normAutofit/>
          </a:bodyPr>
          <a:lstStyle>
            <a:lvl1pPr algn="ctr">
              <a:defRPr sz="1600"/>
            </a:lvl1pPr>
          </a:lstStyle>
          <a:p>
            <a:endParaRPr lang="en-US" dirty="0"/>
          </a:p>
        </p:txBody>
      </p:sp>
      <p:sp>
        <p:nvSpPr>
          <p:cNvPr id="37" name="Picture Placeholder 9">
            <a:extLst>
              <a:ext uri="{FF2B5EF4-FFF2-40B4-BE49-F238E27FC236}">
                <a16:creationId xmlns:a16="http://schemas.microsoft.com/office/drawing/2014/main" id="{25453181-1361-89AC-125A-501E63B7B424}"/>
              </a:ext>
            </a:extLst>
          </p:cNvPr>
          <p:cNvSpPr>
            <a:spLocks noGrp="1"/>
          </p:cNvSpPr>
          <p:nvPr>
            <p:ph type="pic" sz="quarter" idx="25"/>
          </p:nvPr>
        </p:nvSpPr>
        <p:spPr>
          <a:xfrm>
            <a:off x="8753856" y="2854960"/>
            <a:ext cx="2383836" cy="2042160"/>
          </a:xfrm>
          <a:solidFill>
            <a:schemeClr val="bg1">
              <a:lumMod val="85000"/>
            </a:schemeClr>
          </a:solidFill>
        </p:spPr>
        <p:txBody>
          <a:bodyPr anchor="ctr">
            <a:normAutofit/>
          </a:bodyPr>
          <a:lstStyle>
            <a:lvl1pPr algn="ctr">
              <a:defRPr sz="1600"/>
            </a:lvl1pPr>
          </a:lstStyle>
          <a:p>
            <a:endParaRPr lang="en-US" dirty="0"/>
          </a:p>
        </p:txBody>
      </p:sp>
    </p:spTree>
    <p:extLst>
      <p:ext uri="{BB962C8B-B14F-4D97-AF65-F5344CB8AC3E}">
        <p14:creationId xmlns:p14="http://schemas.microsoft.com/office/powerpoint/2010/main" val="1048842093"/>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P">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22" name="Right Triangle 21">
            <a:extLst>
              <a:ext uri="{FF2B5EF4-FFF2-40B4-BE49-F238E27FC236}">
                <a16:creationId xmlns:a16="http://schemas.microsoft.com/office/drawing/2014/main" id="{FFB55DFC-37C2-047F-5450-DB37C2379611}"/>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23" name="Text Placeholder 11">
            <a:extLst>
              <a:ext uri="{FF2B5EF4-FFF2-40B4-BE49-F238E27FC236}">
                <a16:creationId xmlns:a16="http://schemas.microsoft.com/office/drawing/2014/main" id="{BF979264-602A-748D-3320-B2D9D8E18E71}"/>
              </a:ext>
            </a:extLst>
          </p:cNvPr>
          <p:cNvSpPr>
            <a:spLocks noGrp="1"/>
          </p:cNvSpPr>
          <p:nvPr>
            <p:ph type="body" sz="quarter" idx="12" hasCustomPrompt="1"/>
          </p:nvPr>
        </p:nvSpPr>
        <p:spPr>
          <a:xfrm>
            <a:off x="1866901" y="1381867"/>
            <a:ext cx="2105660" cy="1341013"/>
          </a:xfrm>
        </p:spPr>
        <p:txBody>
          <a:bodyPr>
            <a:noAutofit/>
          </a:bodyPr>
          <a:lstStyle>
            <a:lvl1pPr>
              <a:lnSpc>
                <a:spcPct val="80000"/>
              </a:lnSpc>
              <a:defRPr sz="3600" b="1" cap="all" baseline="0">
                <a:solidFill>
                  <a:schemeClr val="tx1">
                    <a:lumMod val="75000"/>
                    <a:lumOff val="25000"/>
                  </a:schemeClr>
                </a:solidFill>
              </a:defRPr>
            </a:lvl1pPr>
          </a:lstStyle>
          <a:p>
            <a:pPr lvl="0"/>
            <a:r>
              <a:rPr lang="en-US"/>
              <a:t>Four people here</a:t>
            </a:r>
          </a:p>
        </p:txBody>
      </p:sp>
      <p:sp>
        <p:nvSpPr>
          <p:cNvPr id="25" name="Text Placeholder 7">
            <a:extLst>
              <a:ext uri="{FF2B5EF4-FFF2-40B4-BE49-F238E27FC236}">
                <a16:creationId xmlns:a16="http://schemas.microsoft.com/office/drawing/2014/main" id="{C6A07ADE-FBF1-79BE-0EDA-EFAF507EFF2A}"/>
              </a:ext>
            </a:extLst>
          </p:cNvPr>
          <p:cNvSpPr>
            <a:spLocks noGrp="1"/>
          </p:cNvSpPr>
          <p:nvPr>
            <p:ph type="body" sz="quarter" idx="14" hasCustomPrompt="1"/>
          </p:nvPr>
        </p:nvSpPr>
        <p:spPr>
          <a:xfrm>
            <a:off x="4003041" y="1381867"/>
            <a:ext cx="7589519" cy="1341013"/>
          </a:xfrm>
        </p:spPr>
        <p:txBody>
          <a:bodyPr numCol="1" anchor="b">
            <a:noAutofit/>
          </a:bodyPr>
          <a:lstStyle>
            <a:lvl1pPr>
              <a:lnSpc>
                <a:spcPct val="100000"/>
              </a:lnSpc>
              <a:spcBef>
                <a:spcPts val="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p>
        </p:txBody>
      </p:sp>
      <p:sp>
        <p:nvSpPr>
          <p:cNvPr id="26" name="Text Placeholder 13">
            <a:extLst>
              <a:ext uri="{FF2B5EF4-FFF2-40B4-BE49-F238E27FC236}">
                <a16:creationId xmlns:a16="http://schemas.microsoft.com/office/drawing/2014/main" id="{AF0F1372-3194-231F-B81A-8705A67E1997}"/>
              </a:ext>
            </a:extLst>
          </p:cNvPr>
          <p:cNvSpPr>
            <a:spLocks noGrp="1"/>
          </p:cNvSpPr>
          <p:nvPr>
            <p:ph type="body" sz="quarter" idx="13" hasCustomPrompt="1"/>
          </p:nvPr>
        </p:nvSpPr>
        <p:spPr>
          <a:xfrm>
            <a:off x="1864569" y="5331769"/>
            <a:ext cx="2494072"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7" name="Text Placeholder 15">
            <a:extLst>
              <a:ext uri="{FF2B5EF4-FFF2-40B4-BE49-F238E27FC236}">
                <a16:creationId xmlns:a16="http://schemas.microsoft.com/office/drawing/2014/main" id="{E75E2985-4814-2A1B-60D6-AE533729A75A}"/>
              </a:ext>
            </a:extLst>
          </p:cNvPr>
          <p:cNvSpPr>
            <a:spLocks noGrp="1"/>
          </p:cNvSpPr>
          <p:nvPr>
            <p:ph type="body" sz="quarter" idx="15" hasCustomPrompt="1"/>
          </p:nvPr>
        </p:nvSpPr>
        <p:spPr>
          <a:xfrm>
            <a:off x="1864567" y="5682361"/>
            <a:ext cx="2494073" cy="736517"/>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8" name="Text Placeholder 11">
            <a:extLst>
              <a:ext uri="{FF2B5EF4-FFF2-40B4-BE49-F238E27FC236}">
                <a16:creationId xmlns:a16="http://schemas.microsoft.com/office/drawing/2014/main" id="{A9CEC9AA-B830-2DEB-5A85-ACD6E08E38F4}"/>
              </a:ext>
            </a:extLst>
          </p:cNvPr>
          <p:cNvSpPr>
            <a:spLocks noGrp="1"/>
          </p:cNvSpPr>
          <p:nvPr>
            <p:ph type="body" sz="quarter" idx="16" hasCustomPrompt="1"/>
          </p:nvPr>
        </p:nvSpPr>
        <p:spPr>
          <a:xfrm>
            <a:off x="1864568" y="5015265"/>
            <a:ext cx="2494076"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29" name="Text Placeholder 13">
            <a:extLst>
              <a:ext uri="{FF2B5EF4-FFF2-40B4-BE49-F238E27FC236}">
                <a16:creationId xmlns:a16="http://schemas.microsoft.com/office/drawing/2014/main" id="{684CB42E-C07E-95B2-BA0C-461510500743}"/>
              </a:ext>
            </a:extLst>
          </p:cNvPr>
          <p:cNvSpPr>
            <a:spLocks noGrp="1"/>
          </p:cNvSpPr>
          <p:nvPr>
            <p:ph type="body" sz="quarter" idx="17" hasCustomPrompt="1"/>
          </p:nvPr>
        </p:nvSpPr>
        <p:spPr>
          <a:xfrm>
            <a:off x="4452319" y="5331769"/>
            <a:ext cx="2494072"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0" name="Text Placeholder 15">
            <a:extLst>
              <a:ext uri="{FF2B5EF4-FFF2-40B4-BE49-F238E27FC236}">
                <a16:creationId xmlns:a16="http://schemas.microsoft.com/office/drawing/2014/main" id="{47664D15-6CC8-C67B-8026-719E04487168}"/>
              </a:ext>
            </a:extLst>
          </p:cNvPr>
          <p:cNvSpPr>
            <a:spLocks noGrp="1"/>
          </p:cNvSpPr>
          <p:nvPr>
            <p:ph type="body" sz="quarter" idx="18" hasCustomPrompt="1"/>
          </p:nvPr>
        </p:nvSpPr>
        <p:spPr>
          <a:xfrm>
            <a:off x="4452317" y="5682361"/>
            <a:ext cx="2494073" cy="736517"/>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31" name="Text Placeholder 11">
            <a:extLst>
              <a:ext uri="{FF2B5EF4-FFF2-40B4-BE49-F238E27FC236}">
                <a16:creationId xmlns:a16="http://schemas.microsoft.com/office/drawing/2014/main" id="{72D4CC4E-65EE-3CBB-1DCF-1A47BAAD8B9A}"/>
              </a:ext>
            </a:extLst>
          </p:cNvPr>
          <p:cNvSpPr>
            <a:spLocks noGrp="1"/>
          </p:cNvSpPr>
          <p:nvPr>
            <p:ph type="body" sz="quarter" idx="19" hasCustomPrompt="1"/>
          </p:nvPr>
        </p:nvSpPr>
        <p:spPr>
          <a:xfrm>
            <a:off x="4452318" y="5015265"/>
            <a:ext cx="2494076"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2" name="Text Placeholder 13">
            <a:extLst>
              <a:ext uri="{FF2B5EF4-FFF2-40B4-BE49-F238E27FC236}">
                <a16:creationId xmlns:a16="http://schemas.microsoft.com/office/drawing/2014/main" id="{0AB6A710-4FDB-98ED-B7B7-6547F21B0E4E}"/>
              </a:ext>
            </a:extLst>
          </p:cNvPr>
          <p:cNvSpPr>
            <a:spLocks noGrp="1"/>
          </p:cNvSpPr>
          <p:nvPr>
            <p:ph type="body" sz="quarter" idx="20" hasCustomPrompt="1"/>
          </p:nvPr>
        </p:nvSpPr>
        <p:spPr>
          <a:xfrm>
            <a:off x="7040066" y="5331769"/>
            <a:ext cx="2494072"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3" name="Text Placeholder 15">
            <a:extLst>
              <a:ext uri="{FF2B5EF4-FFF2-40B4-BE49-F238E27FC236}">
                <a16:creationId xmlns:a16="http://schemas.microsoft.com/office/drawing/2014/main" id="{648295BF-FE03-4DD5-2695-0FFF16213AF6}"/>
              </a:ext>
            </a:extLst>
          </p:cNvPr>
          <p:cNvSpPr>
            <a:spLocks noGrp="1"/>
          </p:cNvSpPr>
          <p:nvPr>
            <p:ph type="body" sz="quarter" idx="21" hasCustomPrompt="1"/>
          </p:nvPr>
        </p:nvSpPr>
        <p:spPr>
          <a:xfrm>
            <a:off x="7040064" y="5682361"/>
            <a:ext cx="2494073" cy="736517"/>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34" name="Text Placeholder 11">
            <a:extLst>
              <a:ext uri="{FF2B5EF4-FFF2-40B4-BE49-F238E27FC236}">
                <a16:creationId xmlns:a16="http://schemas.microsoft.com/office/drawing/2014/main" id="{FBC3C477-6CFD-B776-9738-D68729EECABC}"/>
              </a:ext>
            </a:extLst>
          </p:cNvPr>
          <p:cNvSpPr>
            <a:spLocks noGrp="1"/>
          </p:cNvSpPr>
          <p:nvPr>
            <p:ph type="body" sz="quarter" idx="22" hasCustomPrompt="1"/>
          </p:nvPr>
        </p:nvSpPr>
        <p:spPr>
          <a:xfrm>
            <a:off x="7040065" y="5015265"/>
            <a:ext cx="2494076"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5" name="Picture Placeholder 9">
            <a:extLst>
              <a:ext uri="{FF2B5EF4-FFF2-40B4-BE49-F238E27FC236}">
                <a16:creationId xmlns:a16="http://schemas.microsoft.com/office/drawing/2014/main" id="{14425337-2EA4-806D-2B2B-5AD1DB9ED843}"/>
              </a:ext>
            </a:extLst>
          </p:cNvPr>
          <p:cNvSpPr>
            <a:spLocks noGrp="1"/>
          </p:cNvSpPr>
          <p:nvPr>
            <p:ph type="pic" sz="quarter" idx="23"/>
          </p:nvPr>
        </p:nvSpPr>
        <p:spPr>
          <a:xfrm>
            <a:off x="1864565" y="2854960"/>
            <a:ext cx="2424271" cy="2042160"/>
          </a:xfrm>
          <a:solidFill>
            <a:schemeClr val="bg1">
              <a:lumMod val="85000"/>
            </a:schemeClr>
          </a:solidFill>
        </p:spPr>
        <p:txBody>
          <a:bodyPr anchor="ctr">
            <a:normAutofit/>
          </a:bodyPr>
          <a:lstStyle>
            <a:lvl1pPr algn="ctr">
              <a:defRPr sz="1600"/>
            </a:lvl1pPr>
          </a:lstStyle>
          <a:p>
            <a:endParaRPr lang="en-US" dirty="0"/>
          </a:p>
        </p:txBody>
      </p:sp>
      <p:sp>
        <p:nvSpPr>
          <p:cNvPr id="6" name="Picture Placeholder 9">
            <a:extLst>
              <a:ext uri="{FF2B5EF4-FFF2-40B4-BE49-F238E27FC236}">
                <a16:creationId xmlns:a16="http://schemas.microsoft.com/office/drawing/2014/main" id="{6AEC9B5D-47D8-DACC-695B-D30D1F6C7BE7}"/>
              </a:ext>
            </a:extLst>
          </p:cNvPr>
          <p:cNvSpPr>
            <a:spLocks noGrp="1"/>
          </p:cNvSpPr>
          <p:nvPr>
            <p:ph type="pic" sz="quarter" idx="24"/>
          </p:nvPr>
        </p:nvSpPr>
        <p:spPr>
          <a:xfrm>
            <a:off x="4452317" y="2854960"/>
            <a:ext cx="2424271" cy="2042160"/>
          </a:xfrm>
          <a:solidFill>
            <a:schemeClr val="bg1">
              <a:lumMod val="85000"/>
            </a:schemeClr>
          </a:solidFill>
        </p:spPr>
        <p:txBody>
          <a:bodyPr anchor="ctr">
            <a:normAutofit/>
          </a:bodyPr>
          <a:lstStyle>
            <a:lvl1pPr algn="ctr">
              <a:defRPr sz="1600"/>
            </a:lvl1pPr>
          </a:lstStyle>
          <a:p>
            <a:endParaRPr lang="en-US" dirty="0"/>
          </a:p>
        </p:txBody>
      </p:sp>
      <p:sp>
        <p:nvSpPr>
          <p:cNvPr id="7" name="Picture Placeholder 9">
            <a:extLst>
              <a:ext uri="{FF2B5EF4-FFF2-40B4-BE49-F238E27FC236}">
                <a16:creationId xmlns:a16="http://schemas.microsoft.com/office/drawing/2014/main" id="{26770F7A-C469-D408-8613-6FF66FB46A27}"/>
              </a:ext>
            </a:extLst>
          </p:cNvPr>
          <p:cNvSpPr>
            <a:spLocks noGrp="1"/>
          </p:cNvSpPr>
          <p:nvPr>
            <p:ph type="pic" sz="quarter" idx="25"/>
          </p:nvPr>
        </p:nvSpPr>
        <p:spPr>
          <a:xfrm>
            <a:off x="7040069" y="2854960"/>
            <a:ext cx="2424271" cy="2042160"/>
          </a:xfrm>
          <a:solidFill>
            <a:schemeClr val="bg1">
              <a:lumMod val="85000"/>
            </a:schemeClr>
          </a:solidFill>
        </p:spPr>
        <p:txBody>
          <a:bodyPr anchor="ctr">
            <a:normAutofit/>
          </a:bodyPr>
          <a:lstStyle>
            <a:lvl1pPr algn="ctr">
              <a:defRPr sz="1600"/>
            </a:lvl1pPr>
          </a:lstStyle>
          <a:p>
            <a:endParaRPr lang="en-US" dirty="0"/>
          </a:p>
        </p:txBody>
      </p:sp>
      <p:sp>
        <p:nvSpPr>
          <p:cNvPr id="8" name="Picture Placeholder 9">
            <a:extLst>
              <a:ext uri="{FF2B5EF4-FFF2-40B4-BE49-F238E27FC236}">
                <a16:creationId xmlns:a16="http://schemas.microsoft.com/office/drawing/2014/main" id="{520310E9-2FF7-7605-9806-B7A7B6452E7B}"/>
              </a:ext>
            </a:extLst>
          </p:cNvPr>
          <p:cNvSpPr>
            <a:spLocks noGrp="1"/>
          </p:cNvSpPr>
          <p:nvPr>
            <p:ph type="pic" sz="quarter" idx="26"/>
          </p:nvPr>
        </p:nvSpPr>
        <p:spPr>
          <a:xfrm>
            <a:off x="9627821" y="2854960"/>
            <a:ext cx="2424271" cy="2042160"/>
          </a:xfrm>
          <a:solidFill>
            <a:schemeClr val="bg1">
              <a:lumMod val="85000"/>
            </a:schemeClr>
          </a:solidFill>
        </p:spPr>
        <p:txBody>
          <a:bodyPr anchor="ctr">
            <a:normAutofit/>
          </a:bodyPr>
          <a:lstStyle>
            <a:lvl1pPr algn="ctr">
              <a:defRPr sz="1600"/>
            </a:lvl1pPr>
          </a:lstStyle>
          <a:p>
            <a:endParaRPr lang="en-US" dirty="0"/>
          </a:p>
        </p:txBody>
      </p:sp>
      <p:sp>
        <p:nvSpPr>
          <p:cNvPr id="9" name="Text Placeholder 13">
            <a:extLst>
              <a:ext uri="{FF2B5EF4-FFF2-40B4-BE49-F238E27FC236}">
                <a16:creationId xmlns:a16="http://schemas.microsoft.com/office/drawing/2014/main" id="{8A5A818D-D9D1-F05B-3CDF-D47E67B7F863}"/>
              </a:ext>
            </a:extLst>
          </p:cNvPr>
          <p:cNvSpPr>
            <a:spLocks noGrp="1"/>
          </p:cNvSpPr>
          <p:nvPr>
            <p:ph type="body" sz="quarter" idx="27" hasCustomPrompt="1"/>
          </p:nvPr>
        </p:nvSpPr>
        <p:spPr>
          <a:xfrm>
            <a:off x="9627810" y="5331769"/>
            <a:ext cx="2494072"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0" name="Text Placeholder 15">
            <a:extLst>
              <a:ext uri="{FF2B5EF4-FFF2-40B4-BE49-F238E27FC236}">
                <a16:creationId xmlns:a16="http://schemas.microsoft.com/office/drawing/2014/main" id="{948B2613-5E3D-BE1D-B48F-5BF569F5A7CA}"/>
              </a:ext>
            </a:extLst>
          </p:cNvPr>
          <p:cNvSpPr>
            <a:spLocks noGrp="1"/>
          </p:cNvSpPr>
          <p:nvPr>
            <p:ph type="body" sz="quarter" idx="28" hasCustomPrompt="1"/>
          </p:nvPr>
        </p:nvSpPr>
        <p:spPr>
          <a:xfrm>
            <a:off x="9627808" y="5682361"/>
            <a:ext cx="2494073" cy="736517"/>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11" name="Text Placeholder 11">
            <a:extLst>
              <a:ext uri="{FF2B5EF4-FFF2-40B4-BE49-F238E27FC236}">
                <a16:creationId xmlns:a16="http://schemas.microsoft.com/office/drawing/2014/main" id="{40F5AC72-FE18-0E18-FE27-EE64E0FD2FAB}"/>
              </a:ext>
            </a:extLst>
          </p:cNvPr>
          <p:cNvSpPr>
            <a:spLocks noGrp="1"/>
          </p:cNvSpPr>
          <p:nvPr>
            <p:ph type="body" sz="quarter" idx="29" hasCustomPrompt="1"/>
          </p:nvPr>
        </p:nvSpPr>
        <p:spPr>
          <a:xfrm>
            <a:off x="9627809" y="5015265"/>
            <a:ext cx="2494076"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Tree>
    <p:extLst>
      <p:ext uri="{BB962C8B-B14F-4D97-AF65-F5344CB8AC3E}">
        <p14:creationId xmlns:p14="http://schemas.microsoft.com/office/powerpoint/2010/main" val="3620035847"/>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
    <p:spTree>
      <p:nvGrpSpPr>
        <p:cNvPr id="1" name=""/>
        <p:cNvGrpSpPr/>
        <p:nvPr/>
      </p:nvGrpSpPr>
      <p:grpSpPr>
        <a:xfrm>
          <a:off x="0" y="0"/>
          <a:ext cx="0" cy="0"/>
          <a:chOff x="0" y="0"/>
          <a:chExt cx="0" cy="0"/>
        </a:xfrm>
      </p:grpSpPr>
      <p:pic>
        <p:nvPicPr>
          <p:cNvPr id="28" name="Picture 27" descr="A blue background with white text&#10;&#10;Description automatically generated">
            <a:extLst>
              <a:ext uri="{FF2B5EF4-FFF2-40B4-BE49-F238E27FC236}">
                <a16:creationId xmlns:a16="http://schemas.microsoft.com/office/drawing/2014/main" id="{689B883A-343F-B2BC-AEBF-9B1E3D1A05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CA9AE2E-BE93-8068-09BA-26AFBCC03BAC}"/>
              </a:ext>
            </a:extLst>
          </p:cNvPr>
          <p:cNvGrpSpPr/>
          <p:nvPr userDrawn="1"/>
        </p:nvGrpSpPr>
        <p:grpSpPr>
          <a:xfrm>
            <a:off x="468887" y="3262747"/>
            <a:ext cx="47707" cy="344979"/>
            <a:chOff x="937774" y="6525494"/>
            <a:chExt cx="95412" cy="689956"/>
          </a:xfrm>
        </p:grpSpPr>
        <p:cxnSp>
          <p:nvCxnSpPr>
            <p:cNvPr id="15" name="Straight Connector 14">
              <a:extLst>
                <a:ext uri="{FF2B5EF4-FFF2-40B4-BE49-F238E27FC236}">
                  <a16:creationId xmlns:a16="http://schemas.microsoft.com/office/drawing/2014/main" id="{C3166B69-8586-898F-7381-E9ED86465DAB}"/>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0303DB4-1E17-C781-A3EF-AB81DCF4DAD1}"/>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215E2AC0-E8D1-21E4-146E-1AFF943DC9A2}"/>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4E21A5C-110A-E336-45D8-A2B4789FD104}"/>
              </a:ext>
            </a:extLst>
          </p:cNvPr>
          <p:cNvGrpSpPr/>
          <p:nvPr userDrawn="1"/>
        </p:nvGrpSpPr>
        <p:grpSpPr>
          <a:xfrm>
            <a:off x="468887" y="3262747"/>
            <a:ext cx="47707" cy="344979"/>
            <a:chOff x="937774" y="6525494"/>
            <a:chExt cx="95412" cy="689956"/>
          </a:xfrm>
        </p:grpSpPr>
        <p:cxnSp>
          <p:nvCxnSpPr>
            <p:cNvPr id="21" name="Straight Connector 20">
              <a:extLst>
                <a:ext uri="{FF2B5EF4-FFF2-40B4-BE49-F238E27FC236}">
                  <a16:creationId xmlns:a16="http://schemas.microsoft.com/office/drawing/2014/main" id="{E41D85C2-27C5-2A35-6A25-41A207CD03AB}"/>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601ED9-F8B5-65F8-55C8-8C8F5DF518AB}"/>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6084106"/>
            <a:ext cx="3555207" cy="306196"/>
          </a:xfrm>
        </p:spPr>
        <p:txBody>
          <a:bodyPr>
            <a:noAutofit/>
          </a:bodyPr>
          <a:lstStyle>
            <a:lvl1pPr>
              <a:defRPr sz="1600">
                <a:solidFill>
                  <a:schemeClr val="bg1"/>
                </a:solidFill>
              </a:defRPr>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72" y="2742709"/>
            <a:ext cx="8368480" cy="638911"/>
          </a:xfrm>
        </p:spPr>
        <p:txBody>
          <a:bodyPr anchor="b">
            <a:noAutofit/>
          </a:bodyPr>
          <a:lstStyle>
            <a:lvl1pPr>
              <a:lnSpc>
                <a:spcPct val="70000"/>
              </a:lnSpc>
              <a:defRPr sz="4000" b="1" i="0" cap="all" baseline="0">
                <a:solidFill>
                  <a:schemeClr val="bg1"/>
                </a:solidFill>
              </a:defRPr>
            </a:lvl1pPr>
          </a:lstStyle>
          <a:p>
            <a:pPr lvl="0"/>
            <a:r>
              <a:rPr lang="en-US"/>
              <a:t>One line headline</a:t>
            </a:r>
          </a:p>
        </p:txBody>
      </p:sp>
      <p:sp>
        <p:nvSpPr>
          <p:cNvPr id="8" name="Text Placeholder 7">
            <a:extLst>
              <a:ext uri="{FF2B5EF4-FFF2-40B4-BE49-F238E27FC236}">
                <a16:creationId xmlns:a16="http://schemas.microsoft.com/office/drawing/2014/main" id="{D87E9B33-F547-75D3-4225-0D2694FB01D9}"/>
              </a:ext>
            </a:extLst>
          </p:cNvPr>
          <p:cNvSpPr>
            <a:spLocks noGrp="1"/>
          </p:cNvSpPr>
          <p:nvPr>
            <p:ph type="body" sz="quarter" idx="14" hasCustomPrompt="1"/>
          </p:nvPr>
        </p:nvSpPr>
        <p:spPr>
          <a:xfrm>
            <a:off x="1866873" y="3448230"/>
            <a:ext cx="8368507" cy="638911"/>
          </a:xfrm>
        </p:spPr>
        <p:txBody>
          <a:bodyPr>
            <a:normAutofit/>
          </a:bodyPr>
          <a:lstStyle>
            <a:lvl1pPr>
              <a:lnSpc>
                <a:spcPct val="100000"/>
              </a:lnSpc>
              <a:defRPr sz="1800" spc="0" baseline="0">
                <a:solidFill>
                  <a:schemeClr val="bg1"/>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11" name="Text Placeholder 13">
            <a:extLst>
              <a:ext uri="{FF2B5EF4-FFF2-40B4-BE49-F238E27FC236}">
                <a16:creationId xmlns:a16="http://schemas.microsoft.com/office/drawing/2014/main" id="{0B441A9D-0EB3-D4AD-E9F3-44BB1BE6597B}"/>
              </a:ext>
            </a:extLst>
          </p:cNvPr>
          <p:cNvSpPr>
            <a:spLocks noGrp="1"/>
          </p:cNvSpPr>
          <p:nvPr>
            <p:ph type="body" sz="quarter" idx="15" hasCustomPrompt="1"/>
          </p:nvPr>
        </p:nvSpPr>
        <p:spPr>
          <a:xfrm>
            <a:off x="1866901" y="4662627"/>
            <a:ext cx="3555207" cy="309792"/>
          </a:xfrm>
        </p:spPr>
        <p:txBody>
          <a:bodyPr>
            <a:noAutofit/>
          </a:bodyPr>
          <a:lstStyle>
            <a:lvl1pPr>
              <a:defRPr sz="1600" cap="all" baseline="0">
                <a:solidFill>
                  <a:schemeClr val="bg1"/>
                </a:solidFill>
              </a:defRPr>
            </a:lvl1pPr>
          </a:lstStyle>
          <a:p>
            <a:pPr lvl="0"/>
            <a:r>
              <a:rPr lang="en-US"/>
              <a:t>Name Name</a:t>
            </a:r>
          </a:p>
        </p:txBody>
      </p:sp>
      <p:sp>
        <p:nvSpPr>
          <p:cNvPr id="2" name="Text Placeholder 13">
            <a:extLst>
              <a:ext uri="{FF2B5EF4-FFF2-40B4-BE49-F238E27FC236}">
                <a16:creationId xmlns:a16="http://schemas.microsoft.com/office/drawing/2014/main" id="{6EF6497E-F4D6-FA6C-B72F-3B4E23A40BCD}"/>
              </a:ext>
            </a:extLst>
          </p:cNvPr>
          <p:cNvSpPr>
            <a:spLocks noGrp="1"/>
          </p:cNvSpPr>
          <p:nvPr>
            <p:ph type="body" sz="quarter" idx="16" hasCustomPrompt="1"/>
          </p:nvPr>
        </p:nvSpPr>
        <p:spPr>
          <a:xfrm>
            <a:off x="1866901" y="5014483"/>
            <a:ext cx="8368479" cy="461963"/>
          </a:xfrm>
        </p:spPr>
        <p:txBody>
          <a:bodyPr>
            <a:noAutofit/>
          </a:bodyPr>
          <a:lstStyle>
            <a:lvl1pPr>
              <a:defRPr sz="1400">
                <a:solidFill>
                  <a:schemeClr val="bg1"/>
                </a:solidFill>
              </a:defRPr>
            </a:lvl1pPr>
          </a:lstStyle>
          <a:p>
            <a:pPr marL="0" marR="0" lvl="0" indent="0" algn="l" defTabSz="914296"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Presenter description here </a:t>
            </a:r>
            <a:r>
              <a:rPr lang="en-US" err="1"/>
              <a:t>moritore</a:t>
            </a:r>
            <a:r>
              <a:rPr lang="en-US"/>
              <a:t> </a:t>
            </a:r>
            <a:r>
              <a:rPr lang="en-US" err="1"/>
              <a:t>onliverea</a:t>
            </a:r>
            <a:r>
              <a:rPr lang="en-US"/>
              <a:t> lorem ipsum dolor sit </a:t>
            </a:r>
            <a:r>
              <a:rPr lang="en-US" err="1"/>
              <a:t>amet</a:t>
            </a:r>
            <a:r>
              <a:rPr lang="en-US"/>
              <a:t>, lorem </a:t>
            </a:r>
            <a:r>
              <a:rPr lang="en-US" err="1"/>
              <a:t>consectetur</a:t>
            </a:r>
            <a:r>
              <a:rPr lang="en-US"/>
              <a:t>.</a:t>
            </a:r>
          </a:p>
          <a:p>
            <a:pPr marL="0" marR="0" lvl="0" indent="0" algn="l" defTabSz="914296"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a:p>
        </p:txBody>
      </p:sp>
      <p:sp>
        <p:nvSpPr>
          <p:cNvPr id="16" name="TextBox 15">
            <a:extLst>
              <a:ext uri="{FF2B5EF4-FFF2-40B4-BE49-F238E27FC236}">
                <a16:creationId xmlns:a16="http://schemas.microsoft.com/office/drawing/2014/main" id="{732E1083-D689-33BD-72EC-13674DF65459}"/>
              </a:ext>
            </a:extLst>
          </p:cNvPr>
          <p:cNvSpPr txBox="1"/>
          <p:nvPr userDrawn="1"/>
        </p:nvSpPr>
        <p:spPr>
          <a:xfrm>
            <a:off x="1866899" y="4436981"/>
            <a:ext cx="3555207" cy="230832"/>
          </a:xfrm>
          <a:prstGeom prst="rect">
            <a:avLst/>
          </a:prstGeom>
          <a:noFill/>
        </p:spPr>
        <p:txBody>
          <a:bodyPr wrap="square" lIns="0">
            <a:spAutoFit/>
          </a:bodyPr>
          <a:lstStyle/>
          <a:p>
            <a:pPr algn="l"/>
            <a:r>
              <a:rPr lang="en-US" sz="900" b="1" cap="all" dirty="0">
                <a:solidFill>
                  <a:schemeClr val="bg1"/>
                </a:solidFill>
                <a:latin typeface="Arial"/>
                <a:ea typeface="Arial"/>
                <a:cs typeface="Arial"/>
              </a:rPr>
              <a:t>Presenter</a:t>
            </a:r>
            <a:endParaRPr lang="en-US" sz="900" dirty="0">
              <a:solidFill>
                <a:schemeClr val="bg1"/>
              </a:solidFill>
            </a:endParaRPr>
          </a:p>
        </p:txBody>
      </p:sp>
      <p:pic>
        <p:nvPicPr>
          <p:cNvPr id="24" name="Graphic 23">
            <a:extLst>
              <a:ext uri="{FF2B5EF4-FFF2-40B4-BE49-F238E27FC236}">
                <a16:creationId xmlns:a16="http://schemas.microsoft.com/office/drawing/2014/main" id="{2349B0CD-1C75-03B2-589C-CB9240E6918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899" y="1082196"/>
            <a:ext cx="1982074" cy="557917"/>
          </a:xfrm>
          <a:prstGeom prst="rect">
            <a:avLst/>
          </a:prstGeom>
        </p:spPr>
      </p:pic>
    </p:spTree>
    <p:extLst>
      <p:ext uri="{BB962C8B-B14F-4D97-AF65-F5344CB8AC3E}">
        <p14:creationId xmlns:p14="http://schemas.microsoft.com/office/powerpoint/2010/main" val="38946778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Q">
    <p:spTree>
      <p:nvGrpSpPr>
        <p:cNvPr id="1" name=""/>
        <p:cNvGrpSpPr/>
        <p:nvPr/>
      </p:nvGrpSpPr>
      <p:grpSpPr>
        <a:xfrm>
          <a:off x="0" y="0"/>
          <a:ext cx="0" cy="0"/>
          <a:chOff x="0" y="0"/>
          <a:chExt cx="0" cy="0"/>
        </a:xfrm>
      </p:grpSpPr>
      <p:sp>
        <p:nvSpPr>
          <p:cNvPr id="23" name="Text Placeholder 11">
            <a:extLst>
              <a:ext uri="{FF2B5EF4-FFF2-40B4-BE49-F238E27FC236}">
                <a16:creationId xmlns:a16="http://schemas.microsoft.com/office/drawing/2014/main" id="{BF979264-602A-748D-3320-B2D9D8E18E71}"/>
              </a:ext>
            </a:extLst>
          </p:cNvPr>
          <p:cNvSpPr>
            <a:spLocks noGrp="1"/>
          </p:cNvSpPr>
          <p:nvPr>
            <p:ph type="body" sz="quarter" idx="12" hasCustomPrompt="1"/>
          </p:nvPr>
        </p:nvSpPr>
        <p:spPr>
          <a:xfrm>
            <a:off x="1866900" y="718444"/>
            <a:ext cx="2491739" cy="896996"/>
          </a:xfrm>
        </p:spPr>
        <p:txBody>
          <a:bodyPr>
            <a:noAutofit/>
          </a:bodyPr>
          <a:lstStyle>
            <a:lvl1pPr>
              <a:lnSpc>
                <a:spcPct val="80000"/>
              </a:lnSpc>
              <a:defRPr sz="3600" b="1" cap="all" baseline="0">
                <a:solidFill>
                  <a:schemeClr val="tx1">
                    <a:lumMod val="75000"/>
                    <a:lumOff val="25000"/>
                  </a:schemeClr>
                </a:solidFill>
              </a:defRPr>
            </a:lvl1pPr>
          </a:lstStyle>
          <a:p>
            <a:pPr lvl="0"/>
            <a:r>
              <a:rPr lang="en-US"/>
              <a:t>Four people</a:t>
            </a:r>
          </a:p>
        </p:txBody>
      </p:sp>
      <p:sp>
        <p:nvSpPr>
          <p:cNvPr id="25" name="Text Placeholder 7">
            <a:extLst>
              <a:ext uri="{FF2B5EF4-FFF2-40B4-BE49-F238E27FC236}">
                <a16:creationId xmlns:a16="http://schemas.microsoft.com/office/drawing/2014/main" id="{C6A07ADE-FBF1-79BE-0EDA-EFAF507EFF2A}"/>
              </a:ext>
            </a:extLst>
          </p:cNvPr>
          <p:cNvSpPr>
            <a:spLocks noGrp="1"/>
          </p:cNvSpPr>
          <p:nvPr>
            <p:ph type="body" sz="quarter" idx="14" hasCustomPrompt="1"/>
          </p:nvPr>
        </p:nvSpPr>
        <p:spPr>
          <a:xfrm>
            <a:off x="4541520" y="718445"/>
            <a:ext cx="7051040" cy="896996"/>
          </a:xfrm>
        </p:spPr>
        <p:txBody>
          <a:bodyPr numCol="1" anchor="b">
            <a:noAutofit/>
          </a:bodyPr>
          <a:lstStyle>
            <a:lvl1pPr>
              <a:lnSpc>
                <a:spcPct val="100000"/>
              </a:lnSpc>
              <a:spcBef>
                <a:spcPts val="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a:t>
            </a:r>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26" name="Text Placeholder 13">
            <a:extLst>
              <a:ext uri="{FF2B5EF4-FFF2-40B4-BE49-F238E27FC236}">
                <a16:creationId xmlns:a16="http://schemas.microsoft.com/office/drawing/2014/main" id="{AF0F1372-3194-231F-B81A-8705A67E1997}"/>
              </a:ext>
            </a:extLst>
          </p:cNvPr>
          <p:cNvSpPr>
            <a:spLocks noGrp="1"/>
          </p:cNvSpPr>
          <p:nvPr>
            <p:ph type="body" sz="quarter" idx="13" hasCustomPrompt="1"/>
          </p:nvPr>
        </p:nvSpPr>
        <p:spPr>
          <a:xfrm>
            <a:off x="1864569" y="5170879"/>
            <a:ext cx="2494072"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7" name="Text Placeholder 15">
            <a:extLst>
              <a:ext uri="{FF2B5EF4-FFF2-40B4-BE49-F238E27FC236}">
                <a16:creationId xmlns:a16="http://schemas.microsoft.com/office/drawing/2014/main" id="{E75E2985-4814-2A1B-60D6-AE533729A75A}"/>
              </a:ext>
            </a:extLst>
          </p:cNvPr>
          <p:cNvSpPr>
            <a:spLocks noGrp="1"/>
          </p:cNvSpPr>
          <p:nvPr>
            <p:ph type="body" sz="quarter" idx="15" hasCustomPrompt="1"/>
          </p:nvPr>
        </p:nvSpPr>
        <p:spPr>
          <a:xfrm>
            <a:off x="1864567" y="5521471"/>
            <a:ext cx="2494073" cy="586359"/>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8" name="Text Placeholder 11">
            <a:extLst>
              <a:ext uri="{FF2B5EF4-FFF2-40B4-BE49-F238E27FC236}">
                <a16:creationId xmlns:a16="http://schemas.microsoft.com/office/drawing/2014/main" id="{A9CEC9AA-B830-2DEB-5A85-ACD6E08E38F4}"/>
              </a:ext>
            </a:extLst>
          </p:cNvPr>
          <p:cNvSpPr>
            <a:spLocks noGrp="1"/>
          </p:cNvSpPr>
          <p:nvPr>
            <p:ph type="body" sz="quarter" idx="16" hasCustomPrompt="1"/>
          </p:nvPr>
        </p:nvSpPr>
        <p:spPr>
          <a:xfrm>
            <a:off x="1864568" y="1894565"/>
            <a:ext cx="2391459"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29" name="Text Placeholder 13">
            <a:extLst>
              <a:ext uri="{FF2B5EF4-FFF2-40B4-BE49-F238E27FC236}">
                <a16:creationId xmlns:a16="http://schemas.microsoft.com/office/drawing/2014/main" id="{684CB42E-C07E-95B2-BA0C-461510500743}"/>
              </a:ext>
            </a:extLst>
          </p:cNvPr>
          <p:cNvSpPr>
            <a:spLocks noGrp="1"/>
          </p:cNvSpPr>
          <p:nvPr>
            <p:ph type="body" sz="quarter" idx="17" hasCustomPrompt="1"/>
          </p:nvPr>
        </p:nvSpPr>
        <p:spPr>
          <a:xfrm>
            <a:off x="4452319" y="5170879"/>
            <a:ext cx="2494072"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0" name="Text Placeholder 15">
            <a:extLst>
              <a:ext uri="{FF2B5EF4-FFF2-40B4-BE49-F238E27FC236}">
                <a16:creationId xmlns:a16="http://schemas.microsoft.com/office/drawing/2014/main" id="{47664D15-6CC8-C67B-8026-719E04487168}"/>
              </a:ext>
            </a:extLst>
          </p:cNvPr>
          <p:cNvSpPr>
            <a:spLocks noGrp="1"/>
          </p:cNvSpPr>
          <p:nvPr>
            <p:ph type="body" sz="quarter" idx="18" hasCustomPrompt="1"/>
          </p:nvPr>
        </p:nvSpPr>
        <p:spPr>
          <a:xfrm>
            <a:off x="4452317" y="5521471"/>
            <a:ext cx="2494073" cy="586359"/>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31" name="Text Placeholder 11">
            <a:extLst>
              <a:ext uri="{FF2B5EF4-FFF2-40B4-BE49-F238E27FC236}">
                <a16:creationId xmlns:a16="http://schemas.microsoft.com/office/drawing/2014/main" id="{72D4CC4E-65EE-3CBB-1DCF-1A47BAAD8B9A}"/>
              </a:ext>
            </a:extLst>
          </p:cNvPr>
          <p:cNvSpPr>
            <a:spLocks noGrp="1"/>
          </p:cNvSpPr>
          <p:nvPr>
            <p:ph type="body" sz="quarter" idx="19" hasCustomPrompt="1"/>
          </p:nvPr>
        </p:nvSpPr>
        <p:spPr>
          <a:xfrm>
            <a:off x="4452318" y="1894565"/>
            <a:ext cx="2391459"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2" name="Text Placeholder 13">
            <a:extLst>
              <a:ext uri="{FF2B5EF4-FFF2-40B4-BE49-F238E27FC236}">
                <a16:creationId xmlns:a16="http://schemas.microsoft.com/office/drawing/2014/main" id="{0AB6A710-4FDB-98ED-B7B7-6547F21B0E4E}"/>
              </a:ext>
            </a:extLst>
          </p:cNvPr>
          <p:cNvSpPr>
            <a:spLocks noGrp="1"/>
          </p:cNvSpPr>
          <p:nvPr>
            <p:ph type="body" sz="quarter" idx="20" hasCustomPrompt="1"/>
          </p:nvPr>
        </p:nvSpPr>
        <p:spPr>
          <a:xfrm>
            <a:off x="7040066" y="5170879"/>
            <a:ext cx="2494072"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3" name="Text Placeholder 15">
            <a:extLst>
              <a:ext uri="{FF2B5EF4-FFF2-40B4-BE49-F238E27FC236}">
                <a16:creationId xmlns:a16="http://schemas.microsoft.com/office/drawing/2014/main" id="{648295BF-FE03-4DD5-2695-0FFF16213AF6}"/>
              </a:ext>
            </a:extLst>
          </p:cNvPr>
          <p:cNvSpPr>
            <a:spLocks noGrp="1"/>
          </p:cNvSpPr>
          <p:nvPr>
            <p:ph type="body" sz="quarter" idx="21" hasCustomPrompt="1"/>
          </p:nvPr>
        </p:nvSpPr>
        <p:spPr>
          <a:xfrm>
            <a:off x="7040064" y="5521471"/>
            <a:ext cx="2494073" cy="586359"/>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34" name="Text Placeholder 11">
            <a:extLst>
              <a:ext uri="{FF2B5EF4-FFF2-40B4-BE49-F238E27FC236}">
                <a16:creationId xmlns:a16="http://schemas.microsoft.com/office/drawing/2014/main" id="{FBC3C477-6CFD-B776-9738-D68729EECABC}"/>
              </a:ext>
            </a:extLst>
          </p:cNvPr>
          <p:cNvSpPr>
            <a:spLocks noGrp="1"/>
          </p:cNvSpPr>
          <p:nvPr>
            <p:ph type="body" sz="quarter" idx="22" hasCustomPrompt="1"/>
          </p:nvPr>
        </p:nvSpPr>
        <p:spPr>
          <a:xfrm>
            <a:off x="7040065" y="1894565"/>
            <a:ext cx="2391459"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5" name="Picture Placeholder 9">
            <a:extLst>
              <a:ext uri="{FF2B5EF4-FFF2-40B4-BE49-F238E27FC236}">
                <a16:creationId xmlns:a16="http://schemas.microsoft.com/office/drawing/2014/main" id="{14425337-2EA4-806D-2B2B-5AD1DB9ED843}"/>
              </a:ext>
            </a:extLst>
          </p:cNvPr>
          <p:cNvSpPr>
            <a:spLocks noGrp="1"/>
          </p:cNvSpPr>
          <p:nvPr>
            <p:ph type="pic" sz="quarter" idx="23"/>
          </p:nvPr>
        </p:nvSpPr>
        <p:spPr>
          <a:xfrm>
            <a:off x="1864565" y="2316480"/>
            <a:ext cx="2391459" cy="2712720"/>
          </a:xfrm>
          <a:solidFill>
            <a:schemeClr val="bg1">
              <a:lumMod val="85000"/>
            </a:schemeClr>
          </a:solidFill>
        </p:spPr>
        <p:txBody>
          <a:bodyPr anchor="ctr">
            <a:normAutofit/>
          </a:bodyPr>
          <a:lstStyle>
            <a:lvl1pPr algn="ctr">
              <a:defRPr sz="1600"/>
            </a:lvl1pPr>
          </a:lstStyle>
          <a:p>
            <a:endParaRPr lang="en-US" dirty="0"/>
          </a:p>
        </p:txBody>
      </p:sp>
      <p:sp>
        <p:nvSpPr>
          <p:cNvPr id="6" name="Picture Placeholder 9">
            <a:extLst>
              <a:ext uri="{FF2B5EF4-FFF2-40B4-BE49-F238E27FC236}">
                <a16:creationId xmlns:a16="http://schemas.microsoft.com/office/drawing/2014/main" id="{6AEC9B5D-47D8-DACC-695B-D30D1F6C7BE7}"/>
              </a:ext>
            </a:extLst>
          </p:cNvPr>
          <p:cNvSpPr>
            <a:spLocks noGrp="1"/>
          </p:cNvSpPr>
          <p:nvPr>
            <p:ph type="pic" sz="quarter" idx="24"/>
          </p:nvPr>
        </p:nvSpPr>
        <p:spPr>
          <a:xfrm>
            <a:off x="4452317" y="2316480"/>
            <a:ext cx="2391459" cy="2712720"/>
          </a:xfrm>
          <a:solidFill>
            <a:schemeClr val="bg1">
              <a:lumMod val="85000"/>
            </a:schemeClr>
          </a:solidFill>
        </p:spPr>
        <p:txBody>
          <a:bodyPr anchor="ctr">
            <a:normAutofit/>
          </a:bodyPr>
          <a:lstStyle>
            <a:lvl1pPr algn="ctr">
              <a:defRPr sz="1600"/>
            </a:lvl1pPr>
          </a:lstStyle>
          <a:p>
            <a:endParaRPr lang="en-US" dirty="0"/>
          </a:p>
        </p:txBody>
      </p:sp>
      <p:sp>
        <p:nvSpPr>
          <p:cNvPr id="7" name="Picture Placeholder 9">
            <a:extLst>
              <a:ext uri="{FF2B5EF4-FFF2-40B4-BE49-F238E27FC236}">
                <a16:creationId xmlns:a16="http://schemas.microsoft.com/office/drawing/2014/main" id="{26770F7A-C469-D408-8613-6FF66FB46A27}"/>
              </a:ext>
            </a:extLst>
          </p:cNvPr>
          <p:cNvSpPr>
            <a:spLocks noGrp="1"/>
          </p:cNvSpPr>
          <p:nvPr>
            <p:ph type="pic" sz="quarter" idx="25"/>
          </p:nvPr>
        </p:nvSpPr>
        <p:spPr>
          <a:xfrm>
            <a:off x="7040069" y="2316480"/>
            <a:ext cx="2391459" cy="2712720"/>
          </a:xfrm>
          <a:solidFill>
            <a:schemeClr val="bg1">
              <a:lumMod val="85000"/>
            </a:schemeClr>
          </a:solidFill>
        </p:spPr>
        <p:txBody>
          <a:bodyPr anchor="ctr">
            <a:normAutofit/>
          </a:bodyPr>
          <a:lstStyle>
            <a:lvl1pPr algn="ctr">
              <a:defRPr sz="1600"/>
            </a:lvl1pPr>
          </a:lstStyle>
          <a:p>
            <a:endParaRPr lang="en-US" dirty="0"/>
          </a:p>
        </p:txBody>
      </p:sp>
      <p:sp>
        <p:nvSpPr>
          <p:cNvPr id="8" name="Picture Placeholder 9">
            <a:extLst>
              <a:ext uri="{FF2B5EF4-FFF2-40B4-BE49-F238E27FC236}">
                <a16:creationId xmlns:a16="http://schemas.microsoft.com/office/drawing/2014/main" id="{520310E9-2FF7-7605-9806-B7A7B6452E7B}"/>
              </a:ext>
            </a:extLst>
          </p:cNvPr>
          <p:cNvSpPr>
            <a:spLocks noGrp="1"/>
          </p:cNvSpPr>
          <p:nvPr>
            <p:ph type="pic" sz="quarter" idx="26"/>
          </p:nvPr>
        </p:nvSpPr>
        <p:spPr>
          <a:xfrm>
            <a:off x="9627821" y="2316480"/>
            <a:ext cx="2391459" cy="2712720"/>
          </a:xfrm>
          <a:solidFill>
            <a:schemeClr val="bg1">
              <a:lumMod val="85000"/>
            </a:schemeClr>
          </a:solidFill>
        </p:spPr>
        <p:txBody>
          <a:bodyPr anchor="ctr">
            <a:normAutofit/>
          </a:bodyPr>
          <a:lstStyle>
            <a:lvl1pPr algn="ctr">
              <a:defRPr sz="1600"/>
            </a:lvl1pPr>
          </a:lstStyle>
          <a:p>
            <a:endParaRPr lang="en-US" dirty="0"/>
          </a:p>
        </p:txBody>
      </p:sp>
      <p:sp>
        <p:nvSpPr>
          <p:cNvPr id="9" name="Text Placeholder 13">
            <a:extLst>
              <a:ext uri="{FF2B5EF4-FFF2-40B4-BE49-F238E27FC236}">
                <a16:creationId xmlns:a16="http://schemas.microsoft.com/office/drawing/2014/main" id="{8A5A818D-D9D1-F05B-3CDF-D47E67B7F863}"/>
              </a:ext>
            </a:extLst>
          </p:cNvPr>
          <p:cNvSpPr>
            <a:spLocks noGrp="1"/>
          </p:cNvSpPr>
          <p:nvPr>
            <p:ph type="body" sz="quarter" idx="27" hasCustomPrompt="1"/>
          </p:nvPr>
        </p:nvSpPr>
        <p:spPr>
          <a:xfrm>
            <a:off x="9627810" y="5170879"/>
            <a:ext cx="2494072"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0" name="Text Placeholder 15">
            <a:extLst>
              <a:ext uri="{FF2B5EF4-FFF2-40B4-BE49-F238E27FC236}">
                <a16:creationId xmlns:a16="http://schemas.microsoft.com/office/drawing/2014/main" id="{948B2613-5E3D-BE1D-B48F-5BF569F5A7CA}"/>
              </a:ext>
            </a:extLst>
          </p:cNvPr>
          <p:cNvSpPr>
            <a:spLocks noGrp="1"/>
          </p:cNvSpPr>
          <p:nvPr>
            <p:ph type="body" sz="quarter" idx="28" hasCustomPrompt="1"/>
          </p:nvPr>
        </p:nvSpPr>
        <p:spPr>
          <a:xfrm>
            <a:off x="9627808" y="5521471"/>
            <a:ext cx="2494073" cy="586359"/>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11" name="Text Placeholder 11">
            <a:extLst>
              <a:ext uri="{FF2B5EF4-FFF2-40B4-BE49-F238E27FC236}">
                <a16:creationId xmlns:a16="http://schemas.microsoft.com/office/drawing/2014/main" id="{40F5AC72-FE18-0E18-FE27-EE64E0FD2FAB}"/>
              </a:ext>
            </a:extLst>
          </p:cNvPr>
          <p:cNvSpPr>
            <a:spLocks noGrp="1"/>
          </p:cNvSpPr>
          <p:nvPr>
            <p:ph type="body" sz="quarter" idx="29" hasCustomPrompt="1"/>
          </p:nvPr>
        </p:nvSpPr>
        <p:spPr>
          <a:xfrm>
            <a:off x="9627809" y="1894565"/>
            <a:ext cx="2391459"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Tree>
    <p:extLst>
      <p:ext uri="{BB962C8B-B14F-4D97-AF65-F5344CB8AC3E}">
        <p14:creationId xmlns:p14="http://schemas.microsoft.com/office/powerpoint/2010/main" val="2809135263"/>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R">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C6A07ADE-FBF1-79BE-0EDA-EFAF507EFF2A}"/>
              </a:ext>
            </a:extLst>
          </p:cNvPr>
          <p:cNvSpPr>
            <a:spLocks noGrp="1"/>
          </p:cNvSpPr>
          <p:nvPr>
            <p:ph type="body" sz="quarter" idx="14" hasCustomPrompt="1"/>
          </p:nvPr>
        </p:nvSpPr>
        <p:spPr>
          <a:xfrm>
            <a:off x="5168900" y="4789876"/>
            <a:ext cx="6413499" cy="1154288"/>
          </a:xfrm>
        </p:spPr>
        <p:txBody>
          <a:bodyPr numCol="1" anchor="b">
            <a:noAutofit/>
          </a:bodyPr>
          <a:lstStyle>
            <a:lvl1pPr>
              <a:lnSpc>
                <a:spcPct val="100000"/>
              </a:lnSpc>
              <a:spcBef>
                <a:spcPts val="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a:t>
            </a:r>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35" name="Picture Placeholder 9">
            <a:extLst>
              <a:ext uri="{FF2B5EF4-FFF2-40B4-BE49-F238E27FC236}">
                <a16:creationId xmlns:a16="http://schemas.microsoft.com/office/drawing/2014/main" id="{14425337-2EA4-806D-2B2B-5AD1DB9ED843}"/>
              </a:ext>
            </a:extLst>
          </p:cNvPr>
          <p:cNvSpPr>
            <a:spLocks noGrp="1"/>
          </p:cNvSpPr>
          <p:nvPr>
            <p:ph type="pic" sz="quarter" idx="23"/>
          </p:nvPr>
        </p:nvSpPr>
        <p:spPr>
          <a:xfrm>
            <a:off x="1866900" y="1417320"/>
            <a:ext cx="1920239" cy="2011680"/>
          </a:xfrm>
          <a:solidFill>
            <a:schemeClr val="bg1">
              <a:lumMod val="85000"/>
            </a:schemeClr>
          </a:solidFill>
        </p:spPr>
        <p:txBody>
          <a:bodyPr anchor="ctr">
            <a:normAutofit/>
          </a:bodyPr>
          <a:lstStyle>
            <a:lvl1pPr algn="ctr">
              <a:defRPr sz="1600"/>
            </a:lvl1pPr>
          </a:lstStyle>
          <a:p>
            <a:endParaRPr lang="en-US" dirty="0"/>
          </a:p>
        </p:txBody>
      </p:sp>
      <p:sp>
        <p:nvSpPr>
          <p:cNvPr id="14" name="Right Triangle 13">
            <a:extLst>
              <a:ext uri="{FF2B5EF4-FFF2-40B4-BE49-F238E27FC236}">
                <a16:creationId xmlns:a16="http://schemas.microsoft.com/office/drawing/2014/main" id="{5EEEDCDF-0029-C49E-3FED-C2591B59874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15" name="Text Placeholder 11">
            <a:extLst>
              <a:ext uri="{FF2B5EF4-FFF2-40B4-BE49-F238E27FC236}">
                <a16:creationId xmlns:a16="http://schemas.microsoft.com/office/drawing/2014/main" id="{38B3E2D9-8588-72D2-0F25-337EBBFC2EEC}"/>
              </a:ext>
            </a:extLst>
          </p:cNvPr>
          <p:cNvSpPr>
            <a:spLocks noGrp="1"/>
          </p:cNvSpPr>
          <p:nvPr>
            <p:ph type="body" sz="quarter" idx="29" hasCustomPrompt="1"/>
          </p:nvPr>
        </p:nvSpPr>
        <p:spPr>
          <a:xfrm>
            <a:off x="1866901" y="4789876"/>
            <a:ext cx="3020060" cy="1154288"/>
          </a:xfrm>
        </p:spPr>
        <p:txBody>
          <a:bodyPr anchor="b">
            <a:noAutofit/>
          </a:bodyPr>
          <a:lstStyle>
            <a:lvl1pPr>
              <a:lnSpc>
                <a:spcPct val="80000"/>
              </a:lnSpc>
              <a:defRPr sz="3600" b="1" cap="all" baseline="0">
                <a:solidFill>
                  <a:schemeClr val="tx1">
                    <a:lumMod val="75000"/>
                    <a:lumOff val="25000"/>
                  </a:schemeClr>
                </a:solidFill>
              </a:defRPr>
            </a:lvl1pPr>
          </a:lstStyle>
          <a:p>
            <a:pPr lvl="0"/>
            <a:r>
              <a:rPr lang="en-US"/>
              <a:t>Five people here</a:t>
            </a:r>
          </a:p>
        </p:txBody>
      </p:sp>
      <p:sp>
        <p:nvSpPr>
          <p:cNvPr id="6" name="Picture Placeholder 9">
            <a:extLst>
              <a:ext uri="{FF2B5EF4-FFF2-40B4-BE49-F238E27FC236}">
                <a16:creationId xmlns:a16="http://schemas.microsoft.com/office/drawing/2014/main" id="{4A6AF0BD-43A3-7479-7E4D-55894E287947}"/>
              </a:ext>
            </a:extLst>
          </p:cNvPr>
          <p:cNvSpPr>
            <a:spLocks noGrp="1"/>
          </p:cNvSpPr>
          <p:nvPr>
            <p:ph type="pic" sz="quarter" idx="30"/>
          </p:nvPr>
        </p:nvSpPr>
        <p:spPr>
          <a:xfrm>
            <a:off x="10107168" y="1417320"/>
            <a:ext cx="1920239" cy="2011680"/>
          </a:xfrm>
          <a:solidFill>
            <a:schemeClr val="bg1">
              <a:lumMod val="85000"/>
            </a:schemeClr>
          </a:solidFill>
        </p:spPr>
        <p:txBody>
          <a:bodyPr anchor="ctr">
            <a:normAutofit/>
          </a:bodyPr>
          <a:lstStyle>
            <a:lvl1pPr algn="ctr">
              <a:defRPr sz="1600"/>
            </a:lvl1pPr>
          </a:lstStyle>
          <a:p>
            <a:endParaRPr lang="en-US" dirty="0"/>
          </a:p>
        </p:txBody>
      </p:sp>
      <p:sp>
        <p:nvSpPr>
          <p:cNvPr id="7" name="Picture Placeholder 9">
            <a:extLst>
              <a:ext uri="{FF2B5EF4-FFF2-40B4-BE49-F238E27FC236}">
                <a16:creationId xmlns:a16="http://schemas.microsoft.com/office/drawing/2014/main" id="{1413B94B-6759-20D6-D2EF-1AC5997CAA87}"/>
              </a:ext>
            </a:extLst>
          </p:cNvPr>
          <p:cNvSpPr>
            <a:spLocks noGrp="1"/>
          </p:cNvSpPr>
          <p:nvPr>
            <p:ph type="pic" sz="quarter" idx="31"/>
          </p:nvPr>
        </p:nvSpPr>
        <p:spPr>
          <a:xfrm>
            <a:off x="3926967" y="1417320"/>
            <a:ext cx="1920239" cy="2011680"/>
          </a:xfrm>
          <a:solidFill>
            <a:schemeClr val="bg1">
              <a:lumMod val="85000"/>
            </a:schemeClr>
          </a:solidFill>
        </p:spPr>
        <p:txBody>
          <a:bodyPr anchor="ctr">
            <a:normAutofit/>
          </a:bodyPr>
          <a:lstStyle>
            <a:lvl1pPr algn="ctr">
              <a:defRPr sz="1600"/>
            </a:lvl1pPr>
          </a:lstStyle>
          <a:p>
            <a:endParaRPr lang="en-US" dirty="0"/>
          </a:p>
        </p:txBody>
      </p:sp>
      <p:sp>
        <p:nvSpPr>
          <p:cNvPr id="8" name="Picture Placeholder 9">
            <a:extLst>
              <a:ext uri="{FF2B5EF4-FFF2-40B4-BE49-F238E27FC236}">
                <a16:creationId xmlns:a16="http://schemas.microsoft.com/office/drawing/2014/main" id="{D7182D51-FBE5-CBED-8FBE-C1403304D861}"/>
              </a:ext>
            </a:extLst>
          </p:cNvPr>
          <p:cNvSpPr>
            <a:spLocks noGrp="1"/>
          </p:cNvSpPr>
          <p:nvPr>
            <p:ph type="pic" sz="quarter" idx="32"/>
          </p:nvPr>
        </p:nvSpPr>
        <p:spPr>
          <a:xfrm>
            <a:off x="5987034" y="1417320"/>
            <a:ext cx="1920239" cy="2011680"/>
          </a:xfrm>
          <a:solidFill>
            <a:schemeClr val="bg1">
              <a:lumMod val="85000"/>
            </a:schemeClr>
          </a:solidFill>
        </p:spPr>
        <p:txBody>
          <a:bodyPr anchor="ctr">
            <a:normAutofit/>
          </a:bodyPr>
          <a:lstStyle>
            <a:lvl1pPr algn="ctr">
              <a:defRPr sz="1600"/>
            </a:lvl1pPr>
          </a:lstStyle>
          <a:p>
            <a:endParaRPr lang="en-US" dirty="0"/>
          </a:p>
        </p:txBody>
      </p:sp>
      <p:sp>
        <p:nvSpPr>
          <p:cNvPr id="9" name="Picture Placeholder 9">
            <a:extLst>
              <a:ext uri="{FF2B5EF4-FFF2-40B4-BE49-F238E27FC236}">
                <a16:creationId xmlns:a16="http://schemas.microsoft.com/office/drawing/2014/main" id="{82AC1FB9-5EE2-5181-905E-463EC08C79EC}"/>
              </a:ext>
            </a:extLst>
          </p:cNvPr>
          <p:cNvSpPr>
            <a:spLocks noGrp="1"/>
          </p:cNvSpPr>
          <p:nvPr>
            <p:ph type="pic" sz="quarter" idx="33"/>
          </p:nvPr>
        </p:nvSpPr>
        <p:spPr>
          <a:xfrm>
            <a:off x="8047101" y="1417320"/>
            <a:ext cx="1920239" cy="2011680"/>
          </a:xfrm>
          <a:solidFill>
            <a:schemeClr val="bg1">
              <a:lumMod val="85000"/>
            </a:schemeClr>
          </a:solidFill>
        </p:spPr>
        <p:txBody>
          <a:bodyPr anchor="ctr">
            <a:normAutofit/>
          </a:bodyPr>
          <a:lstStyle>
            <a:lvl1pPr algn="ctr">
              <a:defRPr sz="1600"/>
            </a:lvl1pPr>
          </a:lstStyle>
          <a:p>
            <a:endParaRPr lang="en-US" dirty="0"/>
          </a:p>
        </p:txBody>
      </p:sp>
      <p:sp>
        <p:nvSpPr>
          <p:cNvPr id="10" name="Text Placeholder 13">
            <a:extLst>
              <a:ext uri="{FF2B5EF4-FFF2-40B4-BE49-F238E27FC236}">
                <a16:creationId xmlns:a16="http://schemas.microsoft.com/office/drawing/2014/main" id="{4986CDA1-196D-52E2-F60E-23CAA89651E8}"/>
              </a:ext>
            </a:extLst>
          </p:cNvPr>
          <p:cNvSpPr>
            <a:spLocks noGrp="1"/>
          </p:cNvSpPr>
          <p:nvPr>
            <p:ph type="body" sz="quarter" idx="13" hasCustomPrompt="1"/>
          </p:nvPr>
        </p:nvSpPr>
        <p:spPr>
          <a:xfrm>
            <a:off x="1866901" y="3868729"/>
            <a:ext cx="1920238"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1" name="Text Placeholder 11">
            <a:extLst>
              <a:ext uri="{FF2B5EF4-FFF2-40B4-BE49-F238E27FC236}">
                <a16:creationId xmlns:a16="http://schemas.microsoft.com/office/drawing/2014/main" id="{C0F3B05F-0873-2DC6-9217-36E3DF449047}"/>
              </a:ext>
            </a:extLst>
          </p:cNvPr>
          <p:cNvSpPr>
            <a:spLocks noGrp="1"/>
          </p:cNvSpPr>
          <p:nvPr>
            <p:ph type="body" sz="quarter" idx="16" hasCustomPrompt="1"/>
          </p:nvPr>
        </p:nvSpPr>
        <p:spPr>
          <a:xfrm>
            <a:off x="1866899" y="3552225"/>
            <a:ext cx="1920241"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22" name="Text Placeholder 13">
            <a:extLst>
              <a:ext uri="{FF2B5EF4-FFF2-40B4-BE49-F238E27FC236}">
                <a16:creationId xmlns:a16="http://schemas.microsoft.com/office/drawing/2014/main" id="{9EDA5C52-2BD0-B718-23AC-646824335F7B}"/>
              </a:ext>
            </a:extLst>
          </p:cNvPr>
          <p:cNvSpPr>
            <a:spLocks noGrp="1"/>
          </p:cNvSpPr>
          <p:nvPr>
            <p:ph type="body" sz="quarter" idx="34" hasCustomPrompt="1"/>
          </p:nvPr>
        </p:nvSpPr>
        <p:spPr>
          <a:xfrm>
            <a:off x="3936112" y="3868729"/>
            <a:ext cx="1920238"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3" name="Text Placeholder 11">
            <a:extLst>
              <a:ext uri="{FF2B5EF4-FFF2-40B4-BE49-F238E27FC236}">
                <a16:creationId xmlns:a16="http://schemas.microsoft.com/office/drawing/2014/main" id="{68DDCA97-F588-2F44-16D5-19B76C73EE96}"/>
              </a:ext>
            </a:extLst>
          </p:cNvPr>
          <p:cNvSpPr>
            <a:spLocks noGrp="1"/>
          </p:cNvSpPr>
          <p:nvPr>
            <p:ph type="body" sz="quarter" idx="35" hasCustomPrompt="1"/>
          </p:nvPr>
        </p:nvSpPr>
        <p:spPr>
          <a:xfrm>
            <a:off x="3926966" y="3552225"/>
            <a:ext cx="1920241"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27" name="Text Placeholder 13">
            <a:extLst>
              <a:ext uri="{FF2B5EF4-FFF2-40B4-BE49-F238E27FC236}">
                <a16:creationId xmlns:a16="http://schemas.microsoft.com/office/drawing/2014/main" id="{693ED0F5-7BAA-DCA8-4EF1-FA5C8DECA480}"/>
              </a:ext>
            </a:extLst>
          </p:cNvPr>
          <p:cNvSpPr>
            <a:spLocks noGrp="1"/>
          </p:cNvSpPr>
          <p:nvPr>
            <p:ph type="body" sz="quarter" idx="36" hasCustomPrompt="1"/>
          </p:nvPr>
        </p:nvSpPr>
        <p:spPr>
          <a:xfrm>
            <a:off x="5987038" y="3868729"/>
            <a:ext cx="1920238"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8" name="Text Placeholder 11">
            <a:extLst>
              <a:ext uri="{FF2B5EF4-FFF2-40B4-BE49-F238E27FC236}">
                <a16:creationId xmlns:a16="http://schemas.microsoft.com/office/drawing/2014/main" id="{70880EED-00BB-D17B-64A3-E18DE26F402E}"/>
              </a:ext>
            </a:extLst>
          </p:cNvPr>
          <p:cNvSpPr>
            <a:spLocks noGrp="1"/>
          </p:cNvSpPr>
          <p:nvPr>
            <p:ph type="body" sz="quarter" idx="37" hasCustomPrompt="1"/>
          </p:nvPr>
        </p:nvSpPr>
        <p:spPr>
          <a:xfrm>
            <a:off x="5987036" y="3552225"/>
            <a:ext cx="1920241"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29" name="Text Placeholder 13">
            <a:extLst>
              <a:ext uri="{FF2B5EF4-FFF2-40B4-BE49-F238E27FC236}">
                <a16:creationId xmlns:a16="http://schemas.microsoft.com/office/drawing/2014/main" id="{B75A63FD-AF8B-2BB3-607D-1B340AE872C2}"/>
              </a:ext>
            </a:extLst>
          </p:cNvPr>
          <p:cNvSpPr>
            <a:spLocks noGrp="1"/>
          </p:cNvSpPr>
          <p:nvPr>
            <p:ph type="body" sz="quarter" idx="38" hasCustomPrompt="1"/>
          </p:nvPr>
        </p:nvSpPr>
        <p:spPr>
          <a:xfrm>
            <a:off x="8047105" y="3868729"/>
            <a:ext cx="1920238"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0" name="Text Placeholder 11">
            <a:extLst>
              <a:ext uri="{FF2B5EF4-FFF2-40B4-BE49-F238E27FC236}">
                <a16:creationId xmlns:a16="http://schemas.microsoft.com/office/drawing/2014/main" id="{BF0EC839-EEB9-E42A-B886-1C9C7A4ADA83}"/>
              </a:ext>
            </a:extLst>
          </p:cNvPr>
          <p:cNvSpPr>
            <a:spLocks noGrp="1"/>
          </p:cNvSpPr>
          <p:nvPr>
            <p:ph type="body" sz="quarter" idx="39" hasCustomPrompt="1"/>
          </p:nvPr>
        </p:nvSpPr>
        <p:spPr>
          <a:xfrm>
            <a:off x="8047103" y="3552225"/>
            <a:ext cx="1920241"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1" name="Text Placeholder 13">
            <a:extLst>
              <a:ext uri="{FF2B5EF4-FFF2-40B4-BE49-F238E27FC236}">
                <a16:creationId xmlns:a16="http://schemas.microsoft.com/office/drawing/2014/main" id="{B0C69975-0C38-5370-1C5B-3A9597861A4D}"/>
              </a:ext>
            </a:extLst>
          </p:cNvPr>
          <p:cNvSpPr>
            <a:spLocks noGrp="1"/>
          </p:cNvSpPr>
          <p:nvPr>
            <p:ph type="body" sz="quarter" idx="40" hasCustomPrompt="1"/>
          </p:nvPr>
        </p:nvSpPr>
        <p:spPr>
          <a:xfrm>
            <a:off x="10107169" y="3868729"/>
            <a:ext cx="1920238"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2" name="Text Placeholder 11">
            <a:extLst>
              <a:ext uri="{FF2B5EF4-FFF2-40B4-BE49-F238E27FC236}">
                <a16:creationId xmlns:a16="http://schemas.microsoft.com/office/drawing/2014/main" id="{FDF6F555-A251-7D61-BF50-4F6D14FF32AF}"/>
              </a:ext>
            </a:extLst>
          </p:cNvPr>
          <p:cNvSpPr>
            <a:spLocks noGrp="1"/>
          </p:cNvSpPr>
          <p:nvPr>
            <p:ph type="body" sz="quarter" idx="41" hasCustomPrompt="1"/>
          </p:nvPr>
        </p:nvSpPr>
        <p:spPr>
          <a:xfrm>
            <a:off x="10107167" y="3552225"/>
            <a:ext cx="1920241"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Tree>
    <p:extLst>
      <p:ext uri="{BB962C8B-B14F-4D97-AF65-F5344CB8AC3E}">
        <p14:creationId xmlns:p14="http://schemas.microsoft.com/office/powerpoint/2010/main" val="703617833"/>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S">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C6A07ADE-FBF1-79BE-0EDA-EFAF507EFF2A}"/>
              </a:ext>
            </a:extLst>
          </p:cNvPr>
          <p:cNvSpPr>
            <a:spLocks noGrp="1"/>
          </p:cNvSpPr>
          <p:nvPr>
            <p:ph type="body" sz="quarter" idx="14" hasCustomPrompt="1"/>
          </p:nvPr>
        </p:nvSpPr>
        <p:spPr>
          <a:xfrm>
            <a:off x="5168900" y="5360959"/>
            <a:ext cx="6413499" cy="1016310"/>
          </a:xfrm>
        </p:spPr>
        <p:txBody>
          <a:bodyPr tIns="0" bIns="0" numCol="1" anchor="b">
            <a:noAutofit/>
          </a:bodyPr>
          <a:lstStyle>
            <a:lvl1pPr>
              <a:lnSpc>
                <a:spcPct val="100000"/>
              </a:lnSpc>
              <a:spcBef>
                <a:spcPts val="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a:t>
            </a:r>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35" name="Picture Placeholder 9">
            <a:extLst>
              <a:ext uri="{FF2B5EF4-FFF2-40B4-BE49-F238E27FC236}">
                <a16:creationId xmlns:a16="http://schemas.microsoft.com/office/drawing/2014/main" id="{14425337-2EA4-806D-2B2B-5AD1DB9ED843}"/>
              </a:ext>
            </a:extLst>
          </p:cNvPr>
          <p:cNvSpPr>
            <a:spLocks noGrp="1"/>
          </p:cNvSpPr>
          <p:nvPr>
            <p:ph type="pic" sz="quarter" idx="23"/>
          </p:nvPr>
        </p:nvSpPr>
        <p:spPr>
          <a:xfrm>
            <a:off x="1866900" y="1417320"/>
            <a:ext cx="1920239" cy="2011680"/>
          </a:xfrm>
          <a:solidFill>
            <a:schemeClr val="bg1">
              <a:lumMod val="85000"/>
            </a:schemeClr>
          </a:solidFill>
        </p:spPr>
        <p:txBody>
          <a:bodyPr anchor="ctr">
            <a:normAutofit/>
          </a:bodyPr>
          <a:lstStyle>
            <a:lvl1pPr algn="ctr">
              <a:defRPr sz="1600"/>
            </a:lvl1pPr>
          </a:lstStyle>
          <a:p>
            <a:endParaRPr lang="en-US" dirty="0"/>
          </a:p>
        </p:txBody>
      </p:sp>
      <p:sp>
        <p:nvSpPr>
          <p:cNvPr id="14" name="Right Triangle 13">
            <a:extLst>
              <a:ext uri="{FF2B5EF4-FFF2-40B4-BE49-F238E27FC236}">
                <a16:creationId xmlns:a16="http://schemas.microsoft.com/office/drawing/2014/main" id="{5EEEDCDF-0029-C49E-3FED-C2591B59874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15" name="Text Placeholder 11">
            <a:extLst>
              <a:ext uri="{FF2B5EF4-FFF2-40B4-BE49-F238E27FC236}">
                <a16:creationId xmlns:a16="http://schemas.microsoft.com/office/drawing/2014/main" id="{38B3E2D9-8588-72D2-0F25-337EBBFC2EEC}"/>
              </a:ext>
            </a:extLst>
          </p:cNvPr>
          <p:cNvSpPr>
            <a:spLocks noGrp="1"/>
          </p:cNvSpPr>
          <p:nvPr>
            <p:ph type="body" sz="quarter" idx="29" hasCustomPrompt="1"/>
          </p:nvPr>
        </p:nvSpPr>
        <p:spPr>
          <a:xfrm>
            <a:off x="1866899" y="5408665"/>
            <a:ext cx="3232321" cy="1016310"/>
          </a:xfrm>
        </p:spPr>
        <p:txBody>
          <a:bodyPr tIns="0" bIns="0" anchor="b">
            <a:noAutofit/>
          </a:bodyPr>
          <a:lstStyle>
            <a:lvl1pPr>
              <a:lnSpc>
                <a:spcPct val="80000"/>
              </a:lnSpc>
              <a:defRPr sz="3600" b="1" cap="all" baseline="0">
                <a:solidFill>
                  <a:schemeClr val="tx1">
                    <a:lumMod val="75000"/>
                    <a:lumOff val="25000"/>
                  </a:schemeClr>
                </a:solidFill>
              </a:defRPr>
            </a:lvl1pPr>
          </a:lstStyle>
          <a:p>
            <a:pPr lvl="0"/>
            <a:r>
              <a:rPr lang="en-US"/>
              <a:t>Five people here</a:t>
            </a:r>
          </a:p>
        </p:txBody>
      </p:sp>
      <p:sp>
        <p:nvSpPr>
          <p:cNvPr id="6" name="Picture Placeholder 9">
            <a:extLst>
              <a:ext uri="{FF2B5EF4-FFF2-40B4-BE49-F238E27FC236}">
                <a16:creationId xmlns:a16="http://schemas.microsoft.com/office/drawing/2014/main" id="{4A6AF0BD-43A3-7479-7E4D-55894E287947}"/>
              </a:ext>
            </a:extLst>
          </p:cNvPr>
          <p:cNvSpPr>
            <a:spLocks noGrp="1"/>
          </p:cNvSpPr>
          <p:nvPr>
            <p:ph type="pic" sz="quarter" idx="30"/>
          </p:nvPr>
        </p:nvSpPr>
        <p:spPr>
          <a:xfrm>
            <a:off x="10107168" y="1417320"/>
            <a:ext cx="1920239" cy="2011680"/>
          </a:xfrm>
          <a:solidFill>
            <a:schemeClr val="bg1">
              <a:lumMod val="85000"/>
            </a:schemeClr>
          </a:solidFill>
        </p:spPr>
        <p:txBody>
          <a:bodyPr anchor="ctr">
            <a:normAutofit/>
          </a:bodyPr>
          <a:lstStyle>
            <a:lvl1pPr algn="ctr">
              <a:defRPr sz="1600"/>
            </a:lvl1pPr>
          </a:lstStyle>
          <a:p>
            <a:endParaRPr lang="en-US" dirty="0"/>
          </a:p>
        </p:txBody>
      </p:sp>
      <p:sp>
        <p:nvSpPr>
          <p:cNvPr id="7" name="Picture Placeholder 9">
            <a:extLst>
              <a:ext uri="{FF2B5EF4-FFF2-40B4-BE49-F238E27FC236}">
                <a16:creationId xmlns:a16="http://schemas.microsoft.com/office/drawing/2014/main" id="{1413B94B-6759-20D6-D2EF-1AC5997CAA87}"/>
              </a:ext>
            </a:extLst>
          </p:cNvPr>
          <p:cNvSpPr>
            <a:spLocks noGrp="1"/>
          </p:cNvSpPr>
          <p:nvPr>
            <p:ph type="pic" sz="quarter" idx="31"/>
          </p:nvPr>
        </p:nvSpPr>
        <p:spPr>
          <a:xfrm>
            <a:off x="3926967" y="1417320"/>
            <a:ext cx="1920239" cy="2011680"/>
          </a:xfrm>
          <a:solidFill>
            <a:schemeClr val="bg1">
              <a:lumMod val="85000"/>
            </a:schemeClr>
          </a:solidFill>
        </p:spPr>
        <p:txBody>
          <a:bodyPr anchor="ctr">
            <a:normAutofit/>
          </a:bodyPr>
          <a:lstStyle>
            <a:lvl1pPr algn="ctr">
              <a:defRPr sz="1600"/>
            </a:lvl1pPr>
          </a:lstStyle>
          <a:p>
            <a:endParaRPr lang="en-US" dirty="0"/>
          </a:p>
        </p:txBody>
      </p:sp>
      <p:sp>
        <p:nvSpPr>
          <p:cNvPr id="8" name="Picture Placeholder 9">
            <a:extLst>
              <a:ext uri="{FF2B5EF4-FFF2-40B4-BE49-F238E27FC236}">
                <a16:creationId xmlns:a16="http://schemas.microsoft.com/office/drawing/2014/main" id="{D7182D51-FBE5-CBED-8FBE-C1403304D861}"/>
              </a:ext>
            </a:extLst>
          </p:cNvPr>
          <p:cNvSpPr>
            <a:spLocks noGrp="1"/>
          </p:cNvSpPr>
          <p:nvPr>
            <p:ph type="pic" sz="quarter" idx="32"/>
          </p:nvPr>
        </p:nvSpPr>
        <p:spPr>
          <a:xfrm>
            <a:off x="5987034" y="1417320"/>
            <a:ext cx="1920239" cy="2011680"/>
          </a:xfrm>
          <a:solidFill>
            <a:schemeClr val="bg1">
              <a:lumMod val="85000"/>
            </a:schemeClr>
          </a:solidFill>
        </p:spPr>
        <p:txBody>
          <a:bodyPr anchor="ctr">
            <a:normAutofit/>
          </a:bodyPr>
          <a:lstStyle>
            <a:lvl1pPr algn="ctr">
              <a:defRPr sz="1600"/>
            </a:lvl1pPr>
          </a:lstStyle>
          <a:p>
            <a:endParaRPr lang="en-US" dirty="0"/>
          </a:p>
        </p:txBody>
      </p:sp>
      <p:sp>
        <p:nvSpPr>
          <p:cNvPr id="9" name="Picture Placeholder 9">
            <a:extLst>
              <a:ext uri="{FF2B5EF4-FFF2-40B4-BE49-F238E27FC236}">
                <a16:creationId xmlns:a16="http://schemas.microsoft.com/office/drawing/2014/main" id="{82AC1FB9-5EE2-5181-905E-463EC08C79EC}"/>
              </a:ext>
            </a:extLst>
          </p:cNvPr>
          <p:cNvSpPr>
            <a:spLocks noGrp="1"/>
          </p:cNvSpPr>
          <p:nvPr>
            <p:ph type="pic" sz="quarter" idx="33"/>
          </p:nvPr>
        </p:nvSpPr>
        <p:spPr>
          <a:xfrm>
            <a:off x="8047101" y="1417320"/>
            <a:ext cx="1920239" cy="2011680"/>
          </a:xfrm>
          <a:solidFill>
            <a:schemeClr val="bg1">
              <a:lumMod val="85000"/>
            </a:schemeClr>
          </a:solidFill>
        </p:spPr>
        <p:txBody>
          <a:bodyPr anchor="ctr">
            <a:normAutofit/>
          </a:bodyPr>
          <a:lstStyle>
            <a:lvl1pPr algn="ctr">
              <a:defRPr sz="1600"/>
            </a:lvl1pPr>
          </a:lstStyle>
          <a:p>
            <a:endParaRPr lang="en-US" dirty="0"/>
          </a:p>
        </p:txBody>
      </p:sp>
      <p:sp>
        <p:nvSpPr>
          <p:cNvPr id="10" name="Text Placeholder 13">
            <a:extLst>
              <a:ext uri="{FF2B5EF4-FFF2-40B4-BE49-F238E27FC236}">
                <a16:creationId xmlns:a16="http://schemas.microsoft.com/office/drawing/2014/main" id="{4986CDA1-196D-52E2-F60E-23CAA89651E8}"/>
              </a:ext>
            </a:extLst>
          </p:cNvPr>
          <p:cNvSpPr>
            <a:spLocks noGrp="1"/>
          </p:cNvSpPr>
          <p:nvPr>
            <p:ph type="body" sz="quarter" idx="13" hasCustomPrompt="1"/>
          </p:nvPr>
        </p:nvSpPr>
        <p:spPr>
          <a:xfrm>
            <a:off x="1866901" y="3863273"/>
            <a:ext cx="1920238" cy="1219473"/>
          </a:xfrm>
        </p:spPr>
        <p:txBody>
          <a:bodyPr>
            <a:noAutofit/>
          </a:bodyPr>
          <a:lstStyle>
            <a:lvl1pPr>
              <a:lnSpc>
                <a:spcPct val="100000"/>
              </a:lnSpc>
              <a:spcBef>
                <a:spcPts val="300"/>
              </a:spcBef>
              <a:defRPr sz="1200">
                <a:solidFill>
                  <a:schemeClr val="tx1">
                    <a:lumMod val="65000"/>
                    <a:lumOff val="35000"/>
                  </a:schemeClr>
                </a:solidFill>
              </a:defRPr>
            </a:lvl1pPr>
          </a:lstStyle>
          <a:p>
            <a:pPr lvl="0"/>
            <a:r>
              <a:rPr lang="en-US"/>
              <a:t>Title goes here</a:t>
            </a:r>
          </a:p>
        </p:txBody>
      </p:sp>
      <p:sp>
        <p:nvSpPr>
          <p:cNvPr id="11" name="Text Placeholder 11">
            <a:extLst>
              <a:ext uri="{FF2B5EF4-FFF2-40B4-BE49-F238E27FC236}">
                <a16:creationId xmlns:a16="http://schemas.microsoft.com/office/drawing/2014/main" id="{C0F3B05F-0873-2DC6-9217-36E3DF449047}"/>
              </a:ext>
            </a:extLst>
          </p:cNvPr>
          <p:cNvSpPr>
            <a:spLocks noGrp="1"/>
          </p:cNvSpPr>
          <p:nvPr>
            <p:ph type="body" sz="quarter" idx="16" hasCustomPrompt="1"/>
          </p:nvPr>
        </p:nvSpPr>
        <p:spPr>
          <a:xfrm>
            <a:off x="1866899" y="3552225"/>
            <a:ext cx="1920241"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22" name="Text Placeholder 13">
            <a:extLst>
              <a:ext uri="{FF2B5EF4-FFF2-40B4-BE49-F238E27FC236}">
                <a16:creationId xmlns:a16="http://schemas.microsoft.com/office/drawing/2014/main" id="{9EDA5C52-2BD0-B718-23AC-646824335F7B}"/>
              </a:ext>
            </a:extLst>
          </p:cNvPr>
          <p:cNvSpPr>
            <a:spLocks noGrp="1"/>
          </p:cNvSpPr>
          <p:nvPr>
            <p:ph type="body" sz="quarter" idx="34" hasCustomPrompt="1"/>
          </p:nvPr>
        </p:nvSpPr>
        <p:spPr>
          <a:xfrm>
            <a:off x="3936112" y="3863273"/>
            <a:ext cx="1920238" cy="1219473"/>
          </a:xfrm>
        </p:spPr>
        <p:txBody>
          <a:bodyPr>
            <a:noAutofit/>
          </a:bodyPr>
          <a:lstStyle>
            <a:lvl1pPr>
              <a:lnSpc>
                <a:spcPct val="100000"/>
              </a:lnSpc>
              <a:spcBef>
                <a:spcPts val="300"/>
              </a:spcBef>
              <a:defRPr sz="1200">
                <a:solidFill>
                  <a:schemeClr val="tx1">
                    <a:lumMod val="65000"/>
                    <a:lumOff val="35000"/>
                  </a:schemeClr>
                </a:solidFill>
              </a:defRPr>
            </a:lvl1pPr>
          </a:lstStyle>
          <a:p>
            <a:pPr lvl="0"/>
            <a:r>
              <a:rPr lang="en-US"/>
              <a:t>Title goes here</a:t>
            </a:r>
          </a:p>
        </p:txBody>
      </p:sp>
      <p:sp>
        <p:nvSpPr>
          <p:cNvPr id="23" name="Text Placeholder 11">
            <a:extLst>
              <a:ext uri="{FF2B5EF4-FFF2-40B4-BE49-F238E27FC236}">
                <a16:creationId xmlns:a16="http://schemas.microsoft.com/office/drawing/2014/main" id="{68DDCA97-F588-2F44-16D5-19B76C73EE96}"/>
              </a:ext>
            </a:extLst>
          </p:cNvPr>
          <p:cNvSpPr>
            <a:spLocks noGrp="1"/>
          </p:cNvSpPr>
          <p:nvPr>
            <p:ph type="body" sz="quarter" idx="35" hasCustomPrompt="1"/>
          </p:nvPr>
        </p:nvSpPr>
        <p:spPr>
          <a:xfrm>
            <a:off x="3926966" y="3552225"/>
            <a:ext cx="1920241"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27" name="Text Placeholder 13">
            <a:extLst>
              <a:ext uri="{FF2B5EF4-FFF2-40B4-BE49-F238E27FC236}">
                <a16:creationId xmlns:a16="http://schemas.microsoft.com/office/drawing/2014/main" id="{693ED0F5-7BAA-DCA8-4EF1-FA5C8DECA480}"/>
              </a:ext>
            </a:extLst>
          </p:cNvPr>
          <p:cNvSpPr>
            <a:spLocks noGrp="1"/>
          </p:cNvSpPr>
          <p:nvPr>
            <p:ph type="body" sz="quarter" idx="36" hasCustomPrompt="1"/>
          </p:nvPr>
        </p:nvSpPr>
        <p:spPr>
          <a:xfrm>
            <a:off x="5987038" y="3863273"/>
            <a:ext cx="1920238" cy="1219473"/>
          </a:xfrm>
        </p:spPr>
        <p:txBody>
          <a:bodyPr>
            <a:noAutofit/>
          </a:bodyPr>
          <a:lstStyle>
            <a:lvl1pPr>
              <a:lnSpc>
                <a:spcPct val="100000"/>
              </a:lnSpc>
              <a:spcBef>
                <a:spcPts val="300"/>
              </a:spcBef>
              <a:defRPr sz="1200">
                <a:solidFill>
                  <a:schemeClr val="tx1">
                    <a:lumMod val="65000"/>
                    <a:lumOff val="35000"/>
                  </a:schemeClr>
                </a:solidFill>
              </a:defRPr>
            </a:lvl1pPr>
          </a:lstStyle>
          <a:p>
            <a:pPr lvl="0"/>
            <a:r>
              <a:rPr lang="en-US"/>
              <a:t>Title goes here</a:t>
            </a:r>
          </a:p>
        </p:txBody>
      </p:sp>
      <p:sp>
        <p:nvSpPr>
          <p:cNvPr id="28" name="Text Placeholder 11">
            <a:extLst>
              <a:ext uri="{FF2B5EF4-FFF2-40B4-BE49-F238E27FC236}">
                <a16:creationId xmlns:a16="http://schemas.microsoft.com/office/drawing/2014/main" id="{70880EED-00BB-D17B-64A3-E18DE26F402E}"/>
              </a:ext>
            </a:extLst>
          </p:cNvPr>
          <p:cNvSpPr>
            <a:spLocks noGrp="1"/>
          </p:cNvSpPr>
          <p:nvPr>
            <p:ph type="body" sz="quarter" idx="37" hasCustomPrompt="1"/>
          </p:nvPr>
        </p:nvSpPr>
        <p:spPr>
          <a:xfrm>
            <a:off x="5987036" y="3552225"/>
            <a:ext cx="1920241"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29" name="Text Placeholder 13">
            <a:extLst>
              <a:ext uri="{FF2B5EF4-FFF2-40B4-BE49-F238E27FC236}">
                <a16:creationId xmlns:a16="http://schemas.microsoft.com/office/drawing/2014/main" id="{B75A63FD-AF8B-2BB3-607D-1B340AE872C2}"/>
              </a:ext>
            </a:extLst>
          </p:cNvPr>
          <p:cNvSpPr>
            <a:spLocks noGrp="1"/>
          </p:cNvSpPr>
          <p:nvPr>
            <p:ph type="body" sz="quarter" idx="38" hasCustomPrompt="1"/>
          </p:nvPr>
        </p:nvSpPr>
        <p:spPr>
          <a:xfrm>
            <a:off x="8047105" y="3863273"/>
            <a:ext cx="1920238" cy="1219473"/>
          </a:xfrm>
        </p:spPr>
        <p:txBody>
          <a:bodyPr>
            <a:noAutofit/>
          </a:bodyPr>
          <a:lstStyle>
            <a:lvl1pPr>
              <a:lnSpc>
                <a:spcPct val="100000"/>
              </a:lnSpc>
              <a:spcBef>
                <a:spcPts val="300"/>
              </a:spcBef>
              <a:defRPr sz="1200">
                <a:solidFill>
                  <a:schemeClr val="tx1">
                    <a:lumMod val="65000"/>
                    <a:lumOff val="35000"/>
                  </a:schemeClr>
                </a:solidFill>
              </a:defRPr>
            </a:lvl1pPr>
          </a:lstStyle>
          <a:p>
            <a:pPr lvl="0"/>
            <a:r>
              <a:rPr lang="en-US"/>
              <a:t>Title goes here</a:t>
            </a:r>
          </a:p>
        </p:txBody>
      </p:sp>
      <p:sp>
        <p:nvSpPr>
          <p:cNvPr id="30" name="Text Placeholder 11">
            <a:extLst>
              <a:ext uri="{FF2B5EF4-FFF2-40B4-BE49-F238E27FC236}">
                <a16:creationId xmlns:a16="http://schemas.microsoft.com/office/drawing/2014/main" id="{BF0EC839-EEB9-E42A-B886-1C9C7A4ADA83}"/>
              </a:ext>
            </a:extLst>
          </p:cNvPr>
          <p:cNvSpPr>
            <a:spLocks noGrp="1"/>
          </p:cNvSpPr>
          <p:nvPr>
            <p:ph type="body" sz="quarter" idx="39" hasCustomPrompt="1"/>
          </p:nvPr>
        </p:nvSpPr>
        <p:spPr>
          <a:xfrm>
            <a:off x="8047103" y="3552225"/>
            <a:ext cx="1920241"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31" name="Text Placeholder 13">
            <a:extLst>
              <a:ext uri="{FF2B5EF4-FFF2-40B4-BE49-F238E27FC236}">
                <a16:creationId xmlns:a16="http://schemas.microsoft.com/office/drawing/2014/main" id="{B0C69975-0C38-5370-1C5B-3A9597861A4D}"/>
              </a:ext>
            </a:extLst>
          </p:cNvPr>
          <p:cNvSpPr>
            <a:spLocks noGrp="1"/>
          </p:cNvSpPr>
          <p:nvPr>
            <p:ph type="body" sz="quarter" idx="40" hasCustomPrompt="1"/>
          </p:nvPr>
        </p:nvSpPr>
        <p:spPr>
          <a:xfrm>
            <a:off x="10107169" y="3863273"/>
            <a:ext cx="1920238" cy="1219473"/>
          </a:xfrm>
        </p:spPr>
        <p:txBody>
          <a:bodyPr>
            <a:noAutofit/>
          </a:bodyPr>
          <a:lstStyle>
            <a:lvl1pPr>
              <a:lnSpc>
                <a:spcPct val="100000"/>
              </a:lnSpc>
              <a:spcBef>
                <a:spcPts val="300"/>
              </a:spcBef>
              <a:defRPr sz="1200">
                <a:solidFill>
                  <a:schemeClr val="tx1">
                    <a:lumMod val="65000"/>
                    <a:lumOff val="35000"/>
                  </a:schemeClr>
                </a:solidFill>
              </a:defRPr>
            </a:lvl1pPr>
          </a:lstStyle>
          <a:p>
            <a:pPr lvl="0"/>
            <a:r>
              <a:rPr lang="en-US"/>
              <a:t>Title goes here</a:t>
            </a:r>
          </a:p>
        </p:txBody>
      </p:sp>
      <p:sp>
        <p:nvSpPr>
          <p:cNvPr id="32" name="Text Placeholder 11">
            <a:extLst>
              <a:ext uri="{FF2B5EF4-FFF2-40B4-BE49-F238E27FC236}">
                <a16:creationId xmlns:a16="http://schemas.microsoft.com/office/drawing/2014/main" id="{FDF6F555-A251-7D61-BF50-4F6D14FF32AF}"/>
              </a:ext>
            </a:extLst>
          </p:cNvPr>
          <p:cNvSpPr>
            <a:spLocks noGrp="1"/>
          </p:cNvSpPr>
          <p:nvPr>
            <p:ph type="body" sz="quarter" idx="41" hasCustomPrompt="1"/>
          </p:nvPr>
        </p:nvSpPr>
        <p:spPr>
          <a:xfrm>
            <a:off x="10107167" y="3552225"/>
            <a:ext cx="1920241"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Tree>
    <p:extLst>
      <p:ext uri="{BB962C8B-B14F-4D97-AF65-F5344CB8AC3E}">
        <p14:creationId xmlns:p14="http://schemas.microsoft.com/office/powerpoint/2010/main" val="1911232260"/>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T">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C6A07ADE-FBF1-79BE-0EDA-EFAF507EFF2A}"/>
              </a:ext>
            </a:extLst>
          </p:cNvPr>
          <p:cNvSpPr>
            <a:spLocks noGrp="1"/>
          </p:cNvSpPr>
          <p:nvPr>
            <p:ph type="body" sz="quarter" idx="14" hasCustomPrompt="1"/>
          </p:nvPr>
        </p:nvSpPr>
        <p:spPr>
          <a:xfrm>
            <a:off x="5168900" y="4789876"/>
            <a:ext cx="6413499" cy="1154288"/>
          </a:xfrm>
        </p:spPr>
        <p:txBody>
          <a:bodyPr numCol="1" anchor="b">
            <a:noAutofit/>
          </a:bodyPr>
          <a:lstStyle>
            <a:lvl1pPr>
              <a:lnSpc>
                <a:spcPct val="100000"/>
              </a:lnSpc>
              <a:spcBef>
                <a:spcPts val="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a:t>
            </a:r>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35" name="Picture Placeholder 9">
            <a:extLst>
              <a:ext uri="{FF2B5EF4-FFF2-40B4-BE49-F238E27FC236}">
                <a16:creationId xmlns:a16="http://schemas.microsoft.com/office/drawing/2014/main" id="{14425337-2EA4-806D-2B2B-5AD1DB9ED843}"/>
              </a:ext>
            </a:extLst>
          </p:cNvPr>
          <p:cNvSpPr>
            <a:spLocks noGrp="1"/>
          </p:cNvSpPr>
          <p:nvPr>
            <p:ph type="pic" sz="quarter" idx="23"/>
          </p:nvPr>
        </p:nvSpPr>
        <p:spPr>
          <a:xfrm>
            <a:off x="1866900" y="1417320"/>
            <a:ext cx="1579245" cy="2011680"/>
          </a:xfrm>
          <a:solidFill>
            <a:schemeClr val="bg1">
              <a:lumMod val="85000"/>
            </a:schemeClr>
          </a:solidFill>
        </p:spPr>
        <p:txBody>
          <a:bodyPr anchor="ctr">
            <a:normAutofit/>
          </a:bodyPr>
          <a:lstStyle>
            <a:lvl1pPr algn="ctr">
              <a:defRPr sz="1600"/>
            </a:lvl1pPr>
          </a:lstStyle>
          <a:p>
            <a:endParaRPr lang="en-US" dirty="0"/>
          </a:p>
        </p:txBody>
      </p:sp>
      <p:sp>
        <p:nvSpPr>
          <p:cNvPr id="14" name="Right Triangle 13">
            <a:extLst>
              <a:ext uri="{FF2B5EF4-FFF2-40B4-BE49-F238E27FC236}">
                <a16:creationId xmlns:a16="http://schemas.microsoft.com/office/drawing/2014/main" id="{5EEEDCDF-0029-C49E-3FED-C2591B59874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15" name="Text Placeholder 11">
            <a:extLst>
              <a:ext uri="{FF2B5EF4-FFF2-40B4-BE49-F238E27FC236}">
                <a16:creationId xmlns:a16="http://schemas.microsoft.com/office/drawing/2014/main" id="{38B3E2D9-8588-72D2-0F25-337EBBFC2EEC}"/>
              </a:ext>
            </a:extLst>
          </p:cNvPr>
          <p:cNvSpPr>
            <a:spLocks noGrp="1"/>
          </p:cNvSpPr>
          <p:nvPr>
            <p:ph type="body" sz="quarter" idx="29" hasCustomPrompt="1"/>
          </p:nvPr>
        </p:nvSpPr>
        <p:spPr>
          <a:xfrm>
            <a:off x="1866901" y="4827976"/>
            <a:ext cx="3020060" cy="1154288"/>
          </a:xfrm>
        </p:spPr>
        <p:txBody>
          <a:bodyPr anchor="b">
            <a:noAutofit/>
          </a:bodyPr>
          <a:lstStyle>
            <a:lvl1pPr>
              <a:lnSpc>
                <a:spcPct val="80000"/>
              </a:lnSpc>
              <a:defRPr sz="3600" b="1" cap="all" baseline="0">
                <a:solidFill>
                  <a:schemeClr val="tx1">
                    <a:lumMod val="75000"/>
                    <a:lumOff val="25000"/>
                  </a:schemeClr>
                </a:solidFill>
              </a:defRPr>
            </a:lvl1pPr>
          </a:lstStyle>
          <a:p>
            <a:pPr lvl="0"/>
            <a:r>
              <a:rPr lang="en-US"/>
              <a:t>Six people here</a:t>
            </a:r>
          </a:p>
        </p:txBody>
      </p:sp>
      <p:sp>
        <p:nvSpPr>
          <p:cNvPr id="6" name="Picture Placeholder 9">
            <a:extLst>
              <a:ext uri="{FF2B5EF4-FFF2-40B4-BE49-F238E27FC236}">
                <a16:creationId xmlns:a16="http://schemas.microsoft.com/office/drawing/2014/main" id="{4A6AF0BD-43A3-7479-7E4D-55894E287947}"/>
              </a:ext>
            </a:extLst>
          </p:cNvPr>
          <p:cNvSpPr>
            <a:spLocks noGrp="1"/>
          </p:cNvSpPr>
          <p:nvPr>
            <p:ph type="pic" sz="quarter" idx="30"/>
          </p:nvPr>
        </p:nvSpPr>
        <p:spPr>
          <a:xfrm>
            <a:off x="8727644" y="1417320"/>
            <a:ext cx="1579245" cy="2011680"/>
          </a:xfrm>
          <a:solidFill>
            <a:schemeClr val="bg1">
              <a:lumMod val="85000"/>
            </a:schemeClr>
          </a:solidFill>
        </p:spPr>
        <p:txBody>
          <a:bodyPr anchor="ctr">
            <a:normAutofit/>
          </a:bodyPr>
          <a:lstStyle>
            <a:lvl1pPr algn="ctr">
              <a:defRPr sz="1600"/>
            </a:lvl1pPr>
          </a:lstStyle>
          <a:p>
            <a:endParaRPr lang="en-US" dirty="0"/>
          </a:p>
        </p:txBody>
      </p:sp>
      <p:sp>
        <p:nvSpPr>
          <p:cNvPr id="7" name="Picture Placeholder 9">
            <a:extLst>
              <a:ext uri="{FF2B5EF4-FFF2-40B4-BE49-F238E27FC236}">
                <a16:creationId xmlns:a16="http://schemas.microsoft.com/office/drawing/2014/main" id="{1413B94B-6759-20D6-D2EF-1AC5997CAA87}"/>
              </a:ext>
            </a:extLst>
          </p:cNvPr>
          <p:cNvSpPr>
            <a:spLocks noGrp="1"/>
          </p:cNvSpPr>
          <p:nvPr>
            <p:ph type="pic" sz="quarter" idx="31"/>
          </p:nvPr>
        </p:nvSpPr>
        <p:spPr>
          <a:xfrm>
            <a:off x="3582086" y="1417320"/>
            <a:ext cx="1579245" cy="2011680"/>
          </a:xfrm>
          <a:solidFill>
            <a:schemeClr val="bg1">
              <a:lumMod val="85000"/>
            </a:schemeClr>
          </a:solidFill>
        </p:spPr>
        <p:txBody>
          <a:bodyPr anchor="ctr">
            <a:normAutofit/>
          </a:bodyPr>
          <a:lstStyle>
            <a:lvl1pPr algn="ctr">
              <a:defRPr sz="1600"/>
            </a:lvl1pPr>
          </a:lstStyle>
          <a:p>
            <a:endParaRPr lang="en-US" dirty="0"/>
          </a:p>
        </p:txBody>
      </p:sp>
      <p:sp>
        <p:nvSpPr>
          <p:cNvPr id="8" name="Picture Placeholder 9">
            <a:extLst>
              <a:ext uri="{FF2B5EF4-FFF2-40B4-BE49-F238E27FC236}">
                <a16:creationId xmlns:a16="http://schemas.microsoft.com/office/drawing/2014/main" id="{D7182D51-FBE5-CBED-8FBE-C1403304D861}"/>
              </a:ext>
            </a:extLst>
          </p:cNvPr>
          <p:cNvSpPr>
            <a:spLocks noGrp="1"/>
          </p:cNvSpPr>
          <p:nvPr>
            <p:ph type="pic" sz="quarter" idx="32"/>
          </p:nvPr>
        </p:nvSpPr>
        <p:spPr>
          <a:xfrm>
            <a:off x="5297272" y="1417320"/>
            <a:ext cx="1579245" cy="2011680"/>
          </a:xfrm>
          <a:solidFill>
            <a:schemeClr val="bg1">
              <a:lumMod val="85000"/>
            </a:schemeClr>
          </a:solidFill>
        </p:spPr>
        <p:txBody>
          <a:bodyPr anchor="ctr">
            <a:normAutofit/>
          </a:bodyPr>
          <a:lstStyle>
            <a:lvl1pPr algn="ctr">
              <a:defRPr sz="1600"/>
            </a:lvl1pPr>
          </a:lstStyle>
          <a:p>
            <a:endParaRPr lang="en-US" dirty="0"/>
          </a:p>
        </p:txBody>
      </p:sp>
      <p:sp>
        <p:nvSpPr>
          <p:cNvPr id="9" name="Picture Placeholder 9">
            <a:extLst>
              <a:ext uri="{FF2B5EF4-FFF2-40B4-BE49-F238E27FC236}">
                <a16:creationId xmlns:a16="http://schemas.microsoft.com/office/drawing/2014/main" id="{82AC1FB9-5EE2-5181-905E-463EC08C79EC}"/>
              </a:ext>
            </a:extLst>
          </p:cNvPr>
          <p:cNvSpPr>
            <a:spLocks noGrp="1"/>
          </p:cNvSpPr>
          <p:nvPr>
            <p:ph type="pic" sz="quarter" idx="33"/>
          </p:nvPr>
        </p:nvSpPr>
        <p:spPr>
          <a:xfrm>
            <a:off x="7012458" y="1417320"/>
            <a:ext cx="1579245" cy="2011680"/>
          </a:xfrm>
          <a:solidFill>
            <a:schemeClr val="bg1">
              <a:lumMod val="85000"/>
            </a:schemeClr>
          </a:solidFill>
        </p:spPr>
        <p:txBody>
          <a:bodyPr anchor="ctr">
            <a:normAutofit/>
          </a:bodyPr>
          <a:lstStyle>
            <a:lvl1pPr algn="ctr">
              <a:defRPr sz="1600"/>
            </a:lvl1pPr>
          </a:lstStyle>
          <a:p>
            <a:endParaRPr lang="en-US" dirty="0"/>
          </a:p>
        </p:txBody>
      </p:sp>
      <p:sp>
        <p:nvSpPr>
          <p:cNvPr id="10" name="Text Placeholder 13">
            <a:extLst>
              <a:ext uri="{FF2B5EF4-FFF2-40B4-BE49-F238E27FC236}">
                <a16:creationId xmlns:a16="http://schemas.microsoft.com/office/drawing/2014/main" id="{4986CDA1-196D-52E2-F60E-23CAA89651E8}"/>
              </a:ext>
            </a:extLst>
          </p:cNvPr>
          <p:cNvSpPr>
            <a:spLocks noGrp="1"/>
          </p:cNvSpPr>
          <p:nvPr>
            <p:ph type="body" sz="quarter" idx="13" hasCustomPrompt="1"/>
          </p:nvPr>
        </p:nvSpPr>
        <p:spPr>
          <a:xfrm>
            <a:off x="1866902" y="4123943"/>
            <a:ext cx="1579242" cy="322263"/>
          </a:xfrm>
        </p:spPr>
        <p:txBody>
          <a:bodyPr>
            <a:noAutofit/>
          </a:bodyPr>
          <a:lstStyle>
            <a:lvl1pPr>
              <a:lnSpc>
                <a:spcPct val="100000"/>
              </a:lnSpc>
              <a:defRPr sz="1100">
                <a:solidFill>
                  <a:schemeClr val="tx1">
                    <a:lumMod val="65000"/>
                    <a:lumOff val="35000"/>
                  </a:schemeClr>
                </a:solidFill>
              </a:defRPr>
            </a:lvl1pPr>
          </a:lstStyle>
          <a:p>
            <a:pPr lvl="0"/>
            <a:r>
              <a:rPr lang="en-US"/>
              <a:t>Title goes here</a:t>
            </a:r>
          </a:p>
        </p:txBody>
      </p:sp>
      <p:sp>
        <p:nvSpPr>
          <p:cNvPr id="11" name="Text Placeholder 11">
            <a:extLst>
              <a:ext uri="{FF2B5EF4-FFF2-40B4-BE49-F238E27FC236}">
                <a16:creationId xmlns:a16="http://schemas.microsoft.com/office/drawing/2014/main" id="{C0F3B05F-0873-2DC6-9217-36E3DF449047}"/>
              </a:ext>
            </a:extLst>
          </p:cNvPr>
          <p:cNvSpPr>
            <a:spLocks noGrp="1"/>
          </p:cNvSpPr>
          <p:nvPr>
            <p:ph type="body" sz="quarter" idx="16" hasCustomPrompt="1"/>
          </p:nvPr>
        </p:nvSpPr>
        <p:spPr>
          <a:xfrm>
            <a:off x="1866900" y="3552224"/>
            <a:ext cx="1579245" cy="571719"/>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goes here</a:t>
            </a:r>
          </a:p>
        </p:txBody>
      </p:sp>
      <p:sp>
        <p:nvSpPr>
          <p:cNvPr id="3" name="Picture Placeholder 9">
            <a:extLst>
              <a:ext uri="{FF2B5EF4-FFF2-40B4-BE49-F238E27FC236}">
                <a16:creationId xmlns:a16="http://schemas.microsoft.com/office/drawing/2014/main" id="{99282572-D542-4F71-99FE-B2A55B85F4EC}"/>
              </a:ext>
            </a:extLst>
          </p:cNvPr>
          <p:cNvSpPr>
            <a:spLocks noGrp="1"/>
          </p:cNvSpPr>
          <p:nvPr>
            <p:ph type="pic" sz="quarter" idx="34"/>
          </p:nvPr>
        </p:nvSpPr>
        <p:spPr>
          <a:xfrm>
            <a:off x="10442829" y="1417320"/>
            <a:ext cx="1579245" cy="2011680"/>
          </a:xfrm>
          <a:solidFill>
            <a:schemeClr val="bg1">
              <a:lumMod val="85000"/>
            </a:schemeClr>
          </a:solidFill>
        </p:spPr>
        <p:txBody>
          <a:bodyPr anchor="ctr">
            <a:normAutofit/>
          </a:bodyPr>
          <a:lstStyle>
            <a:lvl1pPr algn="ctr">
              <a:defRPr sz="1600"/>
            </a:lvl1pPr>
          </a:lstStyle>
          <a:p>
            <a:endParaRPr lang="en-US" dirty="0"/>
          </a:p>
        </p:txBody>
      </p:sp>
      <p:sp>
        <p:nvSpPr>
          <p:cNvPr id="4" name="Text Placeholder 13">
            <a:extLst>
              <a:ext uri="{FF2B5EF4-FFF2-40B4-BE49-F238E27FC236}">
                <a16:creationId xmlns:a16="http://schemas.microsoft.com/office/drawing/2014/main" id="{F8E29BD8-FD66-E224-D31F-A1A3BA9E7596}"/>
              </a:ext>
            </a:extLst>
          </p:cNvPr>
          <p:cNvSpPr>
            <a:spLocks noGrp="1"/>
          </p:cNvSpPr>
          <p:nvPr>
            <p:ph type="body" sz="quarter" idx="35" hasCustomPrompt="1"/>
          </p:nvPr>
        </p:nvSpPr>
        <p:spPr>
          <a:xfrm>
            <a:off x="3582086" y="4123943"/>
            <a:ext cx="1579242" cy="322263"/>
          </a:xfrm>
        </p:spPr>
        <p:txBody>
          <a:bodyPr>
            <a:noAutofit/>
          </a:bodyPr>
          <a:lstStyle>
            <a:lvl1pPr>
              <a:lnSpc>
                <a:spcPct val="100000"/>
              </a:lnSpc>
              <a:defRPr sz="1100">
                <a:solidFill>
                  <a:schemeClr val="tx1">
                    <a:lumMod val="65000"/>
                    <a:lumOff val="35000"/>
                  </a:schemeClr>
                </a:solidFill>
              </a:defRPr>
            </a:lvl1pPr>
          </a:lstStyle>
          <a:p>
            <a:pPr lvl="0"/>
            <a:r>
              <a:rPr lang="en-US"/>
              <a:t>Title goes here</a:t>
            </a:r>
          </a:p>
        </p:txBody>
      </p:sp>
      <p:sp>
        <p:nvSpPr>
          <p:cNvPr id="5" name="Text Placeholder 11">
            <a:extLst>
              <a:ext uri="{FF2B5EF4-FFF2-40B4-BE49-F238E27FC236}">
                <a16:creationId xmlns:a16="http://schemas.microsoft.com/office/drawing/2014/main" id="{581D3917-EA61-EBC8-686C-A244825DC842}"/>
              </a:ext>
            </a:extLst>
          </p:cNvPr>
          <p:cNvSpPr>
            <a:spLocks noGrp="1"/>
          </p:cNvSpPr>
          <p:nvPr>
            <p:ph type="body" sz="quarter" idx="36" hasCustomPrompt="1"/>
          </p:nvPr>
        </p:nvSpPr>
        <p:spPr>
          <a:xfrm>
            <a:off x="3582084" y="3552224"/>
            <a:ext cx="1579245" cy="571719"/>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goes here</a:t>
            </a:r>
          </a:p>
        </p:txBody>
      </p:sp>
      <p:sp>
        <p:nvSpPr>
          <p:cNvPr id="12" name="Text Placeholder 13">
            <a:extLst>
              <a:ext uri="{FF2B5EF4-FFF2-40B4-BE49-F238E27FC236}">
                <a16:creationId xmlns:a16="http://schemas.microsoft.com/office/drawing/2014/main" id="{24AE5C62-D921-709C-6407-A17BAEA83F25}"/>
              </a:ext>
            </a:extLst>
          </p:cNvPr>
          <p:cNvSpPr>
            <a:spLocks noGrp="1"/>
          </p:cNvSpPr>
          <p:nvPr>
            <p:ph type="body" sz="quarter" idx="37" hasCustomPrompt="1"/>
          </p:nvPr>
        </p:nvSpPr>
        <p:spPr>
          <a:xfrm>
            <a:off x="5297268" y="4123943"/>
            <a:ext cx="1579242" cy="322263"/>
          </a:xfrm>
        </p:spPr>
        <p:txBody>
          <a:bodyPr>
            <a:noAutofit/>
          </a:bodyPr>
          <a:lstStyle>
            <a:lvl1pPr>
              <a:lnSpc>
                <a:spcPct val="100000"/>
              </a:lnSpc>
              <a:defRPr sz="1100">
                <a:solidFill>
                  <a:schemeClr val="tx1">
                    <a:lumMod val="65000"/>
                    <a:lumOff val="35000"/>
                  </a:schemeClr>
                </a:solidFill>
              </a:defRPr>
            </a:lvl1pPr>
          </a:lstStyle>
          <a:p>
            <a:pPr lvl="0"/>
            <a:r>
              <a:rPr lang="en-US"/>
              <a:t>Title goes here</a:t>
            </a:r>
          </a:p>
        </p:txBody>
      </p:sp>
      <p:sp>
        <p:nvSpPr>
          <p:cNvPr id="13" name="Text Placeholder 11">
            <a:extLst>
              <a:ext uri="{FF2B5EF4-FFF2-40B4-BE49-F238E27FC236}">
                <a16:creationId xmlns:a16="http://schemas.microsoft.com/office/drawing/2014/main" id="{F5DE531C-AC9E-AC8A-A2CA-72D25295C1C8}"/>
              </a:ext>
            </a:extLst>
          </p:cNvPr>
          <p:cNvSpPr>
            <a:spLocks noGrp="1"/>
          </p:cNvSpPr>
          <p:nvPr>
            <p:ph type="body" sz="quarter" idx="38" hasCustomPrompt="1"/>
          </p:nvPr>
        </p:nvSpPr>
        <p:spPr>
          <a:xfrm>
            <a:off x="5297266" y="3552224"/>
            <a:ext cx="1579245" cy="571719"/>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goes here</a:t>
            </a:r>
          </a:p>
        </p:txBody>
      </p:sp>
      <p:sp>
        <p:nvSpPr>
          <p:cNvPr id="16" name="Text Placeholder 13">
            <a:extLst>
              <a:ext uri="{FF2B5EF4-FFF2-40B4-BE49-F238E27FC236}">
                <a16:creationId xmlns:a16="http://schemas.microsoft.com/office/drawing/2014/main" id="{6DFFD1DB-943A-6273-0857-20183A52A4A6}"/>
              </a:ext>
            </a:extLst>
          </p:cNvPr>
          <p:cNvSpPr>
            <a:spLocks noGrp="1"/>
          </p:cNvSpPr>
          <p:nvPr>
            <p:ph type="body" sz="quarter" idx="39" hasCustomPrompt="1"/>
          </p:nvPr>
        </p:nvSpPr>
        <p:spPr>
          <a:xfrm>
            <a:off x="7012452" y="4123943"/>
            <a:ext cx="1579242" cy="322263"/>
          </a:xfrm>
        </p:spPr>
        <p:txBody>
          <a:bodyPr>
            <a:noAutofit/>
          </a:bodyPr>
          <a:lstStyle>
            <a:lvl1pPr>
              <a:lnSpc>
                <a:spcPct val="100000"/>
              </a:lnSpc>
              <a:defRPr sz="1100">
                <a:solidFill>
                  <a:schemeClr val="tx1">
                    <a:lumMod val="65000"/>
                    <a:lumOff val="35000"/>
                  </a:schemeClr>
                </a:solidFill>
              </a:defRPr>
            </a:lvl1pPr>
          </a:lstStyle>
          <a:p>
            <a:pPr lvl="0"/>
            <a:r>
              <a:rPr lang="en-US"/>
              <a:t>Title goes here</a:t>
            </a:r>
          </a:p>
        </p:txBody>
      </p:sp>
      <p:sp>
        <p:nvSpPr>
          <p:cNvPr id="17" name="Text Placeholder 11">
            <a:extLst>
              <a:ext uri="{FF2B5EF4-FFF2-40B4-BE49-F238E27FC236}">
                <a16:creationId xmlns:a16="http://schemas.microsoft.com/office/drawing/2014/main" id="{85FCF258-38EA-F108-B52B-60BECF78C500}"/>
              </a:ext>
            </a:extLst>
          </p:cNvPr>
          <p:cNvSpPr>
            <a:spLocks noGrp="1"/>
          </p:cNvSpPr>
          <p:nvPr>
            <p:ph type="body" sz="quarter" idx="40" hasCustomPrompt="1"/>
          </p:nvPr>
        </p:nvSpPr>
        <p:spPr>
          <a:xfrm>
            <a:off x="7012450" y="3552224"/>
            <a:ext cx="1579245" cy="571719"/>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goes here</a:t>
            </a:r>
          </a:p>
        </p:txBody>
      </p:sp>
      <p:sp>
        <p:nvSpPr>
          <p:cNvPr id="18" name="Text Placeholder 13">
            <a:extLst>
              <a:ext uri="{FF2B5EF4-FFF2-40B4-BE49-F238E27FC236}">
                <a16:creationId xmlns:a16="http://schemas.microsoft.com/office/drawing/2014/main" id="{75211857-45C1-55B8-C56A-9F54169554DB}"/>
              </a:ext>
            </a:extLst>
          </p:cNvPr>
          <p:cNvSpPr>
            <a:spLocks noGrp="1"/>
          </p:cNvSpPr>
          <p:nvPr>
            <p:ph type="body" sz="quarter" idx="41" hasCustomPrompt="1"/>
          </p:nvPr>
        </p:nvSpPr>
        <p:spPr>
          <a:xfrm>
            <a:off x="8727634" y="4123943"/>
            <a:ext cx="1579242" cy="322263"/>
          </a:xfrm>
        </p:spPr>
        <p:txBody>
          <a:bodyPr>
            <a:noAutofit/>
          </a:bodyPr>
          <a:lstStyle>
            <a:lvl1pPr>
              <a:lnSpc>
                <a:spcPct val="100000"/>
              </a:lnSpc>
              <a:defRPr sz="1100">
                <a:solidFill>
                  <a:schemeClr val="tx1">
                    <a:lumMod val="65000"/>
                    <a:lumOff val="35000"/>
                  </a:schemeClr>
                </a:solidFill>
              </a:defRPr>
            </a:lvl1pPr>
          </a:lstStyle>
          <a:p>
            <a:pPr lvl="0"/>
            <a:r>
              <a:rPr lang="en-US"/>
              <a:t>Title goes here</a:t>
            </a:r>
          </a:p>
        </p:txBody>
      </p:sp>
      <p:sp>
        <p:nvSpPr>
          <p:cNvPr id="19" name="Text Placeholder 11">
            <a:extLst>
              <a:ext uri="{FF2B5EF4-FFF2-40B4-BE49-F238E27FC236}">
                <a16:creationId xmlns:a16="http://schemas.microsoft.com/office/drawing/2014/main" id="{6250AD24-CC67-F54A-5B64-D772EA689DFE}"/>
              </a:ext>
            </a:extLst>
          </p:cNvPr>
          <p:cNvSpPr>
            <a:spLocks noGrp="1"/>
          </p:cNvSpPr>
          <p:nvPr>
            <p:ph type="body" sz="quarter" idx="42" hasCustomPrompt="1"/>
          </p:nvPr>
        </p:nvSpPr>
        <p:spPr>
          <a:xfrm>
            <a:off x="8727632" y="3552224"/>
            <a:ext cx="1579245" cy="571719"/>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goes here</a:t>
            </a:r>
          </a:p>
        </p:txBody>
      </p:sp>
      <p:sp>
        <p:nvSpPr>
          <p:cNvPr id="20" name="Text Placeholder 13">
            <a:extLst>
              <a:ext uri="{FF2B5EF4-FFF2-40B4-BE49-F238E27FC236}">
                <a16:creationId xmlns:a16="http://schemas.microsoft.com/office/drawing/2014/main" id="{88CE09B9-4651-43F3-5D71-DDB77C4F3D37}"/>
              </a:ext>
            </a:extLst>
          </p:cNvPr>
          <p:cNvSpPr>
            <a:spLocks noGrp="1"/>
          </p:cNvSpPr>
          <p:nvPr>
            <p:ph type="body" sz="quarter" idx="43" hasCustomPrompt="1"/>
          </p:nvPr>
        </p:nvSpPr>
        <p:spPr>
          <a:xfrm>
            <a:off x="10442818" y="4123943"/>
            <a:ext cx="1579242" cy="322263"/>
          </a:xfrm>
        </p:spPr>
        <p:txBody>
          <a:bodyPr>
            <a:noAutofit/>
          </a:bodyPr>
          <a:lstStyle>
            <a:lvl1pPr>
              <a:lnSpc>
                <a:spcPct val="100000"/>
              </a:lnSpc>
              <a:defRPr sz="1100">
                <a:solidFill>
                  <a:schemeClr val="tx1">
                    <a:lumMod val="65000"/>
                    <a:lumOff val="35000"/>
                  </a:schemeClr>
                </a:solidFill>
              </a:defRPr>
            </a:lvl1pPr>
          </a:lstStyle>
          <a:p>
            <a:pPr lvl="0"/>
            <a:r>
              <a:rPr lang="en-US"/>
              <a:t>Title goes here</a:t>
            </a:r>
          </a:p>
        </p:txBody>
      </p:sp>
      <p:sp>
        <p:nvSpPr>
          <p:cNvPr id="21" name="Text Placeholder 11">
            <a:extLst>
              <a:ext uri="{FF2B5EF4-FFF2-40B4-BE49-F238E27FC236}">
                <a16:creationId xmlns:a16="http://schemas.microsoft.com/office/drawing/2014/main" id="{8D6D8293-5046-24C8-BE29-1D61D0E66A01}"/>
              </a:ext>
            </a:extLst>
          </p:cNvPr>
          <p:cNvSpPr>
            <a:spLocks noGrp="1"/>
          </p:cNvSpPr>
          <p:nvPr>
            <p:ph type="body" sz="quarter" idx="44" hasCustomPrompt="1"/>
          </p:nvPr>
        </p:nvSpPr>
        <p:spPr>
          <a:xfrm>
            <a:off x="10442816" y="3552224"/>
            <a:ext cx="1579245" cy="571719"/>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goes here</a:t>
            </a:r>
          </a:p>
        </p:txBody>
      </p:sp>
    </p:spTree>
    <p:extLst>
      <p:ext uri="{BB962C8B-B14F-4D97-AF65-F5344CB8AC3E}">
        <p14:creationId xmlns:p14="http://schemas.microsoft.com/office/powerpoint/2010/main" val="193061351"/>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U">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C6A07ADE-FBF1-79BE-0EDA-EFAF507EFF2A}"/>
              </a:ext>
            </a:extLst>
          </p:cNvPr>
          <p:cNvSpPr>
            <a:spLocks noGrp="1"/>
          </p:cNvSpPr>
          <p:nvPr>
            <p:ph type="body" sz="quarter" idx="14" hasCustomPrompt="1"/>
          </p:nvPr>
        </p:nvSpPr>
        <p:spPr>
          <a:xfrm>
            <a:off x="1866901" y="4682302"/>
            <a:ext cx="3020060" cy="1451798"/>
          </a:xfrm>
        </p:spPr>
        <p:txBody>
          <a:bodyPr numCol="1" anchor="t">
            <a:noAutofit/>
          </a:bodyPr>
          <a:lstStyle>
            <a:lvl1pPr>
              <a:lnSpc>
                <a:spcPct val="100000"/>
              </a:lnSpc>
              <a:spcBef>
                <a:spcPts val="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a:t>
            </a:r>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35" name="Picture Placeholder 9">
            <a:extLst>
              <a:ext uri="{FF2B5EF4-FFF2-40B4-BE49-F238E27FC236}">
                <a16:creationId xmlns:a16="http://schemas.microsoft.com/office/drawing/2014/main" id="{14425337-2EA4-806D-2B2B-5AD1DB9ED843}"/>
              </a:ext>
            </a:extLst>
          </p:cNvPr>
          <p:cNvSpPr>
            <a:spLocks noGrp="1"/>
          </p:cNvSpPr>
          <p:nvPr>
            <p:ph type="pic" sz="quarter" idx="23"/>
          </p:nvPr>
        </p:nvSpPr>
        <p:spPr>
          <a:xfrm>
            <a:off x="9878568" y="146304"/>
            <a:ext cx="2103120" cy="2103120"/>
          </a:xfrm>
          <a:solidFill>
            <a:schemeClr val="bg1">
              <a:lumMod val="85000"/>
            </a:schemeClr>
          </a:solidFill>
        </p:spPr>
        <p:txBody>
          <a:bodyPr anchor="ctr">
            <a:normAutofit/>
          </a:bodyPr>
          <a:lstStyle>
            <a:lvl1pPr algn="ctr">
              <a:defRPr sz="1600"/>
            </a:lvl1pPr>
          </a:lstStyle>
          <a:p>
            <a:endParaRPr lang="en-US" dirty="0"/>
          </a:p>
        </p:txBody>
      </p:sp>
      <p:sp>
        <p:nvSpPr>
          <p:cNvPr id="3" name="Picture Placeholder 9">
            <a:extLst>
              <a:ext uri="{FF2B5EF4-FFF2-40B4-BE49-F238E27FC236}">
                <a16:creationId xmlns:a16="http://schemas.microsoft.com/office/drawing/2014/main" id="{6AF3A7D8-613D-078F-49A2-57F002E2538E}"/>
              </a:ext>
            </a:extLst>
          </p:cNvPr>
          <p:cNvSpPr>
            <a:spLocks noGrp="1"/>
          </p:cNvSpPr>
          <p:nvPr>
            <p:ph type="pic" sz="quarter" idx="24"/>
          </p:nvPr>
        </p:nvSpPr>
        <p:spPr>
          <a:xfrm>
            <a:off x="9878568" y="4590288"/>
            <a:ext cx="2103120" cy="2103120"/>
          </a:xfrm>
          <a:solidFill>
            <a:schemeClr val="bg1">
              <a:lumMod val="85000"/>
            </a:schemeClr>
          </a:solidFill>
        </p:spPr>
        <p:txBody>
          <a:bodyPr anchor="ctr">
            <a:normAutofit/>
          </a:bodyPr>
          <a:lstStyle>
            <a:lvl1pPr algn="ctr">
              <a:defRPr sz="1600"/>
            </a:lvl1pPr>
          </a:lstStyle>
          <a:p>
            <a:endParaRPr lang="en-US" dirty="0"/>
          </a:p>
        </p:txBody>
      </p:sp>
      <p:sp>
        <p:nvSpPr>
          <p:cNvPr id="4" name="Picture Placeholder 9">
            <a:extLst>
              <a:ext uri="{FF2B5EF4-FFF2-40B4-BE49-F238E27FC236}">
                <a16:creationId xmlns:a16="http://schemas.microsoft.com/office/drawing/2014/main" id="{48D56450-6A51-028E-3F4C-402B00732D84}"/>
              </a:ext>
            </a:extLst>
          </p:cNvPr>
          <p:cNvSpPr>
            <a:spLocks noGrp="1"/>
          </p:cNvSpPr>
          <p:nvPr>
            <p:ph type="pic" sz="quarter" idx="25"/>
          </p:nvPr>
        </p:nvSpPr>
        <p:spPr>
          <a:xfrm>
            <a:off x="9878568" y="2368296"/>
            <a:ext cx="2103120" cy="2103120"/>
          </a:xfrm>
          <a:solidFill>
            <a:schemeClr val="bg1">
              <a:lumMod val="85000"/>
            </a:schemeClr>
          </a:solidFill>
        </p:spPr>
        <p:txBody>
          <a:bodyPr anchor="ctr">
            <a:normAutofit/>
          </a:bodyPr>
          <a:lstStyle>
            <a:lvl1pPr algn="ctr">
              <a:defRPr sz="1600"/>
            </a:lvl1pPr>
          </a:lstStyle>
          <a:p>
            <a:endParaRPr lang="en-US" dirty="0"/>
          </a:p>
        </p:txBody>
      </p:sp>
      <p:sp>
        <p:nvSpPr>
          <p:cNvPr id="5" name="Picture Placeholder 9">
            <a:extLst>
              <a:ext uri="{FF2B5EF4-FFF2-40B4-BE49-F238E27FC236}">
                <a16:creationId xmlns:a16="http://schemas.microsoft.com/office/drawing/2014/main" id="{78742CB1-5B57-83A4-BC74-07AA59CA6674}"/>
              </a:ext>
            </a:extLst>
          </p:cNvPr>
          <p:cNvSpPr>
            <a:spLocks noGrp="1"/>
          </p:cNvSpPr>
          <p:nvPr>
            <p:ph type="pic" sz="quarter" idx="26"/>
          </p:nvPr>
        </p:nvSpPr>
        <p:spPr>
          <a:xfrm>
            <a:off x="7660643" y="4590288"/>
            <a:ext cx="2103120" cy="2103120"/>
          </a:xfrm>
          <a:solidFill>
            <a:schemeClr val="bg1">
              <a:lumMod val="85000"/>
            </a:schemeClr>
          </a:solidFill>
        </p:spPr>
        <p:txBody>
          <a:bodyPr anchor="ctr">
            <a:normAutofit/>
          </a:bodyPr>
          <a:lstStyle>
            <a:lvl1pPr algn="ctr">
              <a:defRPr sz="1600"/>
            </a:lvl1pPr>
          </a:lstStyle>
          <a:p>
            <a:endParaRPr lang="en-US" dirty="0"/>
          </a:p>
        </p:txBody>
      </p:sp>
      <p:sp>
        <p:nvSpPr>
          <p:cNvPr id="12" name="Picture Placeholder 9">
            <a:extLst>
              <a:ext uri="{FF2B5EF4-FFF2-40B4-BE49-F238E27FC236}">
                <a16:creationId xmlns:a16="http://schemas.microsoft.com/office/drawing/2014/main" id="{8BD900A3-F7E6-79D0-05B0-E95A491C1A83}"/>
              </a:ext>
            </a:extLst>
          </p:cNvPr>
          <p:cNvSpPr>
            <a:spLocks noGrp="1"/>
          </p:cNvSpPr>
          <p:nvPr>
            <p:ph type="pic" sz="quarter" idx="27"/>
          </p:nvPr>
        </p:nvSpPr>
        <p:spPr>
          <a:xfrm>
            <a:off x="7660643" y="2368296"/>
            <a:ext cx="2103120" cy="2103120"/>
          </a:xfrm>
          <a:solidFill>
            <a:schemeClr val="bg1">
              <a:lumMod val="85000"/>
            </a:schemeClr>
          </a:solidFill>
        </p:spPr>
        <p:txBody>
          <a:bodyPr anchor="ctr">
            <a:normAutofit/>
          </a:bodyPr>
          <a:lstStyle>
            <a:lvl1pPr algn="ctr">
              <a:defRPr sz="1600"/>
            </a:lvl1pPr>
          </a:lstStyle>
          <a:p>
            <a:endParaRPr lang="en-US" dirty="0"/>
          </a:p>
        </p:txBody>
      </p:sp>
      <p:sp>
        <p:nvSpPr>
          <p:cNvPr id="13" name="Picture Placeholder 9">
            <a:extLst>
              <a:ext uri="{FF2B5EF4-FFF2-40B4-BE49-F238E27FC236}">
                <a16:creationId xmlns:a16="http://schemas.microsoft.com/office/drawing/2014/main" id="{42EBF5BE-78ED-6BC8-0C5D-C863FC98B91E}"/>
              </a:ext>
            </a:extLst>
          </p:cNvPr>
          <p:cNvSpPr>
            <a:spLocks noGrp="1"/>
          </p:cNvSpPr>
          <p:nvPr>
            <p:ph type="pic" sz="quarter" idx="28"/>
          </p:nvPr>
        </p:nvSpPr>
        <p:spPr>
          <a:xfrm>
            <a:off x="5442718" y="2368296"/>
            <a:ext cx="2103120" cy="2103120"/>
          </a:xfrm>
          <a:solidFill>
            <a:schemeClr val="bg1">
              <a:lumMod val="85000"/>
            </a:schemeClr>
          </a:solidFill>
        </p:spPr>
        <p:txBody>
          <a:bodyPr anchor="ctr">
            <a:normAutofit/>
          </a:bodyPr>
          <a:lstStyle>
            <a:lvl1pPr algn="ctr">
              <a:defRPr sz="1600"/>
            </a:lvl1pPr>
          </a:lstStyle>
          <a:p>
            <a:endParaRPr lang="en-US" dirty="0"/>
          </a:p>
        </p:txBody>
      </p:sp>
      <p:sp>
        <p:nvSpPr>
          <p:cNvPr id="14" name="Right Triangle 13">
            <a:extLst>
              <a:ext uri="{FF2B5EF4-FFF2-40B4-BE49-F238E27FC236}">
                <a16:creationId xmlns:a16="http://schemas.microsoft.com/office/drawing/2014/main" id="{5EEEDCDF-0029-C49E-3FED-C2591B59874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15" name="Text Placeholder 11">
            <a:extLst>
              <a:ext uri="{FF2B5EF4-FFF2-40B4-BE49-F238E27FC236}">
                <a16:creationId xmlns:a16="http://schemas.microsoft.com/office/drawing/2014/main" id="{38B3E2D9-8588-72D2-0F25-337EBBFC2EEC}"/>
              </a:ext>
            </a:extLst>
          </p:cNvPr>
          <p:cNvSpPr>
            <a:spLocks noGrp="1"/>
          </p:cNvSpPr>
          <p:nvPr>
            <p:ph type="body" sz="quarter" idx="29" hasCustomPrompt="1"/>
          </p:nvPr>
        </p:nvSpPr>
        <p:spPr>
          <a:xfrm>
            <a:off x="1866901" y="1381867"/>
            <a:ext cx="3020060" cy="949853"/>
          </a:xfrm>
        </p:spPr>
        <p:txBody>
          <a:bodyPr>
            <a:noAutofit/>
          </a:bodyPr>
          <a:lstStyle>
            <a:lvl1pPr>
              <a:lnSpc>
                <a:spcPct val="80000"/>
              </a:lnSpc>
              <a:defRPr sz="3600" b="1" cap="all" baseline="0">
                <a:solidFill>
                  <a:schemeClr val="tx1">
                    <a:lumMod val="75000"/>
                    <a:lumOff val="25000"/>
                  </a:schemeClr>
                </a:solidFill>
              </a:defRPr>
            </a:lvl1pPr>
          </a:lstStyle>
          <a:p>
            <a:pPr lvl="0"/>
            <a:r>
              <a:rPr lang="en-US"/>
              <a:t>Six people here</a:t>
            </a:r>
          </a:p>
        </p:txBody>
      </p:sp>
    </p:spTree>
    <p:extLst>
      <p:ext uri="{BB962C8B-B14F-4D97-AF65-F5344CB8AC3E}">
        <p14:creationId xmlns:p14="http://schemas.microsoft.com/office/powerpoint/2010/main" val="3575447375"/>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AA">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41E26A5-D9F5-B34E-2796-E20B6893D7B6}"/>
              </a:ext>
            </a:extLst>
          </p:cNvPr>
          <p:cNvSpPr>
            <a:spLocks noGrp="1"/>
          </p:cNvSpPr>
          <p:nvPr>
            <p:ph type="body" sz="quarter" idx="14" hasCustomPrompt="1"/>
          </p:nvPr>
        </p:nvSpPr>
        <p:spPr>
          <a:xfrm>
            <a:off x="5573712" y="2808529"/>
            <a:ext cx="5574633" cy="2920999"/>
          </a:xfrm>
        </p:spPr>
        <p:txBody>
          <a:bodyPr>
            <a:normAutofit/>
          </a:bodyPr>
          <a:lstStyle>
            <a:lvl1pPr>
              <a:defRPr sz="1600">
                <a:solidFill>
                  <a:schemeClr val="tx1">
                    <a:lumMod val="50000"/>
                    <a:lumOff val="50000"/>
                  </a:schemeClr>
                </a:solidFill>
              </a:defRPr>
            </a:lvl1pPr>
          </a:lstStyle>
          <a:p>
            <a:pPr lvl="0"/>
            <a:r>
              <a:rPr lang="en-US"/>
              <a:t>Text area here</a:t>
            </a:r>
          </a:p>
        </p:txBody>
      </p:sp>
      <p:sp>
        <p:nvSpPr>
          <p:cNvPr id="14" name="Text Placeholder 13">
            <a:extLst>
              <a:ext uri="{FF2B5EF4-FFF2-40B4-BE49-F238E27FC236}">
                <a16:creationId xmlns:a16="http://schemas.microsoft.com/office/drawing/2014/main" id="{B899359F-7522-5559-35BE-0D5F3BF53801}"/>
              </a:ext>
            </a:extLst>
          </p:cNvPr>
          <p:cNvSpPr>
            <a:spLocks noGrp="1"/>
          </p:cNvSpPr>
          <p:nvPr>
            <p:ph type="body" sz="quarter" idx="13" hasCustomPrompt="1"/>
          </p:nvPr>
        </p:nvSpPr>
        <p:spPr>
          <a:xfrm>
            <a:off x="5579397" y="2446205"/>
            <a:ext cx="557463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2" name="Text Placeholder 11">
            <a:extLst>
              <a:ext uri="{FF2B5EF4-FFF2-40B4-BE49-F238E27FC236}">
                <a16:creationId xmlns:a16="http://schemas.microsoft.com/office/drawing/2014/main" id="{3B38644D-6A5D-98BE-4F0C-4A3B29D9C794}"/>
              </a:ext>
            </a:extLst>
          </p:cNvPr>
          <p:cNvSpPr>
            <a:spLocks noGrp="1"/>
          </p:cNvSpPr>
          <p:nvPr>
            <p:ph type="body" sz="quarter" idx="12" hasCustomPrompt="1"/>
          </p:nvPr>
        </p:nvSpPr>
        <p:spPr>
          <a:xfrm>
            <a:off x="5573713" y="1920347"/>
            <a:ext cx="5580319" cy="445157"/>
          </a:xfrm>
        </p:spPr>
        <p:txBody>
          <a:bodyPr>
            <a:noAutofit/>
          </a:bodyPr>
          <a:lstStyle>
            <a:lvl1pPr>
              <a:lnSpc>
                <a:spcPct val="100000"/>
              </a:lnSpc>
              <a:defRPr sz="3000" b="1" cap="all" baseline="0">
                <a:solidFill>
                  <a:schemeClr val="tx1">
                    <a:lumMod val="75000"/>
                    <a:lumOff val="25000"/>
                  </a:schemeClr>
                </a:solidFill>
              </a:defRPr>
            </a:lvl1pPr>
          </a:lstStyle>
          <a:p>
            <a:pPr lvl="0"/>
            <a:r>
              <a:rPr lang="en-US"/>
              <a:t>Name here</a:t>
            </a:r>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6638" y="1820863"/>
            <a:ext cx="2980944" cy="2980944"/>
          </a:xfrm>
          <a:prstGeom prst="ellipse">
            <a:avLst/>
          </a:prstGeom>
          <a:solidFill>
            <a:schemeClr val="bg1">
              <a:lumMod val="85000"/>
            </a:schemeClr>
          </a:solidFill>
          <a:ln w="12700">
            <a:solidFill>
              <a:schemeClr val="tx2"/>
            </a:solidFill>
          </a:ln>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ight Triangle 5">
            <a:extLst>
              <a:ext uri="{FF2B5EF4-FFF2-40B4-BE49-F238E27FC236}">
                <a16:creationId xmlns:a16="http://schemas.microsoft.com/office/drawing/2014/main" id="{97BC9BA5-B898-DC16-CFA6-00F33B0F2AF8}"/>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3699573196"/>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AB">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41E26A5-D9F5-B34E-2796-E20B6893D7B6}"/>
              </a:ext>
            </a:extLst>
          </p:cNvPr>
          <p:cNvSpPr>
            <a:spLocks noGrp="1"/>
          </p:cNvSpPr>
          <p:nvPr>
            <p:ph type="body" sz="quarter" idx="14" hasCustomPrompt="1"/>
          </p:nvPr>
        </p:nvSpPr>
        <p:spPr>
          <a:xfrm>
            <a:off x="5573712" y="2808529"/>
            <a:ext cx="5574633" cy="2920999"/>
          </a:xfrm>
        </p:spPr>
        <p:txBody>
          <a:bodyPr>
            <a:normAutofit/>
          </a:bodyPr>
          <a:lstStyle>
            <a:lvl1pPr>
              <a:defRPr sz="1600">
                <a:solidFill>
                  <a:schemeClr val="tx1">
                    <a:lumMod val="50000"/>
                    <a:lumOff val="50000"/>
                  </a:schemeClr>
                </a:solidFill>
              </a:defRPr>
            </a:lvl1pPr>
          </a:lstStyle>
          <a:p>
            <a:pPr lvl="0"/>
            <a:r>
              <a:rPr lang="en-US"/>
              <a:t>Text area here</a:t>
            </a:r>
          </a:p>
        </p:txBody>
      </p:sp>
      <p:sp>
        <p:nvSpPr>
          <p:cNvPr id="14" name="Text Placeholder 13">
            <a:extLst>
              <a:ext uri="{FF2B5EF4-FFF2-40B4-BE49-F238E27FC236}">
                <a16:creationId xmlns:a16="http://schemas.microsoft.com/office/drawing/2014/main" id="{B899359F-7522-5559-35BE-0D5F3BF53801}"/>
              </a:ext>
            </a:extLst>
          </p:cNvPr>
          <p:cNvSpPr>
            <a:spLocks noGrp="1"/>
          </p:cNvSpPr>
          <p:nvPr>
            <p:ph type="body" sz="quarter" idx="13" hasCustomPrompt="1"/>
          </p:nvPr>
        </p:nvSpPr>
        <p:spPr>
          <a:xfrm>
            <a:off x="5579397" y="2446205"/>
            <a:ext cx="557463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2" name="Text Placeholder 11">
            <a:extLst>
              <a:ext uri="{FF2B5EF4-FFF2-40B4-BE49-F238E27FC236}">
                <a16:creationId xmlns:a16="http://schemas.microsoft.com/office/drawing/2014/main" id="{3B38644D-6A5D-98BE-4F0C-4A3B29D9C794}"/>
              </a:ext>
            </a:extLst>
          </p:cNvPr>
          <p:cNvSpPr>
            <a:spLocks noGrp="1"/>
          </p:cNvSpPr>
          <p:nvPr>
            <p:ph type="body" sz="quarter" idx="12" hasCustomPrompt="1"/>
          </p:nvPr>
        </p:nvSpPr>
        <p:spPr>
          <a:xfrm>
            <a:off x="5573713" y="1920347"/>
            <a:ext cx="5580319" cy="445157"/>
          </a:xfrm>
        </p:spPr>
        <p:txBody>
          <a:bodyPr>
            <a:noAutofit/>
          </a:bodyPr>
          <a:lstStyle>
            <a:lvl1pPr>
              <a:lnSpc>
                <a:spcPct val="100000"/>
              </a:lnSpc>
              <a:defRPr sz="3000" b="1" cap="all" baseline="0">
                <a:solidFill>
                  <a:schemeClr val="tx1">
                    <a:lumMod val="75000"/>
                    <a:lumOff val="25000"/>
                  </a:schemeClr>
                </a:solidFill>
              </a:defRPr>
            </a:lvl1pPr>
          </a:lstStyle>
          <a:p>
            <a:pPr lvl="0"/>
            <a:r>
              <a:rPr lang="en-US"/>
              <a:t>Name here</a:t>
            </a:r>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6638" y="1820863"/>
            <a:ext cx="2980944" cy="2980944"/>
          </a:xfrm>
          <a:prstGeom prst="ellipse">
            <a:avLst/>
          </a:prstGeom>
          <a:solidFill>
            <a:schemeClr val="bg1">
              <a:lumMod val="85000"/>
            </a:schemeClr>
          </a:solidFill>
          <a:ln w="12700">
            <a:solidFill>
              <a:schemeClr val="tx2"/>
            </a:solidFill>
          </a:ln>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3" name="Text Placeholder 11">
            <a:extLst>
              <a:ext uri="{FF2B5EF4-FFF2-40B4-BE49-F238E27FC236}">
                <a16:creationId xmlns:a16="http://schemas.microsoft.com/office/drawing/2014/main" id="{59A5582A-6A47-9C4A-E751-A2CE8E3426E0}"/>
              </a:ext>
            </a:extLst>
          </p:cNvPr>
          <p:cNvSpPr>
            <a:spLocks noGrp="1"/>
          </p:cNvSpPr>
          <p:nvPr>
            <p:ph type="body" sz="quarter" idx="15"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4" name="Right Triangle 3">
            <a:extLst>
              <a:ext uri="{FF2B5EF4-FFF2-40B4-BE49-F238E27FC236}">
                <a16:creationId xmlns:a16="http://schemas.microsoft.com/office/drawing/2014/main" id="{ADD17112-F193-B9B7-D489-AA5FFCA2BC0D}"/>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4158013780"/>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AC">
    <p:spTree>
      <p:nvGrpSpPr>
        <p:cNvPr id="1" name=""/>
        <p:cNvGrpSpPr/>
        <p:nvPr/>
      </p:nvGrpSpPr>
      <p:grpSpPr>
        <a:xfrm>
          <a:off x="0" y="0"/>
          <a:ext cx="0" cy="0"/>
          <a:chOff x="0" y="0"/>
          <a:chExt cx="0" cy="0"/>
        </a:xfrm>
      </p:grpSpPr>
      <p:sp>
        <p:nvSpPr>
          <p:cNvPr id="22" name="Text Placeholder 13">
            <a:extLst>
              <a:ext uri="{FF2B5EF4-FFF2-40B4-BE49-F238E27FC236}">
                <a16:creationId xmlns:a16="http://schemas.microsoft.com/office/drawing/2014/main" id="{9EA1E169-A1F8-A85E-C6D6-C3819934EC0D}"/>
              </a:ext>
            </a:extLst>
          </p:cNvPr>
          <p:cNvSpPr>
            <a:spLocks noGrp="1"/>
          </p:cNvSpPr>
          <p:nvPr>
            <p:ph type="body" sz="quarter" idx="13" hasCustomPrompt="1"/>
          </p:nvPr>
        </p:nvSpPr>
        <p:spPr>
          <a:xfrm>
            <a:off x="1864568" y="5019051"/>
            <a:ext cx="4013610"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0" name="Picture Placeholder 9">
            <a:extLst>
              <a:ext uri="{FF2B5EF4-FFF2-40B4-BE49-F238E27FC236}">
                <a16:creationId xmlns:a16="http://schemas.microsoft.com/office/drawing/2014/main" id="{13E556D5-81E1-8ED9-BDAC-A0684ACCE3BE}"/>
              </a:ext>
            </a:extLst>
          </p:cNvPr>
          <p:cNvSpPr>
            <a:spLocks noGrp="1"/>
          </p:cNvSpPr>
          <p:nvPr>
            <p:ph type="pic" sz="quarter" idx="15"/>
          </p:nvPr>
        </p:nvSpPr>
        <p:spPr>
          <a:xfrm>
            <a:off x="7492626" y="1875744"/>
            <a:ext cx="2496312" cy="2496312"/>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4567" y="1875744"/>
            <a:ext cx="2496312" cy="2496312"/>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ight Triangle 5">
            <a:extLst>
              <a:ext uri="{FF2B5EF4-FFF2-40B4-BE49-F238E27FC236}">
                <a16:creationId xmlns:a16="http://schemas.microsoft.com/office/drawing/2014/main" id="{97BC9BA5-B898-DC16-CFA6-00F33B0F2AF8}"/>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cxnSp>
        <p:nvCxnSpPr>
          <p:cNvPr id="3" name="Straight Connector 2">
            <a:extLst>
              <a:ext uri="{FF2B5EF4-FFF2-40B4-BE49-F238E27FC236}">
                <a16:creationId xmlns:a16="http://schemas.microsoft.com/office/drawing/2014/main" id="{F1A22E98-B959-3B34-86EE-8344B38CBA78}"/>
              </a:ext>
            </a:extLst>
          </p:cNvPr>
          <p:cNvCxnSpPr/>
          <p:nvPr userDrawn="1"/>
        </p:nvCxnSpPr>
        <p:spPr>
          <a:xfrm>
            <a:off x="643098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49B6997A-32B9-5163-B6F2-2809525CC961}"/>
              </a:ext>
            </a:extLst>
          </p:cNvPr>
          <p:cNvSpPr>
            <a:spLocks noGrp="1"/>
          </p:cNvSpPr>
          <p:nvPr>
            <p:ph type="body" sz="quarter" idx="14" hasCustomPrompt="1"/>
          </p:nvPr>
        </p:nvSpPr>
        <p:spPr>
          <a:xfrm>
            <a:off x="1864566" y="5369643"/>
            <a:ext cx="4013611" cy="1049236"/>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3" name="Text Placeholder 11">
            <a:extLst>
              <a:ext uri="{FF2B5EF4-FFF2-40B4-BE49-F238E27FC236}">
                <a16:creationId xmlns:a16="http://schemas.microsoft.com/office/drawing/2014/main" id="{20D53AE7-769E-3598-DC3B-4B54671ED170}"/>
              </a:ext>
            </a:extLst>
          </p:cNvPr>
          <p:cNvSpPr>
            <a:spLocks noGrp="1"/>
          </p:cNvSpPr>
          <p:nvPr>
            <p:ph type="body" sz="quarter" idx="12" hasCustomPrompt="1"/>
          </p:nvPr>
        </p:nvSpPr>
        <p:spPr>
          <a:xfrm>
            <a:off x="1864567" y="4702547"/>
            <a:ext cx="4013617"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24" name="Text Placeholder 13">
            <a:extLst>
              <a:ext uri="{FF2B5EF4-FFF2-40B4-BE49-F238E27FC236}">
                <a16:creationId xmlns:a16="http://schemas.microsoft.com/office/drawing/2014/main" id="{D9360819-49F5-132F-0099-E3718DBBAE37}"/>
              </a:ext>
            </a:extLst>
          </p:cNvPr>
          <p:cNvSpPr>
            <a:spLocks noGrp="1"/>
          </p:cNvSpPr>
          <p:nvPr>
            <p:ph type="body" sz="quarter" idx="16" hasCustomPrompt="1"/>
          </p:nvPr>
        </p:nvSpPr>
        <p:spPr>
          <a:xfrm>
            <a:off x="7492628" y="5019051"/>
            <a:ext cx="4013610"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5" name="Text Placeholder 15">
            <a:extLst>
              <a:ext uri="{FF2B5EF4-FFF2-40B4-BE49-F238E27FC236}">
                <a16:creationId xmlns:a16="http://schemas.microsoft.com/office/drawing/2014/main" id="{0C62A3B3-1889-9383-2841-B60AE5532BB4}"/>
              </a:ext>
            </a:extLst>
          </p:cNvPr>
          <p:cNvSpPr>
            <a:spLocks noGrp="1"/>
          </p:cNvSpPr>
          <p:nvPr>
            <p:ph type="body" sz="quarter" idx="17" hasCustomPrompt="1"/>
          </p:nvPr>
        </p:nvSpPr>
        <p:spPr>
          <a:xfrm>
            <a:off x="7492626" y="5369643"/>
            <a:ext cx="4013611" cy="1049236"/>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6" name="Text Placeholder 11">
            <a:extLst>
              <a:ext uri="{FF2B5EF4-FFF2-40B4-BE49-F238E27FC236}">
                <a16:creationId xmlns:a16="http://schemas.microsoft.com/office/drawing/2014/main" id="{AAEEC911-10B1-06D1-BB7F-F15BEA3A8BCE}"/>
              </a:ext>
            </a:extLst>
          </p:cNvPr>
          <p:cNvSpPr>
            <a:spLocks noGrp="1"/>
          </p:cNvSpPr>
          <p:nvPr>
            <p:ph type="body" sz="quarter" idx="18" hasCustomPrompt="1"/>
          </p:nvPr>
        </p:nvSpPr>
        <p:spPr>
          <a:xfrm>
            <a:off x="7492627" y="4702547"/>
            <a:ext cx="4013617"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Tree>
    <p:extLst>
      <p:ext uri="{BB962C8B-B14F-4D97-AF65-F5344CB8AC3E}">
        <p14:creationId xmlns:p14="http://schemas.microsoft.com/office/powerpoint/2010/main" val="625895523"/>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AD">
    <p:spTree>
      <p:nvGrpSpPr>
        <p:cNvPr id="1" name=""/>
        <p:cNvGrpSpPr/>
        <p:nvPr/>
      </p:nvGrpSpPr>
      <p:grpSpPr>
        <a:xfrm>
          <a:off x="0" y="0"/>
          <a:ext cx="0" cy="0"/>
          <a:chOff x="0" y="0"/>
          <a:chExt cx="0" cy="0"/>
        </a:xfrm>
      </p:grpSpPr>
      <p:sp>
        <p:nvSpPr>
          <p:cNvPr id="22" name="Text Placeholder 13">
            <a:extLst>
              <a:ext uri="{FF2B5EF4-FFF2-40B4-BE49-F238E27FC236}">
                <a16:creationId xmlns:a16="http://schemas.microsoft.com/office/drawing/2014/main" id="{9EA1E169-A1F8-A85E-C6D6-C3819934EC0D}"/>
              </a:ext>
            </a:extLst>
          </p:cNvPr>
          <p:cNvSpPr>
            <a:spLocks noGrp="1"/>
          </p:cNvSpPr>
          <p:nvPr>
            <p:ph type="body" sz="quarter" idx="13" hasCustomPrompt="1"/>
          </p:nvPr>
        </p:nvSpPr>
        <p:spPr>
          <a:xfrm>
            <a:off x="1864568" y="5019051"/>
            <a:ext cx="4013610"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0" name="Picture Placeholder 9">
            <a:extLst>
              <a:ext uri="{FF2B5EF4-FFF2-40B4-BE49-F238E27FC236}">
                <a16:creationId xmlns:a16="http://schemas.microsoft.com/office/drawing/2014/main" id="{13E556D5-81E1-8ED9-BDAC-A0684ACCE3BE}"/>
              </a:ext>
            </a:extLst>
          </p:cNvPr>
          <p:cNvSpPr>
            <a:spLocks noGrp="1"/>
          </p:cNvSpPr>
          <p:nvPr>
            <p:ph type="pic" sz="quarter" idx="15"/>
          </p:nvPr>
        </p:nvSpPr>
        <p:spPr>
          <a:xfrm>
            <a:off x="7492626" y="1875744"/>
            <a:ext cx="2496312" cy="2496312"/>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4567" y="1875744"/>
            <a:ext cx="2496312" cy="2496312"/>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cxnSp>
        <p:nvCxnSpPr>
          <p:cNvPr id="3" name="Straight Connector 2">
            <a:extLst>
              <a:ext uri="{FF2B5EF4-FFF2-40B4-BE49-F238E27FC236}">
                <a16:creationId xmlns:a16="http://schemas.microsoft.com/office/drawing/2014/main" id="{F1A22E98-B959-3B34-86EE-8344B38CBA78}"/>
              </a:ext>
            </a:extLst>
          </p:cNvPr>
          <p:cNvCxnSpPr>
            <a:cxnSpLocks/>
          </p:cNvCxnSpPr>
          <p:nvPr userDrawn="1"/>
        </p:nvCxnSpPr>
        <p:spPr>
          <a:xfrm>
            <a:off x="6430987" y="1875744"/>
            <a:ext cx="0" cy="4982256"/>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49B6997A-32B9-5163-B6F2-2809525CC961}"/>
              </a:ext>
            </a:extLst>
          </p:cNvPr>
          <p:cNvSpPr>
            <a:spLocks noGrp="1"/>
          </p:cNvSpPr>
          <p:nvPr>
            <p:ph type="body" sz="quarter" idx="14" hasCustomPrompt="1"/>
          </p:nvPr>
        </p:nvSpPr>
        <p:spPr>
          <a:xfrm>
            <a:off x="1864566" y="5369643"/>
            <a:ext cx="4013611" cy="1049236"/>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3" name="Text Placeholder 11">
            <a:extLst>
              <a:ext uri="{FF2B5EF4-FFF2-40B4-BE49-F238E27FC236}">
                <a16:creationId xmlns:a16="http://schemas.microsoft.com/office/drawing/2014/main" id="{20D53AE7-769E-3598-DC3B-4B54671ED170}"/>
              </a:ext>
            </a:extLst>
          </p:cNvPr>
          <p:cNvSpPr>
            <a:spLocks noGrp="1"/>
          </p:cNvSpPr>
          <p:nvPr>
            <p:ph type="body" sz="quarter" idx="12" hasCustomPrompt="1"/>
          </p:nvPr>
        </p:nvSpPr>
        <p:spPr>
          <a:xfrm>
            <a:off x="1864567" y="4702547"/>
            <a:ext cx="4013617"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24" name="Text Placeholder 13">
            <a:extLst>
              <a:ext uri="{FF2B5EF4-FFF2-40B4-BE49-F238E27FC236}">
                <a16:creationId xmlns:a16="http://schemas.microsoft.com/office/drawing/2014/main" id="{D9360819-49F5-132F-0099-E3718DBBAE37}"/>
              </a:ext>
            </a:extLst>
          </p:cNvPr>
          <p:cNvSpPr>
            <a:spLocks noGrp="1"/>
          </p:cNvSpPr>
          <p:nvPr>
            <p:ph type="body" sz="quarter" idx="16" hasCustomPrompt="1"/>
          </p:nvPr>
        </p:nvSpPr>
        <p:spPr>
          <a:xfrm>
            <a:off x="7492628" y="5019051"/>
            <a:ext cx="4013610"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5" name="Text Placeholder 15">
            <a:extLst>
              <a:ext uri="{FF2B5EF4-FFF2-40B4-BE49-F238E27FC236}">
                <a16:creationId xmlns:a16="http://schemas.microsoft.com/office/drawing/2014/main" id="{0C62A3B3-1889-9383-2841-B60AE5532BB4}"/>
              </a:ext>
            </a:extLst>
          </p:cNvPr>
          <p:cNvSpPr>
            <a:spLocks noGrp="1"/>
          </p:cNvSpPr>
          <p:nvPr>
            <p:ph type="body" sz="quarter" idx="17" hasCustomPrompt="1"/>
          </p:nvPr>
        </p:nvSpPr>
        <p:spPr>
          <a:xfrm>
            <a:off x="7492626" y="5369643"/>
            <a:ext cx="4013611" cy="1049236"/>
          </a:xfrm>
        </p:spPr>
        <p:txBody>
          <a:bodyPr>
            <a:normAutofit/>
          </a:bodyPr>
          <a:lstStyle>
            <a:lvl1pPr>
              <a:defRPr sz="1400">
                <a:solidFill>
                  <a:schemeClr val="tx1">
                    <a:lumMod val="50000"/>
                    <a:lumOff val="50000"/>
                  </a:schemeClr>
                </a:solidFill>
              </a:defRPr>
            </a:lvl1pPr>
          </a:lstStyle>
          <a:p>
            <a:pPr lvl="0"/>
            <a:r>
              <a:rPr lang="en-US"/>
              <a:t>Text area here</a:t>
            </a:r>
          </a:p>
        </p:txBody>
      </p:sp>
      <p:sp>
        <p:nvSpPr>
          <p:cNvPr id="26" name="Text Placeholder 11">
            <a:extLst>
              <a:ext uri="{FF2B5EF4-FFF2-40B4-BE49-F238E27FC236}">
                <a16:creationId xmlns:a16="http://schemas.microsoft.com/office/drawing/2014/main" id="{AAEEC911-10B1-06D1-BB7F-F15BEA3A8BCE}"/>
              </a:ext>
            </a:extLst>
          </p:cNvPr>
          <p:cNvSpPr>
            <a:spLocks noGrp="1"/>
          </p:cNvSpPr>
          <p:nvPr>
            <p:ph type="body" sz="quarter" idx="18" hasCustomPrompt="1"/>
          </p:nvPr>
        </p:nvSpPr>
        <p:spPr>
          <a:xfrm>
            <a:off x="7492627" y="4702547"/>
            <a:ext cx="4013617"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4" name="Text Placeholder 11">
            <a:extLst>
              <a:ext uri="{FF2B5EF4-FFF2-40B4-BE49-F238E27FC236}">
                <a16:creationId xmlns:a16="http://schemas.microsoft.com/office/drawing/2014/main" id="{EDD8D278-FC35-2F7E-E109-73B5938D0C78}"/>
              </a:ext>
            </a:extLst>
          </p:cNvPr>
          <p:cNvSpPr>
            <a:spLocks noGrp="1"/>
          </p:cNvSpPr>
          <p:nvPr>
            <p:ph type="body" sz="quarter" idx="19"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7" name="Right Triangle 6">
            <a:extLst>
              <a:ext uri="{FF2B5EF4-FFF2-40B4-BE49-F238E27FC236}">
                <a16:creationId xmlns:a16="http://schemas.microsoft.com/office/drawing/2014/main" id="{426E9292-70C1-10F9-A128-0137F447A44B}"/>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1864379900"/>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AE">
    <p:spTree>
      <p:nvGrpSpPr>
        <p:cNvPr id="1" name=""/>
        <p:cNvGrpSpPr/>
        <p:nvPr/>
      </p:nvGrpSpPr>
      <p:grpSpPr>
        <a:xfrm>
          <a:off x="0" y="0"/>
          <a:ext cx="0" cy="0"/>
          <a:chOff x="0" y="0"/>
          <a:chExt cx="0" cy="0"/>
        </a:xfrm>
      </p:grpSpPr>
      <p:sp>
        <p:nvSpPr>
          <p:cNvPr id="32" name="Text Placeholder 13">
            <a:extLst>
              <a:ext uri="{FF2B5EF4-FFF2-40B4-BE49-F238E27FC236}">
                <a16:creationId xmlns:a16="http://schemas.microsoft.com/office/drawing/2014/main" id="{03BAF5E7-C73F-6838-E0E2-7473559F4F51}"/>
              </a:ext>
            </a:extLst>
          </p:cNvPr>
          <p:cNvSpPr>
            <a:spLocks noGrp="1"/>
          </p:cNvSpPr>
          <p:nvPr>
            <p:ph type="body" sz="quarter" idx="15" hasCustomPrompt="1"/>
          </p:nvPr>
        </p:nvSpPr>
        <p:spPr>
          <a:xfrm>
            <a:off x="5393090"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3" name="Text Placeholder 15">
            <a:extLst>
              <a:ext uri="{FF2B5EF4-FFF2-40B4-BE49-F238E27FC236}">
                <a16:creationId xmlns:a16="http://schemas.microsoft.com/office/drawing/2014/main" id="{6BBBA622-8461-1ADE-E9F6-EB45F6C2A6DA}"/>
              </a:ext>
            </a:extLst>
          </p:cNvPr>
          <p:cNvSpPr>
            <a:spLocks noGrp="1"/>
          </p:cNvSpPr>
          <p:nvPr>
            <p:ph type="body" sz="quarter" idx="16" hasCustomPrompt="1"/>
          </p:nvPr>
        </p:nvSpPr>
        <p:spPr>
          <a:xfrm>
            <a:off x="5393089"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34" name="Text Placeholder 11">
            <a:extLst>
              <a:ext uri="{FF2B5EF4-FFF2-40B4-BE49-F238E27FC236}">
                <a16:creationId xmlns:a16="http://schemas.microsoft.com/office/drawing/2014/main" id="{59A634E0-7B15-7A5E-7BFC-0CB9EDA6627A}"/>
              </a:ext>
            </a:extLst>
          </p:cNvPr>
          <p:cNvSpPr>
            <a:spLocks noGrp="1"/>
          </p:cNvSpPr>
          <p:nvPr>
            <p:ph type="body" sz="quarter" idx="17" hasCustomPrompt="1"/>
          </p:nvPr>
        </p:nvSpPr>
        <p:spPr>
          <a:xfrm>
            <a:off x="5393090"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5" name="Picture Placeholder 9">
            <a:extLst>
              <a:ext uri="{FF2B5EF4-FFF2-40B4-BE49-F238E27FC236}">
                <a16:creationId xmlns:a16="http://schemas.microsoft.com/office/drawing/2014/main" id="{EBC220FD-2DAC-7A4E-9E55-C1EA19034C5B}"/>
              </a:ext>
            </a:extLst>
          </p:cNvPr>
          <p:cNvSpPr>
            <a:spLocks noGrp="1"/>
          </p:cNvSpPr>
          <p:nvPr>
            <p:ph type="pic" sz="quarter" idx="18"/>
          </p:nvPr>
        </p:nvSpPr>
        <p:spPr>
          <a:xfrm>
            <a:off x="5393089" y="1739315"/>
            <a:ext cx="2340864" cy="2322772"/>
          </a:xfrm>
          <a:prstGeom prst="ellipse">
            <a:avLst/>
          </a:prstGeom>
          <a:solidFill>
            <a:schemeClr val="bg1">
              <a:lumMod val="85000"/>
            </a:schemeClr>
          </a:solidFill>
          <a:ln w="12700">
            <a:solidFill>
              <a:schemeClr val="tx1"/>
            </a:solidFill>
          </a:ln>
        </p:spPr>
        <p:txBody>
          <a:bodyPr anchor="ctr">
            <a:normAutofit/>
          </a:bodyPr>
          <a:lstStyle>
            <a:lvl1pPr algn="ctr">
              <a:defRPr sz="1600"/>
            </a:lvl1pPr>
          </a:lstStyle>
          <a:p>
            <a:endParaRPr lang="en-US" dirty="0"/>
          </a:p>
        </p:txBody>
      </p:sp>
      <p:sp>
        <p:nvSpPr>
          <p:cNvPr id="37" name="Text Placeholder 13">
            <a:extLst>
              <a:ext uri="{FF2B5EF4-FFF2-40B4-BE49-F238E27FC236}">
                <a16:creationId xmlns:a16="http://schemas.microsoft.com/office/drawing/2014/main" id="{BCCAE97D-66C6-3373-7802-19A9F3AECAFD}"/>
              </a:ext>
            </a:extLst>
          </p:cNvPr>
          <p:cNvSpPr>
            <a:spLocks noGrp="1"/>
          </p:cNvSpPr>
          <p:nvPr>
            <p:ph type="body" sz="quarter" idx="19" hasCustomPrompt="1"/>
          </p:nvPr>
        </p:nvSpPr>
        <p:spPr>
          <a:xfrm>
            <a:off x="8919283"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8" name="Text Placeholder 15">
            <a:extLst>
              <a:ext uri="{FF2B5EF4-FFF2-40B4-BE49-F238E27FC236}">
                <a16:creationId xmlns:a16="http://schemas.microsoft.com/office/drawing/2014/main" id="{C761E00E-AA7E-2029-66D8-78A4B98C91BD}"/>
              </a:ext>
            </a:extLst>
          </p:cNvPr>
          <p:cNvSpPr>
            <a:spLocks noGrp="1"/>
          </p:cNvSpPr>
          <p:nvPr>
            <p:ph type="body" sz="quarter" idx="20" hasCustomPrompt="1"/>
          </p:nvPr>
        </p:nvSpPr>
        <p:spPr>
          <a:xfrm>
            <a:off x="8919282"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39" name="Text Placeholder 11">
            <a:extLst>
              <a:ext uri="{FF2B5EF4-FFF2-40B4-BE49-F238E27FC236}">
                <a16:creationId xmlns:a16="http://schemas.microsoft.com/office/drawing/2014/main" id="{01A8F5C5-7BCE-DFCE-2191-2B85E8030EE9}"/>
              </a:ext>
            </a:extLst>
          </p:cNvPr>
          <p:cNvSpPr>
            <a:spLocks noGrp="1"/>
          </p:cNvSpPr>
          <p:nvPr>
            <p:ph type="body" sz="quarter" idx="21" hasCustomPrompt="1"/>
          </p:nvPr>
        </p:nvSpPr>
        <p:spPr>
          <a:xfrm>
            <a:off x="8919283"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40" name="Picture Placeholder 9">
            <a:extLst>
              <a:ext uri="{FF2B5EF4-FFF2-40B4-BE49-F238E27FC236}">
                <a16:creationId xmlns:a16="http://schemas.microsoft.com/office/drawing/2014/main" id="{6B3DA5C7-EF23-09F8-89A5-A867B6DF4F79}"/>
              </a:ext>
            </a:extLst>
          </p:cNvPr>
          <p:cNvSpPr>
            <a:spLocks noGrp="1"/>
          </p:cNvSpPr>
          <p:nvPr>
            <p:ph type="pic" sz="quarter" idx="22"/>
          </p:nvPr>
        </p:nvSpPr>
        <p:spPr>
          <a:xfrm>
            <a:off x="8919282" y="1739315"/>
            <a:ext cx="2340864" cy="2322772"/>
          </a:xfrm>
          <a:prstGeom prst="ellipse">
            <a:avLst/>
          </a:prstGeom>
          <a:solidFill>
            <a:schemeClr val="bg1">
              <a:lumMod val="85000"/>
            </a:schemeClr>
          </a:solidFill>
          <a:ln w="12700">
            <a:solidFill>
              <a:schemeClr val="tx1"/>
            </a:solidFill>
          </a:ln>
        </p:spPr>
        <p:txBody>
          <a:bodyPr anchor="ctr">
            <a:normAutofit/>
          </a:bodyPr>
          <a:lstStyle>
            <a:lvl1pPr algn="ctr">
              <a:defRPr sz="1600"/>
            </a:lvl1pPr>
          </a:lstStyle>
          <a:p>
            <a:endParaRPr lang="en-US" dirty="0"/>
          </a:p>
        </p:txBody>
      </p:sp>
      <p:sp>
        <p:nvSpPr>
          <p:cNvPr id="22" name="Text Placeholder 13">
            <a:extLst>
              <a:ext uri="{FF2B5EF4-FFF2-40B4-BE49-F238E27FC236}">
                <a16:creationId xmlns:a16="http://schemas.microsoft.com/office/drawing/2014/main" id="{9EA1E169-A1F8-A85E-C6D6-C3819934EC0D}"/>
              </a:ext>
            </a:extLst>
          </p:cNvPr>
          <p:cNvSpPr>
            <a:spLocks noGrp="1"/>
          </p:cNvSpPr>
          <p:nvPr>
            <p:ph type="body" sz="quarter" idx="13" hasCustomPrompt="1"/>
          </p:nvPr>
        </p:nvSpPr>
        <p:spPr>
          <a:xfrm>
            <a:off x="1866901"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1" name="Text Placeholder 15">
            <a:extLst>
              <a:ext uri="{FF2B5EF4-FFF2-40B4-BE49-F238E27FC236}">
                <a16:creationId xmlns:a16="http://schemas.microsoft.com/office/drawing/2014/main" id="{49B6997A-32B9-5163-B6F2-2809525CC961}"/>
              </a:ext>
            </a:extLst>
          </p:cNvPr>
          <p:cNvSpPr>
            <a:spLocks noGrp="1"/>
          </p:cNvSpPr>
          <p:nvPr>
            <p:ph type="body" sz="quarter" idx="14" hasCustomPrompt="1"/>
          </p:nvPr>
        </p:nvSpPr>
        <p:spPr>
          <a:xfrm>
            <a:off x="1866900"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23" name="Text Placeholder 11">
            <a:extLst>
              <a:ext uri="{FF2B5EF4-FFF2-40B4-BE49-F238E27FC236}">
                <a16:creationId xmlns:a16="http://schemas.microsoft.com/office/drawing/2014/main" id="{20D53AE7-769E-3598-DC3B-4B54671ED170}"/>
              </a:ext>
            </a:extLst>
          </p:cNvPr>
          <p:cNvSpPr>
            <a:spLocks noGrp="1"/>
          </p:cNvSpPr>
          <p:nvPr>
            <p:ph type="body" sz="quarter" idx="12" hasCustomPrompt="1"/>
          </p:nvPr>
        </p:nvSpPr>
        <p:spPr>
          <a:xfrm>
            <a:off x="1866901"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6900" y="1739315"/>
            <a:ext cx="2340864" cy="2322772"/>
          </a:xfrm>
          <a:prstGeom prst="ellipse">
            <a:avLst/>
          </a:prstGeom>
          <a:solidFill>
            <a:schemeClr val="bg1">
              <a:lumMod val="85000"/>
            </a:schemeClr>
          </a:solidFill>
          <a:ln w="12700">
            <a:solidFill>
              <a:schemeClr val="tx1"/>
            </a:solidFill>
          </a:ln>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ight Triangle 5">
            <a:extLst>
              <a:ext uri="{FF2B5EF4-FFF2-40B4-BE49-F238E27FC236}">
                <a16:creationId xmlns:a16="http://schemas.microsoft.com/office/drawing/2014/main" id="{97BC9BA5-B898-DC16-CFA6-00F33B0F2AF8}"/>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cxnSp>
        <p:nvCxnSpPr>
          <p:cNvPr id="4" name="Straight Connector 3">
            <a:extLst>
              <a:ext uri="{FF2B5EF4-FFF2-40B4-BE49-F238E27FC236}">
                <a16:creationId xmlns:a16="http://schemas.microsoft.com/office/drawing/2014/main" id="{84C17D2D-26AE-8436-7BA2-8F5FE5EEC2A1}"/>
              </a:ext>
            </a:extLst>
          </p:cNvPr>
          <p:cNvCxnSpPr/>
          <p:nvPr userDrawn="1"/>
        </p:nvCxnSpPr>
        <p:spPr>
          <a:xfrm>
            <a:off x="479296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2BB10C8-F2BF-F1B6-1F62-E3404790F2C2}"/>
              </a:ext>
            </a:extLst>
          </p:cNvPr>
          <p:cNvCxnSpPr/>
          <p:nvPr userDrawn="1"/>
        </p:nvCxnSpPr>
        <p:spPr>
          <a:xfrm>
            <a:off x="8334074"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568470"/>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I">
    <p:spTree>
      <p:nvGrpSpPr>
        <p:cNvPr id="1" name=""/>
        <p:cNvGrpSpPr/>
        <p:nvPr/>
      </p:nvGrpSpPr>
      <p:grpSpPr>
        <a:xfrm>
          <a:off x="0" y="0"/>
          <a:ext cx="0" cy="0"/>
          <a:chOff x="0" y="0"/>
          <a:chExt cx="0" cy="0"/>
        </a:xfrm>
      </p:grpSpPr>
      <p:pic>
        <p:nvPicPr>
          <p:cNvPr id="4" name="Picture 3" descr="A blue background with white text&#10;&#10;Description automatically generated">
            <a:extLst>
              <a:ext uri="{FF2B5EF4-FFF2-40B4-BE49-F238E27FC236}">
                <a16:creationId xmlns:a16="http://schemas.microsoft.com/office/drawing/2014/main" id="{58318803-A921-15EE-731D-97D83020D73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CA9AE2E-BE93-8068-09BA-26AFBCC03BAC}"/>
              </a:ext>
            </a:extLst>
          </p:cNvPr>
          <p:cNvGrpSpPr/>
          <p:nvPr userDrawn="1"/>
        </p:nvGrpSpPr>
        <p:grpSpPr>
          <a:xfrm>
            <a:off x="468887" y="3262747"/>
            <a:ext cx="47707" cy="344979"/>
            <a:chOff x="937774" y="6525494"/>
            <a:chExt cx="95412" cy="689956"/>
          </a:xfrm>
        </p:grpSpPr>
        <p:cxnSp>
          <p:nvCxnSpPr>
            <p:cNvPr id="15" name="Straight Connector 14">
              <a:extLst>
                <a:ext uri="{FF2B5EF4-FFF2-40B4-BE49-F238E27FC236}">
                  <a16:creationId xmlns:a16="http://schemas.microsoft.com/office/drawing/2014/main" id="{C3166B69-8586-898F-7381-E9ED86465DAB}"/>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0303DB4-1E17-C781-A3EF-AB81DCF4DAD1}"/>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215E2AC0-E8D1-21E4-146E-1AFF943DC9A2}"/>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4E21A5C-110A-E336-45D8-A2B4789FD104}"/>
              </a:ext>
            </a:extLst>
          </p:cNvPr>
          <p:cNvGrpSpPr/>
          <p:nvPr userDrawn="1"/>
        </p:nvGrpSpPr>
        <p:grpSpPr>
          <a:xfrm>
            <a:off x="468887" y="3262747"/>
            <a:ext cx="47707" cy="344979"/>
            <a:chOff x="937774" y="6525494"/>
            <a:chExt cx="95412" cy="689956"/>
          </a:xfrm>
        </p:grpSpPr>
        <p:cxnSp>
          <p:nvCxnSpPr>
            <p:cNvPr id="21" name="Straight Connector 20">
              <a:extLst>
                <a:ext uri="{FF2B5EF4-FFF2-40B4-BE49-F238E27FC236}">
                  <a16:creationId xmlns:a16="http://schemas.microsoft.com/office/drawing/2014/main" id="{E41D85C2-27C5-2A35-6A25-41A207CD03AB}"/>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601ED9-F8B5-65F8-55C8-8C8F5DF518AB}"/>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6084106"/>
            <a:ext cx="3555207" cy="306196"/>
          </a:xfrm>
        </p:spPr>
        <p:txBody>
          <a:bodyPr>
            <a:noAutofit/>
          </a:bodyPr>
          <a:lstStyle>
            <a:lvl1pPr>
              <a:defRPr sz="1600">
                <a:solidFill>
                  <a:schemeClr val="bg1"/>
                </a:solidFill>
              </a:defRPr>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72" y="2742709"/>
            <a:ext cx="8368480" cy="638911"/>
          </a:xfrm>
        </p:spPr>
        <p:txBody>
          <a:bodyPr anchor="b">
            <a:noAutofit/>
          </a:bodyPr>
          <a:lstStyle>
            <a:lvl1pPr>
              <a:lnSpc>
                <a:spcPct val="70000"/>
              </a:lnSpc>
              <a:defRPr sz="4000" b="1" i="0" cap="all" baseline="0">
                <a:solidFill>
                  <a:schemeClr val="bg1"/>
                </a:solidFill>
              </a:defRPr>
            </a:lvl1pPr>
          </a:lstStyle>
          <a:p>
            <a:pPr lvl="0"/>
            <a:r>
              <a:rPr lang="en-US"/>
              <a:t>One line headline</a:t>
            </a:r>
          </a:p>
        </p:txBody>
      </p:sp>
      <p:sp>
        <p:nvSpPr>
          <p:cNvPr id="8" name="Text Placeholder 7">
            <a:extLst>
              <a:ext uri="{FF2B5EF4-FFF2-40B4-BE49-F238E27FC236}">
                <a16:creationId xmlns:a16="http://schemas.microsoft.com/office/drawing/2014/main" id="{D87E9B33-F547-75D3-4225-0D2694FB01D9}"/>
              </a:ext>
            </a:extLst>
          </p:cNvPr>
          <p:cNvSpPr>
            <a:spLocks noGrp="1"/>
          </p:cNvSpPr>
          <p:nvPr>
            <p:ph type="body" sz="quarter" idx="14" hasCustomPrompt="1"/>
          </p:nvPr>
        </p:nvSpPr>
        <p:spPr>
          <a:xfrm>
            <a:off x="1866873" y="3448230"/>
            <a:ext cx="8368507" cy="638911"/>
          </a:xfrm>
        </p:spPr>
        <p:txBody>
          <a:bodyPr>
            <a:normAutofit/>
          </a:bodyPr>
          <a:lstStyle>
            <a:lvl1pPr>
              <a:lnSpc>
                <a:spcPct val="100000"/>
              </a:lnSpc>
              <a:defRPr sz="1800" spc="0" baseline="0">
                <a:solidFill>
                  <a:schemeClr val="bg1"/>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11" name="Text Placeholder 13">
            <a:extLst>
              <a:ext uri="{FF2B5EF4-FFF2-40B4-BE49-F238E27FC236}">
                <a16:creationId xmlns:a16="http://schemas.microsoft.com/office/drawing/2014/main" id="{0B441A9D-0EB3-D4AD-E9F3-44BB1BE6597B}"/>
              </a:ext>
            </a:extLst>
          </p:cNvPr>
          <p:cNvSpPr>
            <a:spLocks noGrp="1"/>
          </p:cNvSpPr>
          <p:nvPr>
            <p:ph type="body" sz="quarter" idx="15" hasCustomPrompt="1"/>
          </p:nvPr>
        </p:nvSpPr>
        <p:spPr>
          <a:xfrm>
            <a:off x="1866901" y="4662627"/>
            <a:ext cx="3555207" cy="309792"/>
          </a:xfrm>
        </p:spPr>
        <p:txBody>
          <a:bodyPr>
            <a:noAutofit/>
          </a:bodyPr>
          <a:lstStyle>
            <a:lvl1pPr>
              <a:defRPr sz="1600" cap="all" baseline="0">
                <a:solidFill>
                  <a:schemeClr val="bg1"/>
                </a:solidFill>
              </a:defRPr>
            </a:lvl1pPr>
          </a:lstStyle>
          <a:p>
            <a:pPr lvl="0"/>
            <a:r>
              <a:rPr lang="en-US"/>
              <a:t>Name Name</a:t>
            </a:r>
          </a:p>
        </p:txBody>
      </p:sp>
      <p:sp>
        <p:nvSpPr>
          <p:cNvPr id="2" name="Text Placeholder 13">
            <a:extLst>
              <a:ext uri="{FF2B5EF4-FFF2-40B4-BE49-F238E27FC236}">
                <a16:creationId xmlns:a16="http://schemas.microsoft.com/office/drawing/2014/main" id="{6EF6497E-F4D6-FA6C-B72F-3B4E23A40BCD}"/>
              </a:ext>
            </a:extLst>
          </p:cNvPr>
          <p:cNvSpPr>
            <a:spLocks noGrp="1"/>
          </p:cNvSpPr>
          <p:nvPr>
            <p:ph type="body" sz="quarter" idx="16" hasCustomPrompt="1"/>
          </p:nvPr>
        </p:nvSpPr>
        <p:spPr>
          <a:xfrm>
            <a:off x="1866901" y="5014483"/>
            <a:ext cx="8368479" cy="461963"/>
          </a:xfrm>
        </p:spPr>
        <p:txBody>
          <a:bodyPr>
            <a:noAutofit/>
          </a:bodyPr>
          <a:lstStyle>
            <a:lvl1pPr>
              <a:defRPr sz="1400">
                <a:solidFill>
                  <a:schemeClr val="bg1"/>
                </a:solidFill>
              </a:defRPr>
            </a:lvl1pPr>
          </a:lstStyle>
          <a:p>
            <a:pPr marL="0" marR="0" lvl="0" indent="0" algn="l" defTabSz="914296"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Presenter description here </a:t>
            </a:r>
            <a:r>
              <a:rPr lang="en-US" err="1"/>
              <a:t>moritore</a:t>
            </a:r>
            <a:r>
              <a:rPr lang="en-US"/>
              <a:t> </a:t>
            </a:r>
            <a:r>
              <a:rPr lang="en-US" err="1"/>
              <a:t>onliverea</a:t>
            </a:r>
            <a:r>
              <a:rPr lang="en-US"/>
              <a:t> lorem ipsum dolor sit </a:t>
            </a:r>
            <a:r>
              <a:rPr lang="en-US" err="1"/>
              <a:t>amet</a:t>
            </a:r>
            <a:r>
              <a:rPr lang="en-US"/>
              <a:t>, lorem </a:t>
            </a:r>
            <a:r>
              <a:rPr lang="en-US" err="1"/>
              <a:t>consectetur</a:t>
            </a:r>
            <a:r>
              <a:rPr lang="en-US"/>
              <a:t>.</a:t>
            </a:r>
          </a:p>
          <a:p>
            <a:pPr marL="0" marR="0" lvl="0" indent="0" algn="l" defTabSz="914296"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a:p>
        </p:txBody>
      </p:sp>
      <p:sp>
        <p:nvSpPr>
          <p:cNvPr id="16" name="TextBox 15">
            <a:extLst>
              <a:ext uri="{FF2B5EF4-FFF2-40B4-BE49-F238E27FC236}">
                <a16:creationId xmlns:a16="http://schemas.microsoft.com/office/drawing/2014/main" id="{732E1083-D689-33BD-72EC-13674DF65459}"/>
              </a:ext>
            </a:extLst>
          </p:cNvPr>
          <p:cNvSpPr txBox="1"/>
          <p:nvPr userDrawn="1"/>
        </p:nvSpPr>
        <p:spPr>
          <a:xfrm>
            <a:off x="1866899" y="4436981"/>
            <a:ext cx="3555207" cy="230832"/>
          </a:xfrm>
          <a:prstGeom prst="rect">
            <a:avLst/>
          </a:prstGeom>
          <a:noFill/>
        </p:spPr>
        <p:txBody>
          <a:bodyPr wrap="square" lIns="0">
            <a:spAutoFit/>
          </a:bodyPr>
          <a:lstStyle/>
          <a:p>
            <a:pPr algn="l"/>
            <a:r>
              <a:rPr lang="en-US" sz="900" b="1" cap="all" dirty="0">
                <a:solidFill>
                  <a:schemeClr val="bg1"/>
                </a:solidFill>
                <a:latin typeface="Arial"/>
                <a:ea typeface="Arial"/>
                <a:cs typeface="Arial"/>
              </a:rPr>
              <a:t>Presenter</a:t>
            </a:r>
            <a:endParaRPr lang="en-US" sz="900" dirty="0">
              <a:solidFill>
                <a:schemeClr val="bg1"/>
              </a:solidFill>
            </a:endParaRPr>
          </a:p>
        </p:txBody>
      </p:sp>
      <p:pic>
        <p:nvPicPr>
          <p:cNvPr id="24" name="Graphic 23">
            <a:extLst>
              <a:ext uri="{FF2B5EF4-FFF2-40B4-BE49-F238E27FC236}">
                <a16:creationId xmlns:a16="http://schemas.microsoft.com/office/drawing/2014/main" id="{2349B0CD-1C75-03B2-589C-CB9240E6918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899" y="1082196"/>
            <a:ext cx="1982074" cy="557917"/>
          </a:xfrm>
          <a:prstGeom prst="rect">
            <a:avLst/>
          </a:prstGeom>
        </p:spPr>
      </p:pic>
    </p:spTree>
    <p:extLst>
      <p:ext uri="{BB962C8B-B14F-4D97-AF65-F5344CB8AC3E}">
        <p14:creationId xmlns:p14="http://schemas.microsoft.com/office/powerpoint/2010/main" val="30944862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AF">
    <p:spTree>
      <p:nvGrpSpPr>
        <p:cNvPr id="1" name=""/>
        <p:cNvGrpSpPr/>
        <p:nvPr/>
      </p:nvGrpSpPr>
      <p:grpSpPr>
        <a:xfrm>
          <a:off x="0" y="0"/>
          <a:ext cx="0" cy="0"/>
          <a:chOff x="0" y="0"/>
          <a:chExt cx="0" cy="0"/>
        </a:xfrm>
      </p:grpSpPr>
      <p:sp>
        <p:nvSpPr>
          <p:cNvPr id="32" name="Text Placeholder 13">
            <a:extLst>
              <a:ext uri="{FF2B5EF4-FFF2-40B4-BE49-F238E27FC236}">
                <a16:creationId xmlns:a16="http://schemas.microsoft.com/office/drawing/2014/main" id="{03BAF5E7-C73F-6838-E0E2-7473559F4F51}"/>
              </a:ext>
            </a:extLst>
          </p:cNvPr>
          <p:cNvSpPr>
            <a:spLocks noGrp="1"/>
          </p:cNvSpPr>
          <p:nvPr>
            <p:ph type="body" sz="quarter" idx="15" hasCustomPrompt="1"/>
          </p:nvPr>
        </p:nvSpPr>
        <p:spPr>
          <a:xfrm>
            <a:off x="5393090"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3" name="Text Placeholder 15">
            <a:extLst>
              <a:ext uri="{FF2B5EF4-FFF2-40B4-BE49-F238E27FC236}">
                <a16:creationId xmlns:a16="http://schemas.microsoft.com/office/drawing/2014/main" id="{6BBBA622-8461-1ADE-E9F6-EB45F6C2A6DA}"/>
              </a:ext>
            </a:extLst>
          </p:cNvPr>
          <p:cNvSpPr>
            <a:spLocks noGrp="1"/>
          </p:cNvSpPr>
          <p:nvPr>
            <p:ph type="body" sz="quarter" idx="16" hasCustomPrompt="1"/>
          </p:nvPr>
        </p:nvSpPr>
        <p:spPr>
          <a:xfrm>
            <a:off x="5393089"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34" name="Text Placeholder 11">
            <a:extLst>
              <a:ext uri="{FF2B5EF4-FFF2-40B4-BE49-F238E27FC236}">
                <a16:creationId xmlns:a16="http://schemas.microsoft.com/office/drawing/2014/main" id="{59A634E0-7B15-7A5E-7BFC-0CB9EDA6627A}"/>
              </a:ext>
            </a:extLst>
          </p:cNvPr>
          <p:cNvSpPr>
            <a:spLocks noGrp="1"/>
          </p:cNvSpPr>
          <p:nvPr>
            <p:ph type="body" sz="quarter" idx="17" hasCustomPrompt="1"/>
          </p:nvPr>
        </p:nvSpPr>
        <p:spPr>
          <a:xfrm>
            <a:off x="5393090"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35" name="Picture Placeholder 9">
            <a:extLst>
              <a:ext uri="{FF2B5EF4-FFF2-40B4-BE49-F238E27FC236}">
                <a16:creationId xmlns:a16="http://schemas.microsoft.com/office/drawing/2014/main" id="{EBC220FD-2DAC-7A4E-9E55-C1EA19034C5B}"/>
              </a:ext>
            </a:extLst>
          </p:cNvPr>
          <p:cNvSpPr>
            <a:spLocks noGrp="1"/>
          </p:cNvSpPr>
          <p:nvPr>
            <p:ph type="pic" sz="quarter" idx="18"/>
          </p:nvPr>
        </p:nvSpPr>
        <p:spPr>
          <a:xfrm>
            <a:off x="5393089" y="1739315"/>
            <a:ext cx="2340864" cy="2322772"/>
          </a:xfrm>
          <a:prstGeom prst="ellipse">
            <a:avLst/>
          </a:prstGeom>
          <a:solidFill>
            <a:schemeClr val="bg1">
              <a:lumMod val="85000"/>
            </a:schemeClr>
          </a:solidFill>
          <a:ln w="12700">
            <a:solidFill>
              <a:schemeClr val="tx1"/>
            </a:solidFill>
          </a:ln>
        </p:spPr>
        <p:txBody>
          <a:bodyPr anchor="ctr">
            <a:normAutofit/>
          </a:bodyPr>
          <a:lstStyle>
            <a:lvl1pPr algn="ctr">
              <a:defRPr sz="1600"/>
            </a:lvl1pPr>
          </a:lstStyle>
          <a:p>
            <a:endParaRPr lang="en-US" dirty="0"/>
          </a:p>
        </p:txBody>
      </p:sp>
      <p:sp>
        <p:nvSpPr>
          <p:cNvPr id="37" name="Text Placeholder 13">
            <a:extLst>
              <a:ext uri="{FF2B5EF4-FFF2-40B4-BE49-F238E27FC236}">
                <a16:creationId xmlns:a16="http://schemas.microsoft.com/office/drawing/2014/main" id="{BCCAE97D-66C6-3373-7802-19A9F3AECAFD}"/>
              </a:ext>
            </a:extLst>
          </p:cNvPr>
          <p:cNvSpPr>
            <a:spLocks noGrp="1"/>
          </p:cNvSpPr>
          <p:nvPr>
            <p:ph type="body" sz="quarter" idx="19" hasCustomPrompt="1"/>
          </p:nvPr>
        </p:nvSpPr>
        <p:spPr>
          <a:xfrm>
            <a:off x="8919283"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38" name="Text Placeholder 15">
            <a:extLst>
              <a:ext uri="{FF2B5EF4-FFF2-40B4-BE49-F238E27FC236}">
                <a16:creationId xmlns:a16="http://schemas.microsoft.com/office/drawing/2014/main" id="{C761E00E-AA7E-2029-66D8-78A4B98C91BD}"/>
              </a:ext>
            </a:extLst>
          </p:cNvPr>
          <p:cNvSpPr>
            <a:spLocks noGrp="1"/>
          </p:cNvSpPr>
          <p:nvPr>
            <p:ph type="body" sz="quarter" idx="20" hasCustomPrompt="1"/>
          </p:nvPr>
        </p:nvSpPr>
        <p:spPr>
          <a:xfrm>
            <a:off x="8919282"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39" name="Text Placeholder 11">
            <a:extLst>
              <a:ext uri="{FF2B5EF4-FFF2-40B4-BE49-F238E27FC236}">
                <a16:creationId xmlns:a16="http://schemas.microsoft.com/office/drawing/2014/main" id="{01A8F5C5-7BCE-DFCE-2191-2B85E8030EE9}"/>
              </a:ext>
            </a:extLst>
          </p:cNvPr>
          <p:cNvSpPr>
            <a:spLocks noGrp="1"/>
          </p:cNvSpPr>
          <p:nvPr>
            <p:ph type="body" sz="quarter" idx="21" hasCustomPrompt="1"/>
          </p:nvPr>
        </p:nvSpPr>
        <p:spPr>
          <a:xfrm>
            <a:off x="8919283"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40" name="Picture Placeholder 9">
            <a:extLst>
              <a:ext uri="{FF2B5EF4-FFF2-40B4-BE49-F238E27FC236}">
                <a16:creationId xmlns:a16="http://schemas.microsoft.com/office/drawing/2014/main" id="{6B3DA5C7-EF23-09F8-89A5-A867B6DF4F79}"/>
              </a:ext>
            </a:extLst>
          </p:cNvPr>
          <p:cNvSpPr>
            <a:spLocks noGrp="1"/>
          </p:cNvSpPr>
          <p:nvPr>
            <p:ph type="pic" sz="quarter" idx="22"/>
          </p:nvPr>
        </p:nvSpPr>
        <p:spPr>
          <a:xfrm>
            <a:off x="8919282" y="1739315"/>
            <a:ext cx="2340864" cy="2322772"/>
          </a:xfrm>
          <a:prstGeom prst="ellipse">
            <a:avLst/>
          </a:prstGeom>
          <a:solidFill>
            <a:schemeClr val="bg1">
              <a:lumMod val="85000"/>
            </a:schemeClr>
          </a:solidFill>
          <a:ln w="12700">
            <a:solidFill>
              <a:schemeClr val="tx1"/>
            </a:solidFill>
          </a:ln>
        </p:spPr>
        <p:txBody>
          <a:bodyPr anchor="ctr">
            <a:normAutofit/>
          </a:bodyPr>
          <a:lstStyle>
            <a:lvl1pPr algn="ctr">
              <a:defRPr sz="1600"/>
            </a:lvl1pPr>
          </a:lstStyle>
          <a:p>
            <a:endParaRPr lang="en-US" dirty="0"/>
          </a:p>
        </p:txBody>
      </p:sp>
      <p:sp>
        <p:nvSpPr>
          <p:cNvPr id="22" name="Text Placeholder 13">
            <a:extLst>
              <a:ext uri="{FF2B5EF4-FFF2-40B4-BE49-F238E27FC236}">
                <a16:creationId xmlns:a16="http://schemas.microsoft.com/office/drawing/2014/main" id="{9EA1E169-A1F8-A85E-C6D6-C3819934EC0D}"/>
              </a:ext>
            </a:extLst>
          </p:cNvPr>
          <p:cNvSpPr>
            <a:spLocks noGrp="1"/>
          </p:cNvSpPr>
          <p:nvPr>
            <p:ph type="body" sz="quarter" idx="13" hasCustomPrompt="1"/>
          </p:nvPr>
        </p:nvSpPr>
        <p:spPr>
          <a:xfrm>
            <a:off x="1866901" y="4666387"/>
            <a:ext cx="2340857"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1" name="Text Placeholder 15">
            <a:extLst>
              <a:ext uri="{FF2B5EF4-FFF2-40B4-BE49-F238E27FC236}">
                <a16:creationId xmlns:a16="http://schemas.microsoft.com/office/drawing/2014/main" id="{49B6997A-32B9-5163-B6F2-2809525CC961}"/>
              </a:ext>
            </a:extLst>
          </p:cNvPr>
          <p:cNvSpPr>
            <a:spLocks noGrp="1"/>
          </p:cNvSpPr>
          <p:nvPr>
            <p:ph type="body" sz="quarter" idx="14" hasCustomPrompt="1"/>
          </p:nvPr>
        </p:nvSpPr>
        <p:spPr>
          <a:xfrm>
            <a:off x="1866900" y="5016978"/>
            <a:ext cx="2340858" cy="1401899"/>
          </a:xfrm>
        </p:spPr>
        <p:txBody>
          <a:bodyPr>
            <a:normAutofit/>
          </a:bodyPr>
          <a:lstStyle>
            <a:lvl1pPr>
              <a:defRPr sz="1200">
                <a:solidFill>
                  <a:schemeClr val="tx1">
                    <a:lumMod val="50000"/>
                    <a:lumOff val="50000"/>
                  </a:schemeClr>
                </a:solidFill>
              </a:defRPr>
            </a:lvl1pPr>
          </a:lstStyle>
          <a:p>
            <a:pPr lvl="0"/>
            <a:r>
              <a:rPr lang="en-US"/>
              <a:t>Text area here</a:t>
            </a:r>
          </a:p>
        </p:txBody>
      </p:sp>
      <p:sp>
        <p:nvSpPr>
          <p:cNvPr id="23" name="Text Placeholder 11">
            <a:extLst>
              <a:ext uri="{FF2B5EF4-FFF2-40B4-BE49-F238E27FC236}">
                <a16:creationId xmlns:a16="http://schemas.microsoft.com/office/drawing/2014/main" id="{20D53AE7-769E-3598-DC3B-4B54671ED170}"/>
              </a:ext>
            </a:extLst>
          </p:cNvPr>
          <p:cNvSpPr>
            <a:spLocks noGrp="1"/>
          </p:cNvSpPr>
          <p:nvPr>
            <p:ph type="body" sz="quarter" idx="12" hasCustomPrompt="1"/>
          </p:nvPr>
        </p:nvSpPr>
        <p:spPr>
          <a:xfrm>
            <a:off x="1866901" y="4349883"/>
            <a:ext cx="2340862" cy="311048"/>
          </a:xfrm>
        </p:spPr>
        <p:txBody>
          <a:bodyPr>
            <a:noAutofit/>
          </a:bodyPr>
          <a:lstStyle>
            <a:lvl1pPr>
              <a:lnSpc>
                <a:spcPct val="100000"/>
              </a:lnSpc>
              <a:defRPr sz="2000" b="1" cap="all" baseline="0">
                <a:solidFill>
                  <a:schemeClr val="tx1">
                    <a:lumMod val="75000"/>
                    <a:lumOff val="25000"/>
                  </a:schemeClr>
                </a:solidFill>
              </a:defRPr>
            </a:lvl1pPr>
          </a:lstStyle>
          <a:p>
            <a:pPr lvl="0"/>
            <a:r>
              <a:rPr lang="en-US"/>
              <a:t>Name here</a:t>
            </a:r>
          </a:p>
        </p:txBody>
      </p:sp>
      <p:sp>
        <p:nvSpPr>
          <p:cNvPr id="10" name="Picture Placeholder 9">
            <a:extLst>
              <a:ext uri="{FF2B5EF4-FFF2-40B4-BE49-F238E27FC236}">
                <a16:creationId xmlns:a16="http://schemas.microsoft.com/office/drawing/2014/main" id="{A3B1AE44-E3F3-2171-B0B1-3B4B09C6AE05}"/>
              </a:ext>
            </a:extLst>
          </p:cNvPr>
          <p:cNvSpPr>
            <a:spLocks noGrp="1"/>
          </p:cNvSpPr>
          <p:nvPr>
            <p:ph type="pic" sz="quarter" idx="11"/>
          </p:nvPr>
        </p:nvSpPr>
        <p:spPr>
          <a:xfrm>
            <a:off x="1866900" y="1739315"/>
            <a:ext cx="2340864" cy="2322772"/>
          </a:xfrm>
          <a:prstGeom prst="ellipse">
            <a:avLst/>
          </a:prstGeom>
          <a:solidFill>
            <a:schemeClr val="bg1">
              <a:lumMod val="85000"/>
            </a:schemeClr>
          </a:solidFill>
          <a:ln w="12700">
            <a:solidFill>
              <a:schemeClr val="tx1"/>
            </a:solidFill>
          </a:ln>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grpSp>
        <p:nvGrpSpPr>
          <p:cNvPr id="7" name="Group 6">
            <a:extLst>
              <a:ext uri="{FF2B5EF4-FFF2-40B4-BE49-F238E27FC236}">
                <a16:creationId xmlns:a16="http://schemas.microsoft.com/office/drawing/2014/main" id="{11DBCC6C-9818-42C5-491A-F802DC7D2167}"/>
              </a:ext>
            </a:extLst>
          </p:cNvPr>
          <p:cNvGrpSpPr/>
          <p:nvPr userDrawn="1"/>
        </p:nvGrpSpPr>
        <p:grpSpPr>
          <a:xfrm>
            <a:off x="4792967" y="1739314"/>
            <a:ext cx="3541107" cy="5118685"/>
            <a:chOff x="4792967" y="0"/>
            <a:chExt cx="3541107" cy="6858000"/>
          </a:xfrm>
        </p:grpSpPr>
        <p:cxnSp>
          <p:nvCxnSpPr>
            <p:cNvPr id="4" name="Straight Connector 3">
              <a:extLst>
                <a:ext uri="{FF2B5EF4-FFF2-40B4-BE49-F238E27FC236}">
                  <a16:creationId xmlns:a16="http://schemas.microsoft.com/office/drawing/2014/main" id="{84C17D2D-26AE-8436-7BA2-8F5FE5EEC2A1}"/>
                </a:ext>
              </a:extLst>
            </p:cNvPr>
            <p:cNvCxnSpPr/>
            <p:nvPr userDrawn="1"/>
          </p:nvCxnSpPr>
          <p:spPr>
            <a:xfrm>
              <a:off x="479296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2BB10C8-F2BF-F1B6-1F62-E3404790F2C2}"/>
                </a:ext>
              </a:extLst>
            </p:cNvPr>
            <p:cNvCxnSpPr/>
            <p:nvPr userDrawn="1"/>
          </p:nvCxnSpPr>
          <p:spPr>
            <a:xfrm>
              <a:off x="8334074"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3" name="Text Placeholder 11">
            <a:extLst>
              <a:ext uri="{FF2B5EF4-FFF2-40B4-BE49-F238E27FC236}">
                <a16:creationId xmlns:a16="http://schemas.microsoft.com/office/drawing/2014/main" id="{BF1E7F35-D292-8480-6DE2-610F6570A08D}"/>
              </a:ext>
            </a:extLst>
          </p:cNvPr>
          <p:cNvSpPr>
            <a:spLocks noGrp="1"/>
          </p:cNvSpPr>
          <p:nvPr>
            <p:ph type="body" sz="quarter" idx="23"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8" name="Right Triangle 7">
            <a:extLst>
              <a:ext uri="{FF2B5EF4-FFF2-40B4-BE49-F238E27FC236}">
                <a16:creationId xmlns:a16="http://schemas.microsoft.com/office/drawing/2014/main" id="{AADBCCBB-7D66-8AD1-B5AB-D5AB86C47BFB}"/>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808268506"/>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AG">
    <p:spTree>
      <p:nvGrpSpPr>
        <p:cNvPr id="1" name=""/>
        <p:cNvGrpSpPr/>
        <p:nvPr/>
      </p:nvGrpSpPr>
      <p:grpSpPr>
        <a:xfrm>
          <a:off x="0" y="0"/>
          <a:ext cx="0" cy="0"/>
          <a:chOff x="0" y="0"/>
          <a:chExt cx="0" cy="0"/>
        </a:xfrm>
      </p:grpSpPr>
      <p:sp>
        <p:nvSpPr>
          <p:cNvPr id="44" name="Picture Placeholder 9">
            <a:extLst>
              <a:ext uri="{FF2B5EF4-FFF2-40B4-BE49-F238E27FC236}">
                <a16:creationId xmlns:a16="http://schemas.microsoft.com/office/drawing/2014/main" id="{67103E53-8C66-156C-BF51-4751864502E0}"/>
              </a:ext>
            </a:extLst>
          </p:cNvPr>
          <p:cNvSpPr>
            <a:spLocks noGrp="1"/>
          </p:cNvSpPr>
          <p:nvPr>
            <p:ph type="pic" sz="quarter" idx="15"/>
          </p:nvPr>
        </p:nvSpPr>
        <p:spPr>
          <a:xfrm>
            <a:off x="1875201" y="1753478"/>
            <a:ext cx="1591056" cy="1595254"/>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ight Triangle 5">
            <a:extLst>
              <a:ext uri="{FF2B5EF4-FFF2-40B4-BE49-F238E27FC236}">
                <a16:creationId xmlns:a16="http://schemas.microsoft.com/office/drawing/2014/main" id="{97BC9BA5-B898-DC16-CFA6-00F33B0F2AF8}"/>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cxnSp>
        <p:nvCxnSpPr>
          <p:cNvPr id="3" name="Straight Connector 2">
            <a:extLst>
              <a:ext uri="{FF2B5EF4-FFF2-40B4-BE49-F238E27FC236}">
                <a16:creationId xmlns:a16="http://schemas.microsoft.com/office/drawing/2014/main" id="{80C8A7E8-1328-EAD4-7407-CE04E9024C34}"/>
              </a:ext>
            </a:extLst>
          </p:cNvPr>
          <p:cNvCxnSpPr/>
          <p:nvPr userDrawn="1"/>
        </p:nvCxnSpPr>
        <p:spPr>
          <a:xfrm>
            <a:off x="4020975"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15994E-8DD1-758D-0B75-6FDE719DBB9C}"/>
              </a:ext>
            </a:extLst>
          </p:cNvPr>
          <p:cNvCxnSpPr/>
          <p:nvPr userDrawn="1"/>
        </p:nvCxnSpPr>
        <p:spPr>
          <a:xfrm>
            <a:off x="6632239"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A74820-1AAA-771F-6EF5-39EAFDD7A26A}"/>
              </a:ext>
            </a:extLst>
          </p:cNvPr>
          <p:cNvCxnSpPr/>
          <p:nvPr userDrawn="1"/>
        </p:nvCxnSpPr>
        <p:spPr>
          <a:xfrm>
            <a:off x="9358184"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47" name="Text Placeholder 13">
            <a:extLst>
              <a:ext uri="{FF2B5EF4-FFF2-40B4-BE49-F238E27FC236}">
                <a16:creationId xmlns:a16="http://schemas.microsoft.com/office/drawing/2014/main" id="{C21EDBC8-065B-B45C-07F8-ECEA19BD62D7}"/>
              </a:ext>
            </a:extLst>
          </p:cNvPr>
          <p:cNvSpPr>
            <a:spLocks noGrp="1"/>
          </p:cNvSpPr>
          <p:nvPr>
            <p:ph type="body" sz="quarter" idx="13" hasCustomPrompt="1"/>
          </p:nvPr>
        </p:nvSpPr>
        <p:spPr>
          <a:xfrm>
            <a:off x="1874578"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8" name="Text Placeholder 15">
            <a:extLst>
              <a:ext uri="{FF2B5EF4-FFF2-40B4-BE49-F238E27FC236}">
                <a16:creationId xmlns:a16="http://schemas.microsoft.com/office/drawing/2014/main" id="{2AA9676C-4229-2F76-EBAE-CCD052FB7F6C}"/>
              </a:ext>
            </a:extLst>
          </p:cNvPr>
          <p:cNvSpPr>
            <a:spLocks noGrp="1"/>
          </p:cNvSpPr>
          <p:nvPr>
            <p:ph type="body" sz="quarter" idx="14" hasCustomPrompt="1"/>
          </p:nvPr>
        </p:nvSpPr>
        <p:spPr>
          <a:xfrm>
            <a:off x="1874576"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49" name="Text Placeholder 11">
            <a:extLst>
              <a:ext uri="{FF2B5EF4-FFF2-40B4-BE49-F238E27FC236}">
                <a16:creationId xmlns:a16="http://schemas.microsoft.com/office/drawing/2014/main" id="{48494FE3-7389-E587-B83F-A5E5CE039362}"/>
              </a:ext>
            </a:extLst>
          </p:cNvPr>
          <p:cNvSpPr>
            <a:spLocks noGrp="1"/>
          </p:cNvSpPr>
          <p:nvPr>
            <p:ph type="body" sz="quarter" idx="12" hasCustomPrompt="1"/>
          </p:nvPr>
        </p:nvSpPr>
        <p:spPr>
          <a:xfrm>
            <a:off x="1874577"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1" name="Picture Placeholder 9">
            <a:extLst>
              <a:ext uri="{FF2B5EF4-FFF2-40B4-BE49-F238E27FC236}">
                <a16:creationId xmlns:a16="http://schemas.microsoft.com/office/drawing/2014/main" id="{0DA82EA5-8CA5-5D50-8A12-B1C0A1479749}"/>
              </a:ext>
            </a:extLst>
          </p:cNvPr>
          <p:cNvSpPr>
            <a:spLocks noGrp="1"/>
          </p:cNvSpPr>
          <p:nvPr>
            <p:ph type="pic" sz="quarter" idx="16"/>
          </p:nvPr>
        </p:nvSpPr>
        <p:spPr>
          <a:xfrm>
            <a:off x="4486465" y="1753478"/>
            <a:ext cx="1591056" cy="1595254"/>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54" name="Text Placeholder 13">
            <a:extLst>
              <a:ext uri="{FF2B5EF4-FFF2-40B4-BE49-F238E27FC236}">
                <a16:creationId xmlns:a16="http://schemas.microsoft.com/office/drawing/2014/main" id="{4DA8558D-8F62-5776-4AA4-DBB1312E5ED8}"/>
              </a:ext>
            </a:extLst>
          </p:cNvPr>
          <p:cNvSpPr>
            <a:spLocks noGrp="1"/>
          </p:cNvSpPr>
          <p:nvPr>
            <p:ph type="body" sz="quarter" idx="17" hasCustomPrompt="1"/>
          </p:nvPr>
        </p:nvSpPr>
        <p:spPr>
          <a:xfrm>
            <a:off x="4485842"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55" name="Text Placeholder 15">
            <a:extLst>
              <a:ext uri="{FF2B5EF4-FFF2-40B4-BE49-F238E27FC236}">
                <a16:creationId xmlns:a16="http://schemas.microsoft.com/office/drawing/2014/main" id="{FADB1F80-C53C-CEF7-83AC-8EA93E4F6352}"/>
              </a:ext>
            </a:extLst>
          </p:cNvPr>
          <p:cNvSpPr>
            <a:spLocks noGrp="1"/>
          </p:cNvSpPr>
          <p:nvPr>
            <p:ph type="body" sz="quarter" idx="18" hasCustomPrompt="1"/>
          </p:nvPr>
        </p:nvSpPr>
        <p:spPr>
          <a:xfrm>
            <a:off x="4485840"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56" name="Text Placeholder 11">
            <a:extLst>
              <a:ext uri="{FF2B5EF4-FFF2-40B4-BE49-F238E27FC236}">
                <a16:creationId xmlns:a16="http://schemas.microsoft.com/office/drawing/2014/main" id="{D720E812-3AA7-1942-B3C0-691BA9D21E89}"/>
              </a:ext>
            </a:extLst>
          </p:cNvPr>
          <p:cNvSpPr>
            <a:spLocks noGrp="1"/>
          </p:cNvSpPr>
          <p:nvPr>
            <p:ph type="body" sz="quarter" idx="19" hasCustomPrompt="1"/>
          </p:nvPr>
        </p:nvSpPr>
        <p:spPr>
          <a:xfrm>
            <a:off x="4485841"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8" name="Picture Placeholder 9">
            <a:extLst>
              <a:ext uri="{FF2B5EF4-FFF2-40B4-BE49-F238E27FC236}">
                <a16:creationId xmlns:a16="http://schemas.microsoft.com/office/drawing/2014/main" id="{B4AF8CA7-40BD-42B4-23D9-BAC342C518B0}"/>
              </a:ext>
            </a:extLst>
          </p:cNvPr>
          <p:cNvSpPr>
            <a:spLocks noGrp="1"/>
          </p:cNvSpPr>
          <p:nvPr>
            <p:ph type="pic" sz="quarter" idx="20"/>
          </p:nvPr>
        </p:nvSpPr>
        <p:spPr>
          <a:xfrm>
            <a:off x="7104765" y="1753478"/>
            <a:ext cx="1591056" cy="1595254"/>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61" name="Text Placeholder 13">
            <a:extLst>
              <a:ext uri="{FF2B5EF4-FFF2-40B4-BE49-F238E27FC236}">
                <a16:creationId xmlns:a16="http://schemas.microsoft.com/office/drawing/2014/main" id="{01D6E590-F822-E084-A690-2C16F694A4C2}"/>
              </a:ext>
            </a:extLst>
          </p:cNvPr>
          <p:cNvSpPr>
            <a:spLocks noGrp="1"/>
          </p:cNvSpPr>
          <p:nvPr>
            <p:ph type="body" sz="quarter" idx="21" hasCustomPrompt="1"/>
          </p:nvPr>
        </p:nvSpPr>
        <p:spPr>
          <a:xfrm>
            <a:off x="7104142"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2" name="Text Placeholder 15">
            <a:extLst>
              <a:ext uri="{FF2B5EF4-FFF2-40B4-BE49-F238E27FC236}">
                <a16:creationId xmlns:a16="http://schemas.microsoft.com/office/drawing/2014/main" id="{9D8908D8-46CF-2A67-90CB-6E5AAE600F6A}"/>
              </a:ext>
            </a:extLst>
          </p:cNvPr>
          <p:cNvSpPr>
            <a:spLocks noGrp="1"/>
          </p:cNvSpPr>
          <p:nvPr>
            <p:ph type="body" sz="quarter" idx="22" hasCustomPrompt="1"/>
          </p:nvPr>
        </p:nvSpPr>
        <p:spPr>
          <a:xfrm>
            <a:off x="7104140"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63" name="Text Placeholder 11">
            <a:extLst>
              <a:ext uri="{FF2B5EF4-FFF2-40B4-BE49-F238E27FC236}">
                <a16:creationId xmlns:a16="http://schemas.microsoft.com/office/drawing/2014/main" id="{3C51C245-21CB-F15D-253E-23FE0A044674}"/>
              </a:ext>
            </a:extLst>
          </p:cNvPr>
          <p:cNvSpPr>
            <a:spLocks noGrp="1"/>
          </p:cNvSpPr>
          <p:nvPr>
            <p:ph type="body" sz="quarter" idx="23" hasCustomPrompt="1"/>
          </p:nvPr>
        </p:nvSpPr>
        <p:spPr>
          <a:xfrm>
            <a:off x="7104141"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65" name="Picture Placeholder 9">
            <a:extLst>
              <a:ext uri="{FF2B5EF4-FFF2-40B4-BE49-F238E27FC236}">
                <a16:creationId xmlns:a16="http://schemas.microsoft.com/office/drawing/2014/main" id="{305A2A7E-8EFF-7105-B54E-292873577576}"/>
              </a:ext>
            </a:extLst>
          </p:cNvPr>
          <p:cNvSpPr>
            <a:spLocks noGrp="1"/>
          </p:cNvSpPr>
          <p:nvPr>
            <p:ph type="pic" sz="quarter" idx="24"/>
          </p:nvPr>
        </p:nvSpPr>
        <p:spPr>
          <a:xfrm>
            <a:off x="9830081" y="1753478"/>
            <a:ext cx="1591056" cy="1595254"/>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68" name="Text Placeholder 13">
            <a:extLst>
              <a:ext uri="{FF2B5EF4-FFF2-40B4-BE49-F238E27FC236}">
                <a16:creationId xmlns:a16="http://schemas.microsoft.com/office/drawing/2014/main" id="{7C951700-1AA5-44E6-9CDB-B2358243903A}"/>
              </a:ext>
            </a:extLst>
          </p:cNvPr>
          <p:cNvSpPr>
            <a:spLocks noGrp="1"/>
          </p:cNvSpPr>
          <p:nvPr>
            <p:ph type="body" sz="quarter" idx="25" hasCustomPrompt="1"/>
          </p:nvPr>
        </p:nvSpPr>
        <p:spPr>
          <a:xfrm>
            <a:off x="9829458"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9" name="Text Placeholder 15">
            <a:extLst>
              <a:ext uri="{FF2B5EF4-FFF2-40B4-BE49-F238E27FC236}">
                <a16:creationId xmlns:a16="http://schemas.microsoft.com/office/drawing/2014/main" id="{1BA84E14-0E82-58E0-B581-5FCA619AF1E0}"/>
              </a:ext>
            </a:extLst>
          </p:cNvPr>
          <p:cNvSpPr>
            <a:spLocks noGrp="1"/>
          </p:cNvSpPr>
          <p:nvPr>
            <p:ph type="body" sz="quarter" idx="26" hasCustomPrompt="1"/>
          </p:nvPr>
        </p:nvSpPr>
        <p:spPr>
          <a:xfrm>
            <a:off x="9829456"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70" name="Text Placeholder 11">
            <a:extLst>
              <a:ext uri="{FF2B5EF4-FFF2-40B4-BE49-F238E27FC236}">
                <a16:creationId xmlns:a16="http://schemas.microsoft.com/office/drawing/2014/main" id="{4C59E3BF-3A22-341D-8E6C-53D8B1018A0F}"/>
              </a:ext>
            </a:extLst>
          </p:cNvPr>
          <p:cNvSpPr>
            <a:spLocks noGrp="1"/>
          </p:cNvSpPr>
          <p:nvPr>
            <p:ph type="body" sz="quarter" idx="27" hasCustomPrompt="1"/>
          </p:nvPr>
        </p:nvSpPr>
        <p:spPr>
          <a:xfrm>
            <a:off x="9829457"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Tree>
    <p:extLst>
      <p:ext uri="{BB962C8B-B14F-4D97-AF65-F5344CB8AC3E}">
        <p14:creationId xmlns:p14="http://schemas.microsoft.com/office/powerpoint/2010/main" val="1595510020"/>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AH">
    <p:spTree>
      <p:nvGrpSpPr>
        <p:cNvPr id="1" name=""/>
        <p:cNvGrpSpPr/>
        <p:nvPr/>
      </p:nvGrpSpPr>
      <p:grpSpPr>
        <a:xfrm>
          <a:off x="0" y="0"/>
          <a:ext cx="0" cy="0"/>
          <a:chOff x="0" y="0"/>
          <a:chExt cx="0" cy="0"/>
        </a:xfrm>
      </p:grpSpPr>
      <p:sp>
        <p:nvSpPr>
          <p:cNvPr id="44" name="Picture Placeholder 9">
            <a:extLst>
              <a:ext uri="{FF2B5EF4-FFF2-40B4-BE49-F238E27FC236}">
                <a16:creationId xmlns:a16="http://schemas.microsoft.com/office/drawing/2014/main" id="{67103E53-8C66-156C-BF51-4751864502E0}"/>
              </a:ext>
            </a:extLst>
          </p:cNvPr>
          <p:cNvSpPr>
            <a:spLocks noGrp="1"/>
          </p:cNvSpPr>
          <p:nvPr>
            <p:ph type="pic" sz="quarter" idx="15"/>
          </p:nvPr>
        </p:nvSpPr>
        <p:spPr>
          <a:xfrm>
            <a:off x="1875201" y="1753478"/>
            <a:ext cx="1591056" cy="1595254"/>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grpSp>
        <p:nvGrpSpPr>
          <p:cNvPr id="5" name="Group 4">
            <a:extLst>
              <a:ext uri="{FF2B5EF4-FFF2-40B4-BE49-F238E27FC236}">
                <a16:creationId xmlns:a16="http://schemas.microsoft.com/office/drawing/2014/main" id="{FC71BE9A-9BF8-6678-A62D-4F219807FA4C}"/>
              </a:ext>
            </a:extLst>
          </p:cNvPr>
          <p:cNvGrpSpPr/>
          <p:nvPr userDrawn="1"/>
        </p:nvGrpSpPr>
        <p:grpSpPr>
          <a:xfrm>
            <a:off x="4020975" y="1753478"/>
            <a:ext cx="5337209" cy="5104522"/>
            <a:chOff x="4020975" y="0"/>
            <a:chExt cx="5337209" cy="6858000"/>
          </a:xfrm>
        </p:grpSpPr>
        <p:cxnSp>
          <p:nvCxnSpPr>
            <p:cNvPr id="3" name="Straight Connector 2">
              <a:extLst>
                <a:ext uri="{FF2B5EF4-FFF2-40B4-BE49-F238E27FC236}">
                  <a16:creationId xmlns:a16="http://schemas.microsoft.com/office/drawing/2014/main" id="{80C8A7E8-1328-EAD4-7407-CE04E9024C34}"/>
                </a:ext>
              </a:extLst>
            </p:cNvPr>
            <p:cNvCxnSpPr/>
            <p:nvPr userDrawn="1"/>
          </p:nvCxnSpPr>
          <p:spPr>
            <a:xfrm>
              <a:off x="4020975"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15994E-8DD1-758D-0B75-6FDE719DBB9C}"/>
                </a:ext>
              </a:extLst>
            </p:cNvPr>
            <p:cNvCxnSpPr/>
            <p:nvPr userDrawn="1"/>
          </p:nvCxnSpPr>
          <p:spPr>
            <a:xfrm>
              <a:off x="6632239"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A74820-1AAA-771F-6EF5-39EAFDD7A26A}"/>
                </a:ext>
              </a:extLst>
            </p:cNvPr>
            <p:cNvCxnSpPr/>
            <p:nvPr userDrawn="1"/>
          </p:nvCxnSpPr>
          <p:spPr>
            <a:xfrm>
              <a:off x="9358184"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47" name="Text Placeholder 13">
            <a:extLst>
              <a:ext uri="{FF2B5EF4-FFF2-40B4-BE49-F238E27FC236}">
                <a16:creationId xmlns:a16="http://schemas.microsoft.com/office/drawing/2014/main" id="{C21EDBC8-065B-B45C-07F8-ECEA19BD62D7}"/>
              </a:ext>
            </a:extLst>
          </p:cNvPr>
          <p:cNvSpPr>
            <a:spLocks noGrp="1"/>
          </p:cNvSpPr>
          <p:nvPr>
            <p:ph type="body" sz="quarter" idx="13" hasCustomPrompt="1"/>
          </p:nvPr>
        </p:nvSpPr>
        <p:spPr>
          <a:xfrm>
            <a:off x="1874578"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8" name="Text Placeholder 15">
            <a:extLst>
              <a:ext uri="{FF2B5EF4-FFF2-40B4-BE49-F238E27FC236}">
                <a16:creationId xmlns:a16="http://schemas.microsoft.com/office/drawing/2014/main" id="{2AA9676C-4229-2F76-EBAE-CCD052FB7F6C}"/>
              </a:ext>
            </a:extLst>
          </p:cNvPr>
          <p:cNvSpPr>
            <a:spLocks noGrp="1"/>
          </p:cNvSpPr>
          <p:nvPr>
            <p:ph type="body" sz="quarter" idx="14" hasCustomPrompt="1"/>
          </p:nvPr>
        </p:nvSpPr>
        <p:spPr>
          <a:xfrm>
            <a:off x="1874576"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49" name="Text Placeholder 11">
            <a:extLst>
              <a:ext uri="{FF2B5EF4-FFF2-40B4-BE49-F238E27FC236}">
                <a16:creationId xmlns:a16="http://schemas.microsoft.com/office/drawing/2014/main" id="{48494FE3-7389-E587-B83F-A5E5CE039362}"/>
              </a:ext>
            </a:extLst>
          </p:cNvPr>
          <p:cNvSpPr>
            <a:spLocks noGrp="1"/>
          </p:cNvSpPr>
          <p:nvPr>
            <p:ph type="body" sz="quarter" idx="12" hasCustomPrompt="1"/>
          </p:nvPr>
        </p:nvSpPr>
        <p:spPr>
          <a:xfrm>
            <a:off x="1874577"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1" name="Picture Placeholder 9">
            <a:extLst>
              <a:ext uri="{FF2B5EF4-FFF2-40B4-BE49-F238E27FC236}">
                <a16:creationId xmlns:a16="http://schemas.microsoft.com/office/drawing/2014/main" id="{0DA82EA5-8CA5-5D50-8A12-B1C0A1479749}"/>
              </a:ext>
            </a:extLst>
          </p:cNvPr>
          <p:cNvSpPr>
            <a:spLocks noGrp="1"/>
          </p:cNvSpPr>
          <p:nvPr>
            <p:ph type="pic" sz="quarter" idx="16"/>
          </p:nvPr>
        </p:nvSpPr>
        <p:spPr>
          <a:xfrm>
            <a:off x="4486465" y="1753478"/>
            <a:ext cx="1591056" cy="1595254"/>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54" name="Text Placeholder 13">
            <a:extLst>
              <a:ext uri="{FF2B5EF4-FFF2-40B4-BE49-F238E27FC236}">
                <a16:creationId xmlns:a16="http://schemas.microsoft.com/office/drawing/2014/main" id="{4DA8558D-8F62-5776-4AA4-DBB1312E5ED8}"/>
              </a:ext>
            </a:extLst>
          </p:cNvPr>
          <p:cNvSpPr>
            <a:spLocks noGrp="1"/>
          </p:cNvSpPr>
          <p:nvPr>
            <p:ph type="body" sz="quarter" idx="17" hasCustomPrompt="1"/>
          </p:nvPr>
        </p:nvSpPr>
        <p:spPr>
          <a:xfrm>
            <a:off x="4485842"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55" name="Text Placeholder 15">
            <a:extLst>
              <a:ext uri="{FF2B5EF4-FFF2-40B4-BE49-F238E27FC236}">
                <a16:creationId xmlns:a16="http://schemas.microsoft.com/office/drawing/2014/main" id="{FADB1F80-C53C-CEF7-83AC-8EA93E4F6352}"/>
              </a:ext>
            </a:extLst>
          </p:cNvPr>
          <p:cNvSpPr>
            <a:spLocks noGrp="1"/>
          </p:cNvSpPr>
          <p:nvPr>
            <p:ph type="body" sz="quarter" idx="18" hasCustomPrompt="1"/>
          </p:nvPr>
        </p:nvSpPr>
        <p:spPr>
          <a:xfrm>
            <a:off x="4485840"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56" name="Text Placeholder 11">
            <a:extLst>
              <a:ext uri="{FF2B5EF4-FFF2-40B4-BE49-F238E27FC236}">
                <a16:creationId xmlns:a16="http://schemas.microsoft.com/office/drawing/2014/main" id="{D720E812-3AA7-1942-B3C0-691BA9D21E89}"/>
              </a:ext>
            </a:extLst>
          </p:cNvPr>
          <p:cNvSpPr>
            <a:spLocks noGrp="1"/>
          </p:cNvSpPr>
          <p:nvPr>
            <p:ph type="body" sz="quarter" idx="19" hasCustomPrompt="1"/>
          </p:nvPr>
        </p:nvSpPr>
        <p:spPr>
          <a:xfrm>
            <a:off x="4485841"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58" name="Picture Placeholder 9">
            <a:extLst>
              <a:ext uri="{FF2B5EF4-FFF2-40B4-BE49-F238E27FC236}">
                <a16:creationId xmlns:a16="http://schemas.microsoft.com/office/drawing/2014/main" id="{B4AF8CA7-40BD-42B4-23D9-BAC342C518B0}"/>
              </a:ext>
            </a:extLst>
          </p:cNvPr>
          <p:cNvSpPr>
            <a:spLocks noGrp="1"/>
          </p:cNvSpPr>
          <p:nvPr>
            <p:ph type="pic" sz="quarter" idx="20"/>
          </p:nvPr>
        </p:nvSpPr>
        <p:spPr>
          <a:xfrm>
            <a:off x="7104765" y="1753478"/>
            <a:ext cx="1591056" cy="1595254"/>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61" name="Text Placeholder 13">
            <a:extLst>
              <a:ext uri="{FF2B5EF4-FFF2-40B4-BE49-F238E27FC236}">
                <a16:creationId xmlns:a16="http://schemas.microsoft.com/office/drawing/2014/main" id="{01D6E590-F822-E084-A690-2C16F694A4C2}"/>
              </a:ext>
            </a:extLst>
          </p:cNvPr>
          <p:cNvSpPr>
            <a:spLocks noGrp="1"/>
          </p:cNvSpPr>
          <p:nvPr>
            <p:ph type="body" sz="quarter" idx="21" hasCustomPrompt="1"/>
          </p:nvPr>
        </p:nvSpPr>
        <p:spPr>
          <a:xfrm>
            <a:off x="7104142"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2" name="Text Placeholder 15">
            <a:extLst>
              <a:ext uri="{FF2B5EF4-FFF2-40B4-BE49-F238E27FC236}">
                <a16:creationId xmlns:a16="http://schemas.microsoft.com/office/drawing/2014/main" id="{9D8908D8-46CF-2A67-90CB-6E5AAE600F6A}"/>
              </a:ext>
            </a:extLst>
          </p:cNvPr>
          <p:cNvSpPr>
            <a:spLocks noGrp="1"/>
          </p:cNvSpPr>
          <p:nvPr>
            <p:ph type="body" sz="quarter" idx="22" hasCustomPrompt="1"/>
          </p:nvPr>
        </p:nvSpPr>
        <p:spPr>
          <a:xfrm>
            <a:off x="7104140"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63" name="Text Placeholder 11">
            <a:extLst>
              <a:ext uri="{FF2B5EF4-FFF2-40B4-BE49-F238E27FC236}">
                <a16:creationId xmlns:a16="http://schemas.microsoft.com/office/drawing/2014/main" id="{3C51C245-21CB-F15D-253E-23FE0A044674}"/>
              </a:ext>
            </a:extLst>
          </p:cNvPr>
          <p:cNvSpPr>
            <a:spLocks noGrp="1"/>
          </p:cNvSpPr>
          <p:nvPr>
            <p:ph type="body" sz="quarter" idx="23" hasCustomPrompt="1"/>
          </p:nvPr>
        </p:nvSpPr>
        <p:spPr>
          <a:xfrm>
            <a:off x="7104141"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65" name="Picture Placeholder 9">
            <a:extLst>
              <a:ext uri="{FF2B5EF4-FFF2-40B4-BE49-F238E27FC236}">
                <a16:creationId xmlns:a16="http://schemas.microsoft.com/office/drawing/2014/main" id="{305A2A7E-8EFF-7105-B54E-292873577576}"/>
              </a:ext>
            </a:extLst>
          </p:cNvPr>
          <p:cNvSpPr>
            <a:spLocks noGrp="1"/>
          </p:cNvSpPr>
          <p:nvPr>
            <p:ph type="pic" sz="quarter" idx="24"/>
          </p:nvPr>
        </p:nvSpPr>
        <p:spPr>
          <a:xfrm>
            <a:off x="9830081" y="1753478"/>
            <a:ext cx="1591056" cy="1595254"/>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68" name="Text Placeholder 13">
            <a:extLst>
              <a:ext uri="{FF2B5EF4-FFF2-40B4-BE49-F238E27FC236}">
                <a16:creationId xmlns:a16="http://schemas.microsoft.com/office/drawing/2014/main" id="{7C951700-1AA5-44E6-9CDB-B2358243903A}"/>
              </a:ext>
            </a:extLst>
          </p:cNvPr>
          <p:cNvSpPr>
            <a:spLocks noGrp="1"/>
          </p:cNvSpPr>
          <p:nvPr>
            <p:ph type="body" sz="quarter" idx="25" hasCustomPrompt="1"/>
          </p:nvPr>
        </p:nvSpPr>
        <p:spPr>
          <a:xfrm>
            <a:off x="9829458" y="3977255"/>
            <a:ext cx="1688570"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9" name="Text Placeholder 15">
            <a:extLst>
              <a:ext uri="{FF2B5EF4-FFF2-40B4-BE49-F238E27FC236}">
                <a16:creationId xmlns:a16="http://schemas.microsoft.com/office/drawing/2014/main" id="{1BA84E14-0E82-58E0-B581-5FCA619AF1E0}"/>
              </a:ext>
            </a:extLst>
          </p:cNvPr>
          <p:cNvSpPr>
            <a:spLocks noGrp="1"/>
          </p:cNvSpPr>
          <p:nvPr>
            <p:ph type="body" sz="quarter" idx="26" hasCustomPrompt="1"/>
          </p:nvPr>
        </p:nvSpPr>
        <p:spPr>
          <a:xfrm>
            <a:off x="9829456" y="4327846"/>
            <a:ext cx="1688571" cy="1806254"/>
          </a:xfrm>
        </p:spPr>
        <p:txBody>
          <a:bodyPr>
            <a:normAutofit/>
          </a:bodyPr>
          <a:lstStyle>
            <a:lvl1pPr>
              <a:defRPr sz="1100">
                <a:solidFill>
                  <a:schemeClr val="tx1">
                    <a:lumMod val="50000"/>
                    <a:lumOff val="50000"/>
                  </a:schemeClr>
                </a:solidFill>
              </a:defRPr>
            </a:lvl1pPr>
          </a:lstStyle>
          <a:p>
            <a:pPr lvl="0"/>
            <a:r>
              <a:rPr lang="en-US"/>
              <a:t>Text area here</a:t>
            </a:r>
          </a:p>
        </p:txBody>
      </p:sp>
      <p:sp>
        <p:nvSpPr>
          <p:cNvPr id="70" name="Text Placeholder 11">
            <a:extLst>
              <a:ext uri="{FF2B5EF4-FFF2-40B4-BE49-F238E27FC236}">
                <a16:creationId xmlns:a16="http://schemas.microsoft.com/office/drawing/2014/main" id="{4C59E3BF-3A22-341D-8E6C-53D8B1018A0F}"/>
              </a:ext>
            </a:extLst>
          </p:cNvPr>
          <p:cNvSpPr>
            <a:spLocks noGrp="1"/>
          </p:cNvSpPr>
          <p:nvPr>
            <p:ph type="body" sz="quarter" idx="27" hasCustomPrompt="1"/>
          </p:nvPr>
        </p:nvSpPr>
        <p:spPr>
          <a:xfrm>
            <a:off x="9829457" y="3660751"/>
            <a:ext cx="1688574" cy="311048"/>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4" name="Text Placeholder 11">
            <a:extLst>
              <a:ext uri="{FF2B5EF4-FFF2-40B4-BE49-F238E27FC236}">
                <a16:creationId xmlns:a16="http://schemas.microsoft.com/office/drawing/2014/main" id="{52ABD5E8-C1B1-7369-932C-4F5B1614CD7B}"/>
              </a:ext>
            </a:extLst>
          </p:cNvPr>
          <p:cNvSpPr>
            <a:spLocks noGrp="1"/>
          </p:cNvSpPr>
          <p:nvPr>
            <p:ph type="body" sz="quarter" idx="28"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8" name="Right Triangle 7">
            <a:extLst>
              <a:ext uri="{FF2B5EF4-FFF2-40B4-BE49-F238E27FC236}">
                <a16:creationId xmlns:a16="http://schemas.microsoft.com/office/drawing/2014/main" id="{B8A37A57-DA0C-492E-4C70-1C644B7707F8}"/>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4135548678"/>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AI">
    <p:spTree>
      <p:nvGrpSpPr>
        <p:cNvPr id="1" name=""/>
        <p:cNvGrpSpPr/>
        <p:nvPr/>
      </p:nvGrpSpPr>
      <p:grpSpPr>
        <a:xfrm>
          <a:off x="0" y="0"/>
          <a:ext cx="0" cy="0"/>
          <a:chOff x="0" y="0"/>
          <a:chExt cx="0" cy="0"/>
        </a:xfrm>
      </p:grpSpPr>
      <p:sp>
        <p:nvSpPr>
          <p:cNvPr id="44" name="Picture Placeholder 9">
            <a:extLst>
              <a:ext uri="{FF2B5EF4-FFF2-40B4-BE49-F238E27FC236}">
                <a16:creationId xmlns:a16="http://schemas.microsoft.com/office/drawing/2014/main" id="{67103E53-8C66-156C-BF51-4751864502E0}"/>
              </a:ext>
            </a:extLst>
          </p:cNvPr>
          <p:cNvSpPr>
            <a:spLocks noGrp="1"/>
          </p:cNvSpPr>
          <p:nvPr>
            <p:ph type="pic" sz="quarter" idx="15"/>
          </p:nvPr>
        </p:nvSpPr>
        <p:spPr>
          <a:xfrm>
            <a:off x="1866899" y="1829901"/>
            <a:ext cx="1408176" cy="1408176"/>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ight Triangle 5">
            <a:extLst>
              <a:ext uri="{FF2B5EF4-FFF2-40B4-BE49-F238E27FC236}">
                <a16:creationId xmlns:a16="http://schemas.microsoft.com/office/drawing/2014/main" id="{97BC9BA5-B898-DC16-CFA6-00F33B0F2AF8}"/>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7" name="Text Placeholder 13">
            <a:extLst>
              <a:ext uri="{FF2B5EF4-FFF2-40B4-BE49-F238E27FC236}">
                <a16:creationId xmlns:a16="http://schemas.microsoft.com/office/drawing/2014/main" id="{C21EDBC8-065B-B45C-07F8-ECEA19BD62D7}"/>
              </a:ext>
            </a:extLst>
          </p:cNvPr>
          <p:cNvSpPr>
            <a:spLocks noGrp="1"/>
          </p:cNvSpPr>
          <p:nvPr>
            <p:ph type="body" sz="quarter" idx="13" hasCustomPrompt="1"/>
          </p:nvPr>
        </p:nvSpPr>
        <p:spPr>
          <a:xfrm>
            <a:off x="1866901"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8" name="Text Placeholder 15">
            <a:extLst>
              <a:ext uri="{FF2B5EF4-FFF2-40B4-BE49-F238E27FC236}">
                <a16:creationId xmlns:a16="http://schemas.microsoft.com/office/drawing/2014/main" id="{2AA9676C-4229-2F76-EBAE-CCD052FB7F6C}"/>
              </a:ext>
            </a:extLst>
          </p:cNvPr>
          <p:cNvSpPr>
            <a:spLocks noGrp="1"/>
          </p:cNvSpPr>
          <p:nvPr>
            <p:ph type="body" sz="quarter" idx="14" hasCustomPrompt="1"/>
          </p:nvPr>
        </p:nvSpPr>
        <p:spPr>
          <a:xfrm>
            <a:off x="1866900"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49" name="Text Placeholder 11">
            <a:extLst>
              <a:ext uri="{FF2B5EF4-FFF2-40B4-BE49-F238E27FC236}">
                <a16:creationId xmlns:a16="http://schemas.microsoft.com/office/drawing/2014/main" id="{48494FE3-7389-E587-B83F-A5E5CE039362}"/>
              </a:ext>
            </a:extLst>
          </p:cNvPr>
          <p:cNvSpPr>
            <a:spLocks noGrp="1"/>
          </p:cNvSpPr>
          <p:nvPr>
            <p:ph type="body" sz="quarter" idx="12" hasCustomPrompt="1"/>
          </p:nvPr>
        </p:nvSpPr>
        <p:spPr>
          <a:xfrm>
            <a:off x="1866900"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cxnSp>
        <p:nvCxnSpPr>
          <p:cNvPr id="18" name="Straight Connector 17">
            <a:extLst>
              <a:ext uri="{FF2B5EF4-FFF2-40B4-BE49-F238E27FC236}">
                <a16:creationId xmlns:a16="http://schemas.microsoft.com/office/drawing/2014/main" id="{02E7E3B0-1C3B-F046-E437-F893A0C477FD}"/>
              </a:ext>
            </a:extLst>
          </p:cNvPr>
          <p:cNvCxnSpPr>
            <a:cxnSpLocks/>
          </p:cNvCxnSpPr>
          <p:nvPr userDrawn="1"/>
        </p:nvCxnSpPr>
        <p:spPr>
          <a:xfrm>
            <a:off x="3586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60CA74-79D0-DCF7-E1BE-43223661D6FF}"/>
              </a:ext>
            </a:extLst>
          </p:cNvPr>
          <p:cNvCxnSpPr>
            <a:cxnSpLocks/>
          </p:cNvCxnSpPr>
          <p:nvPr userDrawn="1"/>
        </p:nvCxnSpPr>
        <p:spPr>
          <a:xfrm>
            <a:off x="561745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BDE8E1-49DB-01A7-E928-970D031EC207}"/>
              </a:ext>
            </a:extLst>
          </p:cNvPr>
          <p:cNvCxnSpPr>
            <a:cxnSpLocks/>
          </p:cNvCxnSpPr>
          <p:nvPr userDrawn="1"/>
        </p:nvCxnSpPr>
        <p:spPr>
          <a:xfrm>
            <a:off x="7689198"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0FC5F02-4C3D-A59F-E9B7-71773DE78D17}"/>
              </a:ext>
            </a:extLst>
          </p:cNvPr>
          <p:cNvCxnSpPr>
            <a:cxnSpLocks/>
          </p:cNvCxnSpPr>
          <p:nvPr userDrawn="1"/>
        </p:nvCxnSpPr>
        <p:spPr>
          <a:xfrm>
            <a:off x="974056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40" name="Picture Placeholder 9">
            <a:extLst>
              <a:ext uri="{FF2B5EF4-FFF2-40B4-BE49-F238E27FC236}">
                <a16:creationId xmlns:a16="http://schemas.microsoft.com/office/drawing/2014/main" id="{A48CBC82-4DDC-0F44-B070-8FEE25F0679D}"/>
              </a:ext>
            </a:extLst>
          </p:cNvPr>
          <p:cNvSpPr>
            <a:spLocks noGrp="1"/>
          </p:cNvSpPr>
          <p:nvPr>
            <p:ph type="pic" sz="quarter" idx="16"/>
          </p:nvPr>
        </p:nvSpPr>
        <p:spPr>
          <a:xfrm>
            <a:off x="3897881" y="1829901"/>
            <a:ext cx="1408176" cy="1408176"/>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41" name="Text Placeholder 13">
            <a:extLst>
              <a:ext uri="{FF2B5EF4-FFF2-40B4-BE49-F238E27FC236}">
                <a16:creationId xmlns:a16="http://schemas.microsoft.com/office/drawing/2014/main" id="{6951D05B-8F9C-D0B0-8832-0C56B59B4481}"/>
              </a:ext>
            </a:extLst>
          </p:cNvPr>
          <p:cNvSpPr>
            <a:spLocks noGrp="1"/>
          </p:cNvSpPr>
          <p:nvPr>
            <p:ph type="body" sz="quarter" idx="17" hasCustomPrompt="1"/>
          </p:nvPr>
        </p:nvSpPr>
        <p:spPr>
          <a:xfrm>
            <a:off x="3897883"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2" name="Text Placeholder 15">
            <a:extLst>
              <a:ext uri="{FF2B5EF4-FFF2-40B4-BE49-F238E27FC236}">
                <a16:creationId xmlns:a16="http://schemas.microsoft.com/office/drawing/2014/main" id="{3482BD00-5B57-ED50-0BCA-93F5E0B1F326}"/>
              </a:ext>
            </a:extLst>
          </p:cNvPr>
          <p:cNvSpPr>
            <a:spLocks noGrp="1"/>
          </p:cNvSpPr>
          <p:nvPr>
            <p:ph type="body" sz="quarter" idx="18" hasCustomPrompt="1"/>
          </p:nvPr>
        </p:nvSpPr>
        <p:spPr>
          <a:xfrm>
            <a:off x="3897882"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43" name="Text Placeholder 11">
            <a:extLst>
              <a:ext uri="{FF2B5EF4-FFF2-40B4-BE49-F238E27FC236}">
                <a16:creationId xmlns:a16="http://schemas.microsoft.com/office/drawing/2014/main" id="{D2FF7C0C-3F95-DFC6-8614-0403FE777ABC}"/>
              </a:ext>
            </a:extLst>
          </p:cNvPr>
          <p:cNvSpPr>
            <a:spLocks noGrp="1"/>
          </p:cNvSpPr>
          <p:nvPr>
            <p:ph type="body" sz="quarter" idx="19" hasCustomPrompt="1"/>
          </p:nvPr>
        </p:nvSpPr>
        <p:spPr>
          <a:xfrm>
            <a:off x="3897882"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53" name="Picture Placeholder 9">
            <a:extLst>
              <a:ext uri="{FF2B5EF4-FFF2-40B4-BE49-F238E27FC236}">
                <a16:creationId xmlns:a16="http://schemas.microsoft.com/office/drawing/2014/main" id="{C88FB6F2-AD08-62EA-F030-D6CC154E1FE8}"/>
              </a:ext>
            </a:extLst>
          </p:cNvPr>
          <p:cNvSpPr>
            <a:spLocks noGrp="1"/>
          </p:cNvSpPr>
          <p:nvPr>
            <p:ph type="pic" sz="quarter" idx="20"/>
          </p:nvPr>
        </p:nvSpPr>
        <p:spPr>
          <a:xfrm>
            <a:off x="5949240" y="1829901"/>
            <a:ext cx="1408176" cy="1408176"/>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57" name="Text Placeholder 13">
            <a:extLst>
              <a:ext uri="{FF2B5EF4-FFF2-40B4-BE49-F238E27FC236}">
                <a16:creationId xmlns:a16="http://schemas.microsoft.com/office/drawing/2014/main" id="{860E6636-3A13-B0C4-65F9-F31730F3278F}"/>
              </a:ext>
            </a:extLst>
          </p:cNvPr>
          <p:cNvSpPr>
            <a:spLocks noGrp="1"/>
          </p:cNvSpPr>
          <p:nvPr>
            <p:ph type="body" sz="quarter" idx="21" hasCustomPrompt="1"/>
          </p:nvPr>
        </p:nvSpPr>
        <p:spPr>
          <a:xfrm>
            <a:off x="5949242"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0" name="Text Placeholder 15">
            <a:extLst>
              <a:ext uri="{FF2B5EF4-FFF2-40B4-BE49-F238E27FC236}">
                <a16:creationId xmlns:a16="http://schemas.microsoft.com/office/drawing/2014/main" id="{7DEAB31F-CF38-B382-6C33-ED78498E5CC2}"/>
              </a:ext>
            </a:extLst>
          </p:cNvPr>
          <p:cNvSpPr>
            <a:spLocks noGrp="1"/>
          </p:cNvSpPr>
          <p:nvPr>
            <p:ph type="body" sz="quarter" idx="22" hasCustomPrompt="1"/>
          </p:nvPr>
        </p:nvSpPr>
        <p:spPr>
          <a:xfrm>
            <a:off x="5949241"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64" name="Text Placeholder 11">
            <a:extLst>
              <a:ext uri="{FF2B5EF4-FFF2-40B4-BE49-F238E27FC236}">
                <a16:creationId xmlns:a16="http://schemas.microsoft.com/office/drawing/2014/main" id="{ECBE9E43-4AEC-1EA6-90D4-95188038E82D}"/>
              </a:ext>
            </a:extLst>
          </p:cNvPr>
          <p:cNvSpPr>
            <a:spLocks noGrp="1"/>
          </p:cNvSpPr>
          <p:nvPr>
            <p:ph type="body" sz="quarter" idx="23" hasCustomPrompt="1"/>
          </p:nvPr>
        </p:nvSpPr>
        <p:spPr>
          <a:xfrm>
            <a:off x="5949241"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73" name="Picture Placeholder 9">
            <a:extLst>
              <a:ext uri="{FF2B5EF4-FFF2-40B4-BE49-F238E27FC236}">
                <a16:creationId xmlns:a16="http://schemas.microsoft.com/office/drawing/2014/main" id="{EFAA0B3C-54F6-B590-19AD-59E3D7B7F967}"/>
              </a:ext>
            </a:extLst>
          </p:cNvPr>
          <p:cNvSpPr>
            <a:spLocks noGrp="1"/>
          </p:cNvSpPr>
          <p:nvPr>
            <p:ph type="pic" sz="quarter" idx="24"/>
          </p:nvPr>
        </p:nvSpPr>
        <p:spPr>
          <a:xfrm>
            <a:off x="8020980" y="1829901"/>
            <a:ext cx="1408176" cy="1408176"/>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74" name="Text Placeholder 13">
            <a:extLst>
              <a:ext uri="{FF2B5EF4-FFF2-40B4-BE49-F238E27FC236}">
                <a16:creationId xmlns:a16="http://schemas.microsoft.com/office/drawing/2014/main" id="{236E29FD-B8A7-7C21-3C36-94AB1CEC5301}"/>
              </a:ext>
            </a:extLst>
          </p:cNvPr>
          <p:cNvSpPr>
            <a:spLocks noGrp="1"/>
          </p:cNvSpPr>
          <p:nvPr>
            <p:ph type="body" sz="quarter" idx="25" hasCustomPrompt="1"/>
          </p:nvPr>
        </p:nvSpPr>
        <p:spPr>
          <a:xfrm>
            <a:off x="8020982"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75" name="Text Placeholder 15">
            <a:extLst>
              <a:ext uri="{FF2B5EF4-FFF2-40B4-BE49-F238E27FC236}">
                <a16:creationId xmlns:a16="http://schemas.microsoft.com/office/drawing/2014/main" id="{52865D46-3717-822F-B1BF-61AB31635B4B}"/>
              </a:ext>
            </a:extLst>
          </p:cNvPr>
          <p:cNvSpPr>
            <a:spLocks noGrp="1"/>
          </p:cNvSpPr>
          <p:nvPr>
            <p:ph type="body" sz="quarter" idx="26" hasCustomPrompt="1"/>
          </p:nvPr>
        </p:nvSpPr>
        <p:spPr>
          <a:xfrm>
            <a:off x="8020981"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76" name="Text Placeholder 11">
            <a:extLst>
              <a:ext uri="{FF2B5EF4-FFF2-40B4-BE49-F238E27FC236}">
                <a16:creationId xmlns:a16="http://schemas.microsoft.com/office/drawing/2014/main" id="{BA6F8A9B-50FE-0701-AA32-F0543541E221}"/>
              </a:ext>
            </a:extLst>
          </p:cNvPr>
          <p:cNvSpPr>
            <a:spLocks noGrp="1"/>
          </p:cNvSpPr>
          <p:nvPr>
            <p:ph type="body" sz="quarter" idx="27" hasCustomPrompt="1"/>
          </p:nvPr>
        </p:nvSpPr>
        <p:spPr>
          <a:xfrm>
            <a:off x="8020981"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80" name="Picture Placeholder 9">
            <a:extLst>
              <a:ext uri="{FF2B5EF4-FFF2-40B4-BE49-F238E27FC236}">
                <a16:creationId xmlns:a16="http://schemas.microsoft.com/office/drawing/2014/main" id="{0FA1A550-0E0F-FBD1-2C20-798821F9DC3C}"/>
              </a:ext>
            </a:extLst>
          </p:cNvPr>
          <p:cNvSpPr>
            <a:spLocks noGrp="1"/>
          </p:cNvSpPr>
          <p:nvPr>
            <p:ph type="pic" sz="quarter" idx="28"/>
          </p:nvPr>
        </p:nvSpPr>
        <p:spPr>
          <a:xfrm>
            <a:off x="10084782" y="1829901"/>
            <a:ext cx="1408176" cy="1408176"/>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81" name="Text Placeholder 13">
            <a:extLst>
              <a:ext uri="{FF2B5EF4-FFF2-40B4-BE49-F238E27FC236}">
                <a16:creationId xmlns:a16="http://schemas.microsoft.com/office/drawing/2014/main" id="{34A2F708-6FDF-B2B9-65EF-9A819CF9F5DA}"/>
              </a:ext>
            </a:extLst>
          </p:cNvPr>
          <p:cNvSpPr>
            <a:spLocks noGrp="1"/>
          </p:cNvSpPr>
          <p:nvPr>
            <p:ph type="body" sz="quarter" idx="29" hasCustomPrompt="1"/>
          </p:nvPr>
        </p:nvSpPr>
        <p:spPr>
          <a:xfrm>
            <a:off x="10084784"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82" name="Text Placeholder 15">
            <a:extLst>
              <a:ext uri="{FF2B5EF4-FFF2-40B4-BE49-F238E27FC236}">
                <a16:creationId xmlns:a16="http://schemas.microsoft.com/office/drawing/2014/main" id="{80BD4696-70F8-9F16-5DC3-2E3A7A15700C}"/>
              </a:ext>
            </a:extLst>
          </p:cNvPr>
          <p:cNvSpPr>
            <a:spLocks noGrp="1"/>
          </p:cNvSpPr>
          <p:nvPr>
            <p:ph type="body" sz="quarter" idx="30" hasCustomPrompt="1"/>
          </p:nvPr>
        </p:nvSpPr>
        <p:spPr>
          <a:xfrm>
            <a:off x="10084783"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83" name="Text Placeholder 11">
            <a:extLst>
              <a:ext uri="{FF2B5EF4-FFF2-40B4-BE49-F238E27FC236}">
                <a16:creationId xmlns:a16="http://schemas.microsoft.com/office/drawing/2014/main" id="{493C880B-81A8-C4B7-7986-472970B547D1}"/>
              </a:ext>
            </a:extLst>
          </p:cNvPr>
          <p:cNvSpPr>
            <a:spLocks noGrp="1"/>
          </p:cNvSpPr>
          <p:nvPr>
            <p:ph type="body" sz="quarter" idx="31" hasCustomPrompt="1"/>
          </p:nvPr>
        </p:nvSpPr>
        <p:spPr>
          <a:xfrm>
            <a:off x="10084783"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Tree>
    <p:extLst>
      <p:ext uri="{BB962C8B-B14F-4D97-AF65-F5344CB8AC3E}">
        <p14:creationId xmlns:p14="http://schemas.microsoft.com/office/powerpoint/2010/main" val="1429230319"/>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AJ">
    <p:spTree>
      <p:nvGrpSpPr>
        <p:cNvPr id="1" name=""/>
        <p:cNvGrpSpPr/>
        <p:nvPr/>
      </p:nvGrpSpPr>
      <p:grpSpPr>
        <a:xfrm>
          <a:off x="0" y="0"/>
          <a:ext cx="0" cy="0"/>
          <a:chOff x="0" y="0"/>
          <a:chExt cx="0" cy="0"/>
        </a:xfrm>
      </p:grpSpPr>
      <p:sp>
        <p:nvSpPr>
          <p:cNvPr id="44" name="Picture Placeholder 9">
            <a:extLst>
              <a:ext uri="{FF2B5EF4-FFF2-40B4-BE49-F238E27FC236}">
                <a16:creationId xmlns:a16="http://schemas.microsoft.com/office/drawing/2014/main" id="{67103E53-8C66-156C-BF51-4751864502E0}"/>
              </a:ext>
            </a:extLst>
          </p:cNvPr>
          <p:cNvSpPr>
            <a:spLocks noGrp="1"/>
          </p:cNvSpPr>
          <p:nvPr>
            <p:ph type="pic" sz="quarter" idx="15"/>
          </p:nvPr>
        </p:nvSpPr>
        <p:spPr>
          <a:xfrm>
            <a:off x="1866899" y="1829901"/>
            <a:ext cx="1408176" cy="1408176"/>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47" name="Text Placeholder 13">
            <a:extLst>
              <a:ext uri="{FF2B5EF4-FFF2-40B4-BE49-F238E27FC236}">
                <a16:creationId xmlns:a16="http://schemas.microsoft.com/office/drawing/2014/main" id="{C21EDBC8-065B-B45C-07F8-ECEA19BD62D7}"/>
              </a:ext>
            </a:extLst>
          </p:cNvPr>
          <p:cNvSpPr>
            <a:spLocks noGrp="1"/>
          </p:cNvSpPr>
          <p:nvPr>
            <p:ph type="body" sz="quarter" idx="13" hasCustomPrompt="1"/>
          </p:nvPr>
        </p:nvSpPr>
        <p:spPr>
          <a:xfrm>
            <a:off x="1866901"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8" name="Text Placeholder 15">
            <a:extLst>
              <a:ext uri="{FF2B5EF4-FFF2-40B4-BE49-F238E27FC236}">
                <a16:creationId xmlns:a16="http://schemas.microsoft.com/office/drawing/2014/main" id="{2AA9676C-4229-2F76-EBAE-CCD052FB7F6C}"/>
              </a:ext>
            </a:extLst>
          </p:cNvPr>
          <p:cNvSpPr>
            <a:spLocks noGrp="1"/>
          </p:cNvSpPr>
          <p:nvPr>
            <p:ph type="body" sz="quarter" idx="14" hasCustomPrompt="1"/>
          </p:nvPr>
        </p:nvSpPr>
        <p:spPr>
          <a:xfrm>
            <a:off x="1866900"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49" name="Text Placeholder 11">
            <a:extLst>
              <a:ext uri="{FF2B5EF4-FFF2-40B4-BE49-F238E27FC236}">
                <a16:creationId xmlns:a16="http://schemas.microsoft.com/office/drawing/2014/main" id="{48494FE3-7389-E587-B83F-A5E5CE039362}"/>
              </a:ext>
            </a:extLst>
          </p:cNvPr>
          <p:cNvSpPr>
            <a:spLocks noGrp="1"/>
          </p:cNvSpPr>
          <p:nvPr>
            <p:ph type="body" sz="quarter" idx="12" hasCustomPrompt="1"/>
          </p:nvPr>
        </p:nvSpPr>
        <p:spPr>
          <a:xfrm>
            <a:off x="1866900"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grpSp>
        <p:nvGrpSpPr>
          <p:cNvPr id="3" name="Group 2">
            <a:extLst>
              <a:ext uri="{FF2B5EF4-FFF2-40B4-BE49-F238E27FC236}">
                <a16:creationId xmlns:a16="http://schemas.microsoft.com/office/drawing/2014/main" id="{269101DF-296D-DF8F-7F66-CAE0162C792E}"/>
              </a:ext>
            </a:extLst>
          </p:cNvPr>
          <p:cNvGrpSpPr/>
          <p:nvPr userDrawn="1"/>
        </p:nvGrpSpPr>
        <p:grpSpPr>
          <a:xfrm>
            <a:off x="3586480" y="1829900"/>
            <a:ext cx="6154080" cy="5028099"/>
            <a:chOff x="3586480" y="0"/>
            <a:chExt cx="6154080" cy="6858000"/>
          </a:xfrm>
        </p:grpSpPr>
        <p:cxnSp>
          <p:nvCxnSpPr>
            <p:cNvPr id="18" name="Straight Connector 17">
              <a:extLst>
                <a:ext uri="{FF2B5EF4-FFF2-40B4-BE49-F238E27FC236}">
                  <a16:creationId xmlns:a16="http://schemas.microsoft.com/office/drawing/2014/main" id="{02E7E3B0-1C3B-F046-E437-F893A0C477FD}"/>
                </a:ext>
              </a:extLst>
            </p:cNvPr>
            <p:cNvCxnSpPr>
              <a:cxnSpLocks/>
            </p:cNvCxnSpPr>
            <p:nvPr userDrawn="1"/>
          </p:nvCxnSpPr>
          <p:spPr>
            <a:xfrm>
              <a:off x="3586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60CA74-79D0-DCF7-E1BE-43223661D6FF}"/>
                </a:ext>
              </a:extLst>
            </p:cNvPr>
            <p:cNvCxnSpPr>
              <a:cxnSpLocks/>
            </p:cNvCxnSpPr>
            <p:nvPr userDrawn="1"/>
          </p:nvCxnSpPr>
          <p:spPr>
            <a:xfrm>
              <a:off x="561745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BDE8E1-49DB-01A7-E928-970D031EC207}"/>
                </a:ext>
              </a:extLst>
            </p:cNvPr>
            <p:cNvCxnSpPr>
              <a:cxnSpLocks/>
            </p:cNvCxnSpPr>
            <p:nvPr userDrawn="1"/>
          </p:nvCxnSpPr>
          <p:spPr>
            <a:xfrm>
              <a:off x="7689198"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0FC5F02-4C3D-A59F-E9B7-71773DE78D17}"/>
                </a:ext>
              </a:extLst>
            </p:cNvPr>
            <p:cNvCxnSpPr>
              <a:cxnSpLocks/>
            </p:cNvCxnSpPr>
            <p:nvPr userDrawn="1"/>
          </p:nvCxnSpPr>
          <p:spPr>
            <a:xfrm>
              <a:off x="974056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40" name="Picture Placeholder 9">
            <a:extLst>
              <a:ext uri="{FF2B5EF4-FFF2-40B4-BE49-F238E27FC236}">
                <a16:creationId xmlns:a16="http://schemas.microsoft.com/office/drawing/2014/main" id="{A48CBC82-4DDC-0F44-B070-8FEE25F0679D}"/>
              </a:ext>
            </a:extLst>
          </p:cNvPr>
          <p:cNvSpPr>
            <a:spLocks noGrp="1"/>
          </p:cNvSpPr>
          <p:nvPr>
            <p:ph type="pic" sz="quarter" idx="16"/>
          </p:nvPr>
        </p:nvSpPr>
        <p:spPr>
          <a:xfrm>
            <a:off x="3897881" y="1829901"/>
            <a:ext cx="1408176" cy="1408176"/>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41" name="Text Placeholder 13">
            <a:extLst>
              <a:ext uri="{FF2B5EF4-FFF2-40B4-BE49-F238E27FC236}">
                <a16:creationId xmlns:a16="http://schemas.microsoft.com/office/drawing/2014/main" id="{6951D05B-8F9C-D0B0-8832-0C56B59B4481}"/>
              </a:ext>
            </a:extLst>
          </p:cNvPr>
          <p:cNvSpPr>
            <a:spLocks noGrp="1"/>
          </p:cNvSpPr>
          <p:nvPr>
            <p:ph type="body" sz="quarter" idx="17" hasCustomPrompt="1"/>
          </p:nvPr>
        </p:nvSpPr>
        <p:spPr>
          <a:xfrm>
            <a:off x="3897883"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42" name="Text Placeholder 15">
            <a:extLst>
              <a:ext uri="{FF2B5EF4-FFF2-40B4-BE49-F238E27FC236}">
                <a16:creationId xmlns:a16="http://schemas.microsoft.com/office/drawing/2014/main" id="{3482BD00-5B57-ED50-0BCA-93F5E0B1F326}"/>
              </a:ext>
            </a:extLst>
          </p:cNvPr>
          <p:cNvSpPr>
            <a:spLocks noGrp="1"/>
          </p:cNvSpPr>
          <p:nvPr>
            <p:ph type="body" sz="quarter" idx="18" hasCustomPrompt="1"/>
          </p:nvPr>
        </p:nvSpPr>
        <p:spPr>
          <a:xfrm>
            <a:off x="3897882"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43" name="Text Placeholder 11">
            <a:extLst>
              <a:ext uri="{FF2B5EF4-FFF2-40B4-BE49-F238E27FC236}">
                <a16:creationId xmlns:a16="http://schemas.microsoft.com/office/drawing/2014/main" id="{D2FF7C0C-3F95-DFC6-8614-0403FE777ABC}"/>
              </a:ext>
            </a:extLst>
          </p:cNvPr>
          <p:cNvSpPr>
            <a:spLocks noGrp="1"/>
          </p:cNvSpPr>
          <p:nvPr>
            <p:ph type="body" sz="quarter" idx="19" hasCustomPrompt="1"/>
          </p:nvPr>
        </p:nvSpPr>
        <p:spPr>
          <a:xfrm>
            <a:off x="3897882"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53" name="Picture Placeholder 9">
            <a:extLst>
              <a:ext uri="{FF2B5EF4-FFF2-40B4-BE49-F238E27FC236}">
                <a16:creationId xmlns:a16="http://schemas.microsoft.com/office/drawing/2014/main" id="{C88FB6F2-AD08-62EA-F030-D6CC154E1FE8}"/>
              </a:ext>
            </a:extLst>
          </p:cNvPr>
          <p:cNvSpPr>
            <a:spLocks noGrp="1"/>
          </p:cNvSpPr>
          <p:nvPr>
            <p:ph type="pic" sz="quarter" idx="20"/>
          </p:nvPr>
        </p:nvSpPr>
        <p:spPr>
          <a:xfrm>
            <a:off x="5949240" y="1829901"/>
            <a:ext cx="1408176" cy="1408176"/>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57" name="Text Placeholder 13">
            <a:extLst>
              <a:ext uri="{FF2B5EF4-FFF2-40B4-BE49-F238E27FC236}">
                <a16:creationId xmlns:a16="http://schemas.microsoft.com/office/drawing/2014/main" id="{860E6636-3A13-B0C4-65F9-F31730F3278F}"/>
              </a:ext>
            </a:extLst>
          </p:cNvPr>
          <p:cNvSpPr>
            <a:spLocks noGrp="1"/>
          </p:cNvSpPr>
          <p:nvPr>
            <p:ph type="body" sz="quarter" idx="21" hasCustomPrompt="1"/>
          </p:nvPr>
        </p:nvSpPr>
        <p:spPr>
          <a:xfrm>
            <a:off x="5949242"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60" name="Text Placeholder 15">
            <a:extLst>
              <a:ext uri="{FF2B5EF4-FFF2-40B4-BE49-F238E27FC236}">
                <a16:creationId xmlns:a16="http://schemas.microsoft.com/office/drawing/2014/main" id="{7DEAB31F-CF38-B382-6C33-ED78498E5CC2}"/>
              </a:ext>
            </a:extLst>
          </p:cNvPr>
          <p:cNvSpPr>
            <a:spLocks noGrp="1"/>
          </p:cNvSpPr>
          <p:nvPr>
            <p:ph type="body" sz="quarter" idx="22" hasCustomPrompt="1"/>
          </p:nvPr>
        </p:nvSpPr>
        <p:spPr>
          <a:xfrm>
            <a:off x="5949241"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64" name="Text Placeholder 11">
            <a:extLst>
              <a:ext uri="{FF2B5EF4-FFF2-40B4-BE49-F238E27FC236}">
                <a16:creationId xmlns:a16="http://schemas.microsoft.com/office/drawing/2014/main" id="{ECBE9E43-4AEC-1EA6-90D4-95188038E82D}"/>
              </a:ext>
            </a:extLst>
          </p:cNvPr>
          <p:cNvSpPr>
            <a:spLocks noGrp="1"/>
          </p:cNvSpPr>
          <p:nvPr>
            <p:ph type="body" sz="quarter" idx="23" hasCustomPrompt="1"/>
          </p:nvPr>
        </p:nvSpPr>
        <p:spPr>
          <a:xfrm>
            <a:off x="5949241"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73" name="Picture Placeholder 9">
            <a:extLst>
              <a:ext uri="{FF2B5EF4-FFF2-40B4-BE49-F238E27FC236}">
                <a16:creationId xmlns:a16="http://schemas.microsoft.com/office/drawing/2014/main" id="{EFAA0B3C-54F6-B590-19AD-59E3D7B7F967}"/>
              </a:ext>
            </a:extLst>
          </p:cNvPr>
          <p:cNvSpPr>
            <a:spLocks noGrp="1"/>
          </p:cNvSpPr>
          <p:nvPr>
            <p:ph type="pic" sz="quarter" idx="24"/>
          </p:nvPr>
        </p:nvSpPr>
        <p:spPr>
          <a:xfrm>
            <a:off x="8020980" y="1829901"/>
            <a:ext cx="1408176" cy="1408176"/>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74" name="Text Placeholder 13">
            <a:extLst>
              <a:ext uri="{FF2B5EF4-FFF2-40B4-BE49-F238E27FC236}">
                <a16:creationId xmlns:a16="http://schemas.microsoft.com/office/drawing/2014/main" id="{236E29FD-B8A7-7C21-3C36-94AB1CEC5301}"/>
              </a:ext>
            </a:extLst>
          </p:cNvPr>
          <p:cNvSpPr>
            <a:spLocks noGrp="1"/>
          </p:cNvSpPr>
          <p:nvPr>
            <p:ph type="body" sz="quarter" idx="25" hasCustomPrompt="1"/>
          </p:nvPr>
        </p:nvSpPr>
        <p:spPr>
          <a:xfrm>
            <a:off x="8020982"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75" name="Text Placeholder 15">
            <a:extLst>
              <a:ext uri="{FF2B5EF4-FFF2-40B4-BE49-F238E27FC236}">
                <a16:creationId xmlns:a16="http://schemas.microsoft.com/office/drawing/2014/main" id="{52865D46-3717-822F-B1BF-61AB31635B4B}"/>
              </a:ext>
            </a:extLst>
          </p:cNvPr>
          <p:cNvSpPr>
            <a:spLocks noGrp="1"/>
          </p:cNvSpPr>
          <p:nvPr>
            <p:ph type="body" sz="quarter" idx="26" hasCustomPrompt="1"/>
          </p:nvPr>
        </p:nvSpPr>
        <p:spPr>
          <a:xfrm>
            <a:off x="8020981"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76" name="Text Placeholder 11">
            <a:extLst>
              <a:ext uri="{FF2B5EF4-FFF2-40B4-BE49-F238E27FC236}">
                <a16:creationId xmlns:a16="http://schemas.microsoft.com/office/drawing/2014/main" id="{BA6F8A9B-50FE-0701-AA32-F0543541E221}"/>
              </a:ext>
            </a:extLst>
          </p:cNvPr>
          <p:cNvSpPr>
            <a:spLocks noGrp="1"/>
          </p:cNvSpPr>
          <p:nvPr>
            <p:ph type="body" sz="quarter" idx="27" hasCustomPrompt="1"/>
          </p:nvPr>
        </p:nvSpPr>
        <p:spPr>
          <a:xfrm>
            <a:off x="8020981"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80" name="Picture Placeholder 9">
            <a:extLst>
              <a:ext uri="{FF2B5EF4-FFF2-40B4-BE49-F238E27FC236}">
                <a16:creationId xmlns:a16="http://schemas.microsoft.com/office/drawing/2014/main" id="{0FA1A550-0E0F-FBD1-2C20-798821F9DC3C}"/>
              </a:ext>
            </a:extLst>
          </p:cNvPr>
          <p:cNvSpPr>
            <a:spLocks noGrp="1"/>
          </p:cNvSpPr>
          <p:nvPr>
            <p:ph type="pic" sz="quarter" idx="28"/>
          </p:nvPr>
        </p:nvSpPr>
        <p:spPr>
          <a:xfrm>
            <a:off x="10084782" y="1829901"/>
            <a:ext cx="1408176" cy="1408176"/>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81" name="Text Placeholder 13">
            <a:extLst>
              <a:ext uri="{FF2B5EF4-FFF2-40B4-BE49-F238E27FC236}">
                <a16:creationId xmlns:a16="http://schemas.microsoft.com/office/drawing/2014/main" id="{34A2F708-6FDF-B2B9-65EF-9A819CF9F5DA}"/>
              </a:ext>
            </a:extLst>
          </p:cNvPr>
          <p:cNvSpPr>
            <a:spLocks noGrp="1"/>
          </p:cNvSpPr>
          <p:nvPr>
            <p:ph type="body" sz="quarter" idx="29" hasCustomPrompt="1"/>
          </p:nvPr>
        </p:nvSpPr>
        <p:spPr>
          <a:xfrm>
            <a:off x="10084784" y="3957676"/>
            <a:ext cx="1408175" cy="322263"/>
          </a:xfrm>
        </p:spPr>
        <p:txBody>
          <a:bodyPr>
            <a:noAutofit/>
          </a:bodyPr>
          <a:lstStyle>
            <a:lvl1pPr>
              <a:lnSpc>
                <a:spcPct val="100000"/>
              </a:lnSpc>
              <a:defRPr sz="1200">
                <a:solidFill>
                  <a:schemeClr val="tx1">
                    <a:lumMod val="65000"/>
                    <a:lumOff val="35000"/>
                  </a:schemeClr>
                </a:solidFill>
              </a:defRPr>
            </a:lvl1pPr>
          </a:lstStyle>
          <a:p>
            <a:pPr lvl="0"/>
            <a:r>
              <a:rPr lang="en-US"/>
              <a:t>Title goes here</a:t>
            </a:r>
          </a:p>
        </p:txBody>
      </p:sp>
      <p:sp>
        <p:nvSpPr>
          <p:cNvPr id="82" name="Text Placeholder 15">
            <a:extLst>
              <a:ext uri="{FF2B5EF4-FFF2-40B4-BE49-F238E27FC236}">
                <a16:creationId xmlns:a16="http://schemas.microsoft.com/office/drawing/2014/main" id="{80BD4696-70F8-9F16-5DC3-2E3A7A15700C}"/>
              </a:ext>
            </a:extLst>
          </p:cNvPr>
          <p:cNvSpPr>
            <a:spLocks noGrp="1"/>
          </p:cNvSpPr>
          <p:nvPr>
            <p:ph type="body" sz="quarter" idx="30" hasCustomPrompt="1"/>
          </p:nvPr>
        </p:nvSpPr>
        <p:spPr>
          <a:xfrm>
            <a:off x="10084783" y="4430187"/>
            <a:ext cx="1408176" cy="1806254"/>
          </a:xfrm>
        </p:spPr>
        <p:txBody>
          <a:bodyPr>
            <a:normAutofit/>
          </a:bodyPr>
          <a:lstStyle>
            <a:lvl1pPr>
              <a:defRPr sz="1050">
                <a:solidFill>
                  <a:schemeClr val="tx1">
                    <a:lumMod val="50000"/>
                    <a:lumOff val="50000"/>
                  </a:schemeClr>
                </a:solidFill>
              </a:defRPr>
            </a:lvl1pPr>
          </a:lstStyle>
          <a:p>
            <a:pPr lvl="0"/>
            <a:r>
              <a:rPr lang="en-US"/>
              <a:t>Text area here</a:t>
            </a:r>
          </a:p>
        </p:txBody>
      </p:sp>
      <p:sp>
        <p:nvSpPr>
          <p:cNvPr id="83" name="Text Placeholder 11">
            <a:extLst>
              <a:ext uri="{FF2B5EF4-FFF2-40B4-BE49-F238E27FC236}">
                <a16:creationId xmlns:a16="http://schemas.microsoft.com/office/drawing/2014/main" id="{493C880B-81A8-C4B7-7986-472970B547D1}"/>
              </a:ext>
            </a:extLst>
          </p:cNvPr>
          <p:cNvSpPr>
            <a:spLocks noGrp="1"/>
          </p:cNvSpPr>
          <p:nvPr>
            <p:ph type="body" sz="quarter" idx="31" hasCustomPrompt="1"/>
          </p:nvPr>
        </p:nvSpPr>
        <p:spPr>
          <a:xfrm>
            <a:off x="10084783" y="3429000"/>
            <a:ext cx="1408179" cy="523220"/>
          </a:xfrm>
        </p:spPr>
        <p:txBody>
          <a:bodyPr>
            <a:noAutofit/>
          </a:bodyPr>
          <a:lstStyle>
            <a:lvl1pPr>
              <a:lnSpc>
                <a:spcPct val="100000"/>
              </a:lnSpc>
              <a:defRPr sz="1400" b="1" cap="all" baseline="0">
                <a:solidFill>
                  <a:schemeClr val="tx1">
                    <a:lumMod val="75000"/>
                    <a:lumOff val="25000"/>
                  </a:schemeClr>
                </a:solidFill>
              </a:defRPr>
            </a:lvl1pPr>
          </a:lstStyle>
          <a:p>
            <a:pPr lvl="0"/>
            <a:r>
              <a:rPr lang="en-US"/>
              <a:t>Name</a:t>
            </a:r>
            <a:br>
              <a:rPr lang="en-US"/>
            </a:br>
            <a:r>
              <a:rPr lang="en-US"/>
              <a:t>here</a:t>
            </a:r>
          </a:p>
        </p:txBody>
      </p:sp>
      <p:sp>
        <p:nvSpPr>
          <p:cNvPr id="4" name="Text Placeholder 11">
            <a:extLst>
              <a:ext uri="{FF2B5EF4-FFF2-40B4-BE49-F238E27FC236}">
                <a16:creationId xmlns:a16="http://schemas.microsoft.com/office/drawing/2014/main" id="{30D1EE9A-207B-A66D-77F9-C4B64A205945}"/>
              </a:ext>
            </a:extLst>
          </p:cNvPr>
          <p:cNvSpPr>
            <a:spLocks noGrp="1"/>
          </p:cNvSpPr>
          <p:nvPr>
            <p:ph type="body" sz="quarter" idx="32"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5" name="Right Triangle 4">
            <a:extLst>
              <a:ext uri="{FF2B5EF4-FFF2-40B4-BE49-F238E27FC236}">
                <a16:creationId xmlns:a16="http://schemas.microsoft.com/office/drawing/2014/main" id="{83C2F7E9-EB63-FB55-2A13-98D0696ED06C}"/>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4160627426"/>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A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ight Triangle 5">
            <a:extLst>
              <a:ext uri="{FF2B5EF4-FFF2-40B4-BE49-F238E27FC236}">
                <a16:creationId xmlns:a16="http://schemas.microsoft.com/office/drawing/2014/main" id="{97BC9BA5-B898-DC16-CFA6-00F33B0F2AF8}"/>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cxnSp>
        <p:nvCxnSpPr>
          <p:cNvPr id="21" name="Straight Connector 20">
            <a:extLst>
              <a:ext uri="{FF2B5EF4-FFF2-40B4-BE49-F238E27FC236}">
                <a16:creationId xmlns:a16="http://schemas.microsoft.com/office/drawing/2014/main" id="{B0FC5F02-4C3D-A59F-E9B7-71773DE78D17}"/>
              </a:ext>
            </a:extLst>
          </p:cNvPr>
          <p:cNvCxnSpPr>
            <a:cxnSpLocks/>
          </p:cNvCxnSpPr>
          <p:nvPr userDrawn="1"/>
        </p:nvCxnSpPr>
        <p:spPr>
          <a:xfrm>
            <a:off x="1866900" y="3777996"/>
            <a:ext cx="9281498"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3" name="Picture Placeholder 9">
            <a:extLst>
              <a:ext uri="{FF2B5EF4-FFF2-40B4-BE49-F238E27FC236}">
                <a16:creationId xmlns:a16="http://schemas.microsoft.com/office/drawing/2014/main" id="{C88FB6F2-AD08-62EA-F030-D6CC154E1FE8}"/>
              </a:ext>
            </a:extLst>
          </p:cNvPr>
          <p:cNvSpPr>
            <a:spLocks noGrp="1"/>
          </p:cNvSpPr>
          <p:nvPr>
            <p:ph type="pic" sz="quarter" idx="20"/>
          </p:nvPr>
        </p:nvSpPr>
        <p:spPr>
          <a:xfrm>
            <a:off x="2213528" y="13182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57" name="Text Placeholder 13">
            <a:extLst>
              <a:ext uri="{FF2B5EF4-FFF2-40B4-BE49-F238E27FC236}">
                <a16:creationId xmlns:a16="http://schemas.microsoft.com/office/drawing/2014/main" id="{860E6636-3A13-B0C4-65F9-F31730F3278F}"/>
              </a:ext>
            </a:extLst>
          </p:cNvPr>
          <p:cNvSpPr>
            <a:spLocks noGrp="1"/>
          </p:cNvSpPr>
          <p:nvPr>
            <p:ph type="body" sz="quarter" idx="21" hasCustomPrompt="1"/>
          </p:nvPr>
        </p:nvSpPr>
        <p:spPr>
          <a:xfrm>
            <a:off x="1866902" y="32328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64" name="Text Placeholder 11">
            <a:extLst>
              <a:ext uri="{FF2B5EF4-FFF2-40B4-BE49-F238E27FC236}">
                <a16:creationId xmlns:a16="http://schemas.microsoft.com/office/drawing/2014/main" id="{ECBE9E43-4AEC-1EA6-90D4-95188038E82D}"/>
              </a:ext>
            </a:extLst>
          </p:cNvPr>
          <p:cNvSpPr>
            <a:spLocks noGrp="1"/>
          </p:cNvSpPr>
          <p:nvPr>
            <p:ph type="body" sz="quarter" idx="23" hasCustomPrompt="1"/>
          </p:nvPr>
        </p:nvSpPr>
        <p:spPr>
          <a:xfrm>
            <a:off x="1866900" y="28808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8" name="Picture Placeholder 9">
            <a:extLst>
              <a:ext uri="{FF2B5EF4-FFF2-40B4-BE49-F238E27FC236}">
                <a16:creationId xmlns:a16="http://schemas.microsoft.com/office/drawing/2014/main" id="{BE1EEDCE-D701-9311-C11F-055034AB6FC2}"/>
              </a:ext>
            </a:extLst>
          </p:cNvPr>
          <p:cNvSpPr>
            <a:spLocks noGrp="1"/>
          </p:cNvSpPr>
          <p:nvPr>
            <p:ph type="pic" sz="quarter" idx="24"/>
          </p:nvPr>
        </p:nvSpPr>
        <p:spPr>
          <a:xfrm>
            <a:off x="2213528" y="40614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9" name="Text Placeholder 13">
            <a:extLst>
              <a:ext uri="{FF2B5EF4-FFF2-40B4-BE49-F238E27FC236}">
                <a16:creationId xmlns:a16="http://schemas.microsoft.com/office/drawing/2014/main" id="{DE5EC595-90B9-239A-3B2A-A0AB4EE1C939}"/>
              </a:ext>
            </a:extLst>
          </p:cNvPr>
          <p:cNvSpPr>
            <a:spLocks noGrp="1"/>
          </p:cNvSpPr>
          <p:nvPr>
            <p:ph type="body" sz="quarter" idx="25" hasCustomPrompt="1"/>
          </p:nvPr>
        </p:nvSpPr>
        <p:spPr>
          <a:xfrm>
            <a:off x="1866902" y="59760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0" name="Text Placeholder 11">
            <a:extLst>
              <a:ext uri="{FF2B5EF4-FFF2-40B4-BE49-F238E27FC236}">
                <a16:creationId xmlns:a16="http://schemas.microsoft.com/office/drawing/2014/main" id="{B6F0AF02-48C4-7232-FFFC-10BD30174D84}"/>
              </a:ext>
            </a:extLst>
          </p:cNvPr>
          <p:cNvSpPr>
            <a:spLocks noGrp="1"/>
          </p:cNvSpPr>
          <p:nvPr>
            <p:ph type="body" sz="quarter" idx="26" hasCustomPrompt="1"/>
          </p:nvPr>
        </p:nvSpPr>
        <p:spPr>
          <a:xfrm>
            <a:off x="1866900" y="56240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11" name="Picture Placeholder 9">
            <a:extLst>
              <a:ext uri="{FF2B5EF4-FFF2-40B4-BE49-F238E27FC236}">
                <a16:creationId xmlns:a16="http://schemas.microsoft.com/office/drawing/2014/main" id="{3F6EEA32-9589-BDBC-7B05-79818DE7E165}"/>
              </a:ext>
            </a:extLst>
          </p:cNvPr>
          <p:cNvSpPr>
            <a:spLocks noGrp="1"/>
          </p:cNvSpPr>
          <p:nvPr>
            <p:ph type="pic" sz="quarter" idx="27"/>
          </p:nvPr>
        </p:nvSpPr>
        <p:spPr>
          <a:xfrm>
            <a:off x="5767663" y="13182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12" name="Text Placeholder 13">
            <a:extLst>
              <a:ext uri="{FF2B5EF4-FFF2-40B4-BE49-F238E27FC236}">
                <a16:creationId xmlns:a16="http://schemas.microsoft.com/office/drawing/2014/main" id="{773C7718-315B-FD88-4EB6-194DB6B59DE5}"/>
              </a:ext>
            </a:extLst>
          </p:cNvPr>
          <p:cNvSpPr>
            <a:spLocks noGrp="1"/>
          </p:cNvSpPr>
          <p:nvPr>
            <p:ph type="body" sz="quarter" idx="28" hasCustomPrompt="1"/>
          </p:nvPr>
        </p:nvSpPr>
        <p:spPr>
          <a:xfrm>
            <a:off x="5421037" y="32328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3" name="Text Placeholder 11">
            <a:extLst>
              <a:ext uri="{FF2B5EF4-FFF2-40B4-BE49-F238E27FC236}">
                <a16:creationId xmlns:a16="http://schemas.microsoft.com/office/drawing/2014/main" id="{3D011143-1B1D-854F-5E9F-676984969D25}"/>
              </a:ext>
            </a:extLst>
          </p:cNvPr>
          <p:cNvSpPr>
            <a:spLocks noGrp="1"/>
          </p:cNvSpPr>
          <p:nvPr>
            <p:ph type="body" sz="quarter" idx="29" hasCustomPrompt="1"/>
          </p:nvPr>
        </p:nvSpPr>
        <p:spPr>
          <a:xfrm>
            <a:off x="5421035" y="28808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14" name="Picture Placeholder 9">
            <a:extLst>
              <a:ext uri="{FF2B5EF4-FFF2-40B4-BE49-F238E27FC236}">
                <a16:creationId xmlns:a16="http://schemas.microsoft.com/office/drawing/2014/main" id="{0613471A-17AF-1DBB-B6F9-CE783E0B4915}"/>
              </a:ext>
            </a:extLst>
          </p:cNvPr>
          <p:cNvSpPr>
            <a:spLocks noGrp="1"/>
          </p:cNvSpPr>
          <p:nvPr>
            <p:ph type="pic" sz="quarter" idx="30"/>
          </p:nvPr>
        </p:nvSpPr>
        <p:spPr>
          <a:xfrm>
            <a:off x="5767663" y="40614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15" name="Text Placeholder 13">
            <a:extLst>
              <a:ext uri="{FF2B5EF4-FFF2-40B4-BE49-F238E27FC236}">
                <a16:creationId xmlns:a16="http://schemas.microsoft.com/office/drawing/2014/main" id="{29516E72-9F69-7706-E1E1-D929BE80AAD5}"/>
              </a:ext>
            </a:extLst>
          </p:cNvPr>
          <p:cNvSpPr>
            <a:spLocks noGrp="1"/>
          </p:cNvSpPr>
          <p:nvPr>
            <p:ph type="body" sz="quarter" idx="31" hasCustomPrompt="1"/>
          </p:nvPr>
        </p:nvSpPr>
        <p:spPr>
          <a:xfrm>
            <a:off x="5421037" y="59760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6" name="Text Placeholder 11">
            <a:extLst>
              <a:ext uri="{FF2B5EF4-FFF2-40B4-BE49-F238E27FC236}">
                <a16:creationId xmlns:a16="http://schemas.microsoft.com/office/drawing/2014/main" id="{DC52DAAE-A701-859F-23AC-85A95437A0E5}"/>
              </a:ext>
            </a:extLst>
          </p:cNvPr>
          <p:cNvSpPr>
            <a:spLocks noGrp="1"/>
          </p:cNvSpPr>
          <p:nvPr>
            <p:ph type="body" sz="quarter" idx="32" hasCustomPrompt="1"/>
          </p:nvPr>
        </p:nvSpPr>
        <p:spPr>
          <a:xfrm>
            <a:off x="5421035" y="56240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17" name="Picture Placeholder 9">
            <a:extLst>
              <a:ext uri="{FF2B5EF4-FFF2-40B4-BE49-F238E27FC236}">
                <a16:creationId xmlns:a16="http://schemas.microsoft.com/office/drawing/2014/main" id="{951E57AF-E5C9-7DB0-BC16-361E918FC41E}"/>
              </a:ext>
            </a:extLst>
          </p:cNvPr>
          <p:cNvSpPr>
            <a:spLocks noGrp="1"/>
          </p:cNvSpPr>
          <p:nvPr>
            <p:ph type="pic" sz="quarter" idx="33"/>
          </p:nvPr>
        </p:nvSpPr>
        <p:spPr>
          <a:xfrm>
            <a:off x="9321800" y="13182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22" name="Text Placeholder 13">
            <a:extLst>
              <a:ext uri="{FF2B5EF4-FFF2-40B4-BE49-F238E27FC236}">
                <a16:creationId xmlns:a16="http://schemas.microsoft.com/office/drawing/2014/main" id="{A43C3D9C-007D-171B-6351-100B88712B67}"/>
              </a:ext>
            </a:extLst>
          </p:cNvPr>
          <p:cNvSpPr>
            <a:spLocks noGrp="1"/>
          </p:cNvSpPr>
          <p:nvPr>
            <p:ph type="body" sz="quarter" idx="34" hasCustomPrompt="1"/>
          </p:nvPr>
        </p:nvSpPr>
        <p:spPr>
          <a:xfrm>
            <a:off x="8975174" y="32328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3" name="Text Placeholder 11">
            <a:extLst>
              <a:ext uri="{FF2B5EF4-FFF2-40B4-BE49-F238E27FC236}">
                <a16:creationId xmlns:a16="http://schemas.microsoft.com/office/drawing/2014/main" id="{150F300E-E7D9-3059-4F9C-8E852D3D563E}"/>
              </a:ext>
            </a:extLst>
          </p:cNvPr>
          <p:cNvSpPr>
            <a:spLocks noGrp="1"/>
          </p:cNvSpPr>
          <p:nvPr>
            <p:ph type="body" sz="quarter" idx="35" hasCustomPrompt="1"/>
          </p:nvPr>
        </p:nvSpPr>
        <p:spPr>
          <a:xfrm>
            <a:off x="8975172" y="28808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24" name="Picture Placeholder 9">
            <a:extLst>
              <a:ext uri="{FF2B5EF4-FFF2-40B4-BE49-F238E27FC236}">
                <a16:creationId xmlns:a16="http://schemas.microsoft.com/office/drawing/2014/main" id="{46FAA0F9-1A00-2090-DC5E-C0E92BCA74CC}"/>
              </a:ext>
            </a:extLst>
          </p:cNvPr>
          <p:cNvSpPr>
            <a:spLocks noGrp="1"/>
          </p:cNvSpPr>
          <p:nvPr>
            <p:ph type="pic" sz="quarter" idx="36"/>
          </p:nvPr>
        </p:nvSpPr>
        <p:spPr>
          <a:xfrm>
            <a:off x="9321800" y="40614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25" name="Text Placeholder 13">
            <a:extLst>
              <a:ext uri="{FF2B5EF4-FFF2-40B4-BE49-F238E27FC236}">
                <a16:creationId xmlns:a16="http://schemas.microsoft.com/office/drawing/2014/main" id="{5B847041-1AC8-C11B-C193-75DE0834D037}"/>
              </a:ext>
            </a:extLst>
          </p:cNvPr>
          <p:cNvSpPr>
            <a:spLocks noGrp="1"/>
          </p:cNvSpPr>
          <p:nvPr>
            <p:ph type="body" sz="quarter" idx="37" hasCustomPrompt="1"/>
          </p:nvPr>
        </p:nvSpPr>
        <p:spPr>
          <a:xfrm>
            <a:off x="8975174" y="59760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6" name="Text Placeholder 11">
            <a:extLst>
              <a:ext uri="{FF2B5EF4-FFF2-40B4-BE49-F238E27FC236}">
                <a16:creationId xmlns:a16="http://schemas.microsoft.com/office/drawing/2014/main" id="{0A14CE0B-2732-B9FD-B56A-BB609D92DF9E}"/>
              </a:ext>
            </a:extLst>
          </p:cNvPr>
          <p:cNvSpPr>
            <a:spLocks noGrp="1"/>
          </p:cNvSpPr>
          <p:nvPr>
            <p:ph type="body" sz="quarter" idx="38" hasCustomPrompt="1"/>
          </p:nvPr>
        </p:nvSpPr>
        <p:spPr>
          <a:xfrm>
            <a:off x="8975172" y="56240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Tree>
    <p:extLst>
      <p:ext uri="{BB962C8B-B14F-4D97-AF65-F5344CB8AC3E}">
        <p14:creationId xmlns:p14="http://schemas.microsoft.com/office/powerpoint/2010/main" val="75061001"/>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AL">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F99D9E9C-589E-BF7B-ECA7-39F6231746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cxnSp>
        <p:nvCxnSpPr>
          <p:cNvPr id="21" name="Straight Connector 20">
            <a:extLst>
              <a:ext uri="{FF2B5EF4-FFF2-40B4-BE49-F238E27FC236}">
                <a16:creationId xmlns:a16="http://schemas.microsoft.com/office/drawing/2014/main" id="{B0FC5F02-4C3D-A59F-E9B7-71773DE78D17}"/>
              </a:ext>
            </a:extLst>
          </p:cNvPr>
          <p:cNvCxnSpPr>
            <a:cxnSpLocks/>
          </p:cNvCxnSpPr>
          <p:nvPr userDrawn="1"/>
        </p:nvCxnSpPr>
        <p:spPr>
          <a:xfrm>
            <a:off x="1866900" y="3777996"/>
            <a:ext cx="9281498"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3" name="Picture Placeholder 9">
            <a:extLst>
              <a:ext uri="{FF2B5EF4-FFF2-40B4-BE49-F238E27FC236}">
                <a16:creationId xmlns:a16="http://schemas.microsoft.com/office/drawing/2014/main" id="{C88FB6F2-AD08-62EA-F030-D6CC154E1FE8}"/>
              </a:ext>
            </a:extLst>
          </p:cNvPr>
          <p:cNvSpPr>
            <a:spLocks noGrp="1"/>
          </p:cNvSpPr>
          <p:nvPr>
            <p:ph type="pic" sz="quarter" idx="20"/>
          </p:nvPr>
        </p:nvSpPr>
        <p:spPr>
          <a:xfrm>
            <a:off x="2213528" y="13182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57" name="Text Placeholder 13">
            <a:extLst>
              <a:ext uri="{FF2B5EF4-FFF2-40B4-BE49-F238E27FC236}">
                <a16:creationId xmlns:a16="http://schemas.microsoft.com/office/drawing/2014/main" id="{860E6636-3A13-B0C4-65F9-F31730F3278F}"/>
              </a:ext>
            </a:extLst>
          </p:cNvPr>
          <p:cNvSpPr>
            <a:spLocks noGrp="1"/>
          </p:cNvSpPr>
          <p:nvPr>
            <p:ph type="body" sz="quarter" idx="21" hasCustomPrompt="1"/>
          </p:nvPr>
        </p:nvSpPr>
        <p:spPr>
          <a:xfrm>
            <a:off x="1866902" y="32328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64" name="Text Placeholder 11">
            <a:extLst>
              <a:ext uri="{FF2B5EF4-FFF2-40B4-BE49-F238E27FC236}">
                <a16:creationId xmlns:a16="http://schemas.microsoft.com/office/drawing/2014/main" id="{ECBE9E43-4AEC-1EA6-90D4-95188038E82D}"/>
              </a:ext>
            </a:extLst>
          </p:cNvPr>
          <p:cNvSpPr>
            <a:spLocks noGrp="1"/>
          </p:cNvSpPr>
          <p:nvPr>
            <p:ph type="body" sz="quarter" idx="23" hasCustomPrompt="1"/>
          </p:nvPr>
        </p:nvSpPr>
        <p:spPr>
          <a:xfrm>
            <a:off x="1866900" y="28808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8" name="Picture Placeholder 9">
            <a:extLst>
              <a:ext uri="{FF2B5EF4-FFF2-40B4-BE49-F238E27FC236}">
                <a16:creationId xmlns:a16="http://schemas.microsoft.com/office/drawing/2014/main" id="{BE1EEDCE-D701-9311-C11F-055034AB6FC2}"/>
              </a:ext>
            </a:extLst>
          </p:cNvPr>
          <p:cNvSpPr>
            <a:spLocks noGrp="1"/>
          </p:cNvSpPr>
          <p:nvPr>
            <p:ph type="pic" sz="quarter" idx="24"/>
          </p:nvPr>
        </p:nvSpPr>
        <p:spPr>
          <a:xfrm>
            <a:off x="2213528" y="40614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9" name="Text Placeholder 13">
            <a:extLst>
              <a:ext uri="{FF2B5EF4-FFF2-40B4-BE49-F238E27FC236}">
                <a16:creationId xmlns:a16="http://schemas.microsoft.com/office/drawing/2014/main" id="{DE5EC595-90B9-239A-3B2A-A0AB4EE1C939}"/>
              </a:ext>
            </a:extLst>
          </p:cNvPr>
          <p:cNvSpPr>
            <a:spLocks noGrp="1"/>
          </p:cNvSpPr>
          <p:nvPr>
            <p:ph type="body" sz="quarter" idx="25" hasCustomPrompt="1"/>
          </p:nvPr>
        </p:nvSpPr>
        <p:spPr>
          <a:xfrm>
            <a:off x="1866902" y="59760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0" name="Text Placeholder 11">
            <a:extLst>
              <a:ext uri="{FF2B5EF4-FFF2-40B4-BE49-F238E27FC236}">
                <a16:creationId xmlns:a16="http://schemas.microsoft.com/office/drawing/2014/main" id="{B6F0AF02-48C4-7232-FFFC-10BD30174D84}"/>
              </a:ext>
            </a:extLst>
          </p:cNvPr>
          <p:cNvSpPr>
            <a:spLocks noGrp="1"/>
          </p:cNvSpPr>
          <p:nvPr>
            <p:ph type="body" sz="quarter" idx="26" hasCustomPrompt="1"/>
          </p:nvPr>
        </p:nvSpPr>
        <p:spPr>
          <a:xfrm>
            <a:off x="1866900" y="56240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11" name="Picture Placeholder 9">
            <a:extLst>
              <a:ext uri="{FF2B5EF4-FFF2-40B4-BE49-F238E27FC236}">
                <a16:creationId xmlns:a16="http://schemas.microsoft.com/office/drawing/2014/main" id="{3F6EEA32-9589-BDBC-7B05-79818DE7E165}"/>
              </a:ext>
            </a:extLst>
          </p:cNvPr>
          <p:cNvSpPr>
            <a:spLocks noGrp="1"/>
          </p:cNvSpPr>
          <p:nvPr>
            <p:ph type="pic" sz="quarter" idx="27"/>
          </p:nvPr>
        </p:nvSpPr>
        <p:spPr>
          <a:xfrm>
            <a:off x="5767663" y="13182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12" name="Text Placeholder 13">
            <a:extLst>
              <a:ext uri="{FF2B5EF4-FFF2-40B4-BE49-F238E27FC236}">
                <a16:creationId xmlns:a16="http://schemas.microsoft.com/office/drawing/2014/main" id="{773C7718-315B-FD88-4EB6-194DB6B59DE5}"/>
              </a:ext>
            </a:extLst>
          </p:cNvPr>
          <p:cNvSpPr>
            <a:spLocks noGrp="1"/>
          </p:cNvSpPr>
          <p:nvPr>
            <p:ph type="body" sz="quarter" idx="28" hasCustomPrompt="1"/>
          </p:nvPr>
        </p:nvSpPr>
        <p:spPr>
          <a:xfrm>
            <a:off x="5421037" y="32328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3" name="Text Placeholder 11">
            <a:extLst>
              <a:ext uri="{FF2B5EF4-FFF2-40B4-BE49-F238E27FC236}">
                <a16:creationId xmlns:a16="http://schemas.microsoft.com/office/drawing/2014/main" id="{3D011143-1B1D-854F-5E9F-676984969D25}"/>
              </a:ext>
            </a:extLst>
          </p:cNvPr>
          <p:cNvSpPr>
            <a:spLocks noGrp="1"/>
          </p:cNvSpPr>
          <p:nvPr>
            <p:ph type="body" sz="quarter" idx="29" hasCustomPrompt="1"/>
          </p:nvPr>
        </p:nvSpPr>
        <p:spPr>
          <a:xfrm>
            <a:off x="5421035" y="28808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14" name="Picture Placeholder 9">
            <a:extLst>
              <a:ext uri="{FF2B5EF4-FFF2-40B4-BE49-F238E27FC236}">
                <a16:creationId xmlns:a16="http://schemas.microsoft.com/office/drawing/2014/main" id="{0613471A-17AF-1DBB-B6F9-CE783E0B4915}"/>
              </a:ext>
            </a:extLst>
          </p:cNvPr>
          <p:cNvSpPr>
            <a:spLocks noGrp="1"/>
          </p:cNvSpPr>
          <p:nvPr>
            <p:ph type="pic" sz="quarter" idx="30"/>
          </p:nvPr>
        </p:nvSpPr>
        <p:spPr>
          <a:xfrm>
            <a:off x="5767663" y="40614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15" name="Text Placeholder 13">
            <a:extLst>
              <a:ext uri="{FF2B5EF4-FFF2-40B4-BE49-F238E27FC236}">
                <a16:creationId xmlns:a16="http://schemas.microsoft.com/office/drawing/2014/main" id="{29516E72-9F69-7706-E1E1-D929BE80AAD5}"/>
              </a:ext>
            </a:extLst>
          </p:cNvPr>
          <p:cNvSpPr>
            <a:spLocks noGrp="1"/>
          </p:cNvSpPr>
          <p:nvPr>
            <p:ph type="body" sz="quarter" idx="31" hasCustomPrompt="1"/>
          </p:nvPr>
        </p:nvSpPr>
        <p:spPr>
          <a:xfrm>
            <a:off x="5421037" y="59760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16" name="Text Placeholder 11">
            <a:extLst>
              <a:ext uri="{FF2B5EF4-FFF2-40B4-BE49-F238E27FC236}">
                <a16:creationId xmlns:a16="http://schemas.microsoft.com/office/drawing/2014/main" id="{DC52DAAE-A701-859F-23AC-85A95437A0E5}"/>
              </a:ext>
            </a:extLst>
          </p:cNvPr>
          <p:cNvSpPr>
            <a:spLocks noGrp="1"/>
          </p:cNvSpPr>
          <p:nvPr>
            <p:ph type="body" sz="quarter" idx="32" hasCustomPrompt="1"/>
          </p:nvPr>
        </p:nvSpPr>
        <p:spPr>
          <a:xfrm>
            <a:off x="5421035" y="56240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17" name="Picture Placeholder 9">
            <a:extLst>
              <a:ext uri="{FF2B5EF4-FFF2-40B4-BE49-F238E27FC236}">
                <a16:creationId xmlns:a16="http://schemas.microsoft.com/office/drawing/2014/main" id="{951E57AF-E5C9-7DB0-BC16-361E918FC41E}"/>
              </a:ext>
            </a:extLst>
          </p:cNvPr>
          <p:cNvSpPr>
            <a:spLocks noGrp="1"/>
          </p:cNvSpPr>
          <p:nvPr>
            <p:ph type="pic" sz="quarter" idx="33"/>
          </p:nvPr>
        </p:nvSpPr>
        <p:spPr>
          <a:xfrm>
            <a:off x="9321800" y="13182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22" name="Text Placeholder 13">
            <a:extLst>
              <a:ext uri="{FF2B5EF4-FFF2-40B4-BE49-F238E27FC236}">
                <a16:creationId xmlns:a16="http://schemas.microsoft.com/office/drawing/2014/main" id="{A43C3D9C-007D-171B-6351-100B88712B67}"/>
              </a:ext>
            </a:extLst>
          </p:cNvPr>
          <p:cNvSpPr>
            <a:spLocks noGrp="1"/>
          </p:cNvSpPr>
          <p:nvPr>
            <p:ph type="body" sz="quarter" idx="34" hasCustomPrompt="1"/>
          </p:nvPr>
        </p:nvSpPr>
        <p:spPr>
          <a:xfrm>
            <a:off x="8975174" y="32328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3" name="Text Placeholder 11">
            <a:extLst>
              <a:ext uri="{FF2B5EF4-FFF2-40B4-BE49-F238E27FC236}">
                <a16:creationId xmlns:a16="http://schemas.microsoft.com/office/drawing/2014/main" id="{150F300E-E7D9-3059-4F9C-8E852D3D563E}"/>
              </a:ext>
            </a:extLst>
          </p:cNvPr>
          <p:cNvSpPr>
            <a:spLocks noGrp="1"/>
          </p:cNvSpPr>
          <p:nvPr>
            <p:ph type="body" sz="quarter" idx="35" hasCustomPrompt="1"/>
          </p:nvPr>
        </p:nvSpPr>
        <p:spPr>
          <a:xfrm>
            <a:off x="8975172" y="28808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24" name="Picture Placeholder 9">
            <a:extLst>
              <a:ext uri="{FF2B5EF4-FFF2-40B4-BE49-F238E27FC236}">
                <a16:creationId xmlns:a16="http://schemas.microsoft.com/office/drawing/2014/main" id="{46FAA0F9-1A00-2090-DC5E-C0E92BCA74CC}"/>
              </a:ext>
            </a:extLst>
          </p:cNvPr>
          <p:cNvSpPr>
            <a:spLocks noGrp="1"/>
          </p:cNvSpPr>
          <p:nvPr>
            <p:ph type="pic" sz="quarter" idx="36"/>
          </p:nvPr>
        </p:nvSpPr>
        <p:spPr>
          <a:xfrm>
            <a:off x="9321800" y="4061460"/>
            <a:ext cx="1479968" cy="1479968"/>
          </a:xfrm>
          <a:prstGeom prst="ellipse">
            <a:avLst/>
          </a:prstGeom>
          <a:solidFill>
            <a:schemeClr val="bg1">
              <a:lumMod val="85000"/>
            </a:schemeClr>
          </a:solidFill>
          <a:ln>
            <a:solidFill>
              <a:schemeClr val="tx2"/>
            </a:solidFill>
          </a:ln>
        </p:spPr>
        <p:txBody>
          <a:bodyPr anchor="ctr">
            <a:normAutofit/>
          </a:bodyPr>
          <a:lstStyle>
            <a:lvl1pPr algn="ctr">
              <a:defRPr sz="1600"/>
            </a:lvl1pPr>
          </a:lstStyle>
          <a:p>
            <a:endParaRPr lang="en-US" dirty="0"/>
          </a:p>
        </p:txBody>
      </p:sp>
      <p:sp>
        <p:nvSpPr>
          <p:cNvPr id="25" name="Text Placeholder 13">
            <a:extLst>
              <a:ext uri="{FF2B5EF4-FFF2-40B4-BE49-F238E27FC236}">
                <a16:creationId xmlns:a16="http://schemas.microsoft.com/office/drawing/2014/main" id="{5B847041-1AC8-C11B-C193-75DE0834D037}"/>
              </a:ext>
            </a:extLst>
          </p:cNvPr>
          <p:cNvSpPr>
            <a:spLocks noGrp="1"/>
          </p:cNvSpPr>
          <p:nvPr>
            <p:ph type="body" sz="quarter" idx="37" hasCustomPrompt="1"/>
          </p:nvPr>
        </p:nvSpPr>
        <p:spPr>
          <a:xfrm>
            <a:off x="8975174" y="5976091"/>
            <a:ext cx="2173224" cy="322263"/>
          </a:xfrm>
        </p:spPr>
        <p:txBody>
          <a:bodyPr>
            <a:noAutofit/>
          </a:bodyPr>
          <a:lstStyle>
            <a:lvl1pPr>
              <a:lnSpc>
                <a:spcPct val="100000"/>
              </a:lnSpc>
              <a:defRPr sz="1400">
                <a:solidFill>
                  <a:schemeClr val="tx1">
                    <a:lumMod val="65000"/>
                    <a:lumOff val="35000"/>
                  </a:schemeClr>
                </a:solidFill>
              </a:defRPr>
            </a:lvl1pPr>
          </a:lstStyle>
          <a:p>
            <a:pPr lvl="0"/>
            <a:r>
              <a:rPr lang="en-US"/>
              <a:t>Title goes here</a:t>
            </a:r>
          </a:p>
        </p:txBody>
      </p:sp>
      <p:sp>
        <p:nvSpPr>
          <p:cNvPr id="26" name="Text Placeholder 11">
            <a:extLst>
              <a:ext uri="{FF2B5EF4-FFF2-40B4-BE49-F238E27FC236}">
                <a16:creationId xmlns:a16="http://schemas.microsoft.com/office/drawing/2014/main" id="{0A14CE0B-2732-B9FD-B56A-BB609D92DF9E}"/>
              </a:ext>
            </a:extLst>
          </p:cNvPr>
          <p:cNvSpPr>
            <a:spLocks noGrp="1"/>
          </p:cNvSpPr>
          <p:nvPr>
            <p:ph type="body" sz="quarter" idx="38" hasCustomPrompt="1"/>
          </p:nvPr>
        </p:nvSpPr>
        <p:spPr>
          <a:xfrm>
            <a:off x="8975172" y="5624037"/>
            <a:ext cx="2173230" cy="322263"/>
          </a:xfrm>
        </p:spPr>
        <p:txBody>
          <a:bodyPr>
            <a:noAutofit/>
          </a:bodyPr>
          <a:lstStyle>
            <a:lvl1pPr>
              <a:lnSpc>
                <a:spcPct val="100000"/>
              </a:lnSpc>
              <a:defRPr sz="1600" b="1" cap="all" baseline="0">
                <a:solidFill>
                  <a:schemeClr val="tx1">
                    <a:lumMod val="75000"/>
                    <a:lumOff val="25000"/>
                  </a:schemeClr>
                </a:solidFill>
              </a:defRPr>
            </a:lvl1pPr>
          </a:lstStyle>
          <a:p>
            <a:pPr lvl="0"/>
            <a:r>
              <a:rPr lang="en-US"/>
              <a:t>Name here</a:t>
            </a:r>
          </a:p>
        </p:txBody>
      </p:sp>
      <p:sp>
        <p:nvSpPr>
          <p:cNvPr id="3" name="Text Placeholder 11">
            <a:extLst>
              <a:ext uri="{FF2B5EF4-FFF2-40B4-BE49-F238E27FC236}">
                <a16:creationId xmlns:a16="http://schemas.microsoft.com/office/drawing/2014/main" id="{1C83158C-A72C-3E95-468A-761DF09A60E6}"/>
              </a:ext>
            </a:extLst>
          </p:cNvPr>
          <p:cNvSpPr>
            <a:spLocks noGrp="1"/>
          </p:cNvSpPr>
          <p:nvPr>
            <p:ph type="body" sz="quarter" idx="15" hasCustomPrompt="1"/>
          </p:nvPr>
        </p:nvSpPr>
        <p:spPr>
          <a:xfrm>
            <a:off x="1866637" y="522565"/>
            <a:ext cx="7664915" cy="457200"/>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Team headline</a:t>
            </a:r>
          </a:p>
        </p:txBody>
      </p:sp>
      <p:sp>
        <p:nvSpPr>
          <p:cNvPr id="4" name="Right Triangle 3">
            <a:extLst>
              <a:ext uri="{FF2B5EF4-FFF2-40B4-BE49-F238E27FC236}">
                <a16:creationId xmlns:a16="http://schemas.microsoft.com/office/drawing/2014/main" id="{BE6B48F8-D8A8-30FF-0BB8-B8760341258D}"/>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619149184"/>
      </p:ext>
    </p:extLst>
  </p:cSld>
  <p:clrMapOvr>
    <a:masterClrMapping/>
  </p:clrMapOvr>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125_Custom Layout">
    <p:bg>
      <p:bgPr>
        <a:solidFill>
          <a:schemeClr val="bg1"/>
        </a:solidFill>
        <a:effectLst/>
      </p:bgPr>
    </p:bg>
    <p:spTree>
      <p:nvGrpSpPr>
        <p:cNvPr id="1" name=""/>
        <p:cNvGrpSpPr/>
        <p:nvPr/>
      </p:nvGrpSpPr>
      <p:grpSpPr>
        <a:xfrm>
          <a:off x="0" y="0"/>
          <a:ext cx="0" cy="0"/>
          <a:chOff x="0" y="0"/>
          <a:chExt cx="0" cy="0"/>
        </a:xfrm>
      </p:grpSpPr>
      <p:pic>
        <p:nvPicPr>
          <p:cNvPr id="24" name="Picture 23" descr="A blue background with white text&#10;&#10;Description automatically generated">
            <a:extLst>
              <a:ext uri="{FF2B5EF4-FFF2-40B4-BE49-F238E27FC236}">
                <a16:creationId xmlns:a16="http://schemas.microsoft.com/office/drawing/2014/main" id="{F77EDEE1-FD6C-DC18-B18E-D8E905EB59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grpSp>
        <p:nvGrpSpPr>
          <p:cNvPr id="2" name="Group 1">
            <a:extLst>
              <a:ext uri="{FF2B5EF4-FFF2-40B4-BE49-F238E27FC236}">
                <a16:creationId xmlns:a16="http://schemas.microsoft.com/office/drawing/2014/main" id="{764F2E70-D2D9-B7A9-A9B9-BEB6DDE77C05}"/>
              </a:ext>
            </a:extLst>
          </p:cNvPr>
          <p:cNvGrpSpPr/>
          <p:nvPr userDrawn="1"/>
        </p:nvGrpSpPr>
        <p:grpSpPr>
          <a:xfrm>
            <a:off x="468887" y="3262747"/>
            <a:ext cx="47707" cy="344979"/>
            <a:chOff x="937774" y="6525494"/>
            <a:chExt cx="95412" cy="689956"/>
          </a:xfrm>
        </p:grpSpPr>
        <p:cxnSp>
          <p:nvCxnSpPr>
            <p:cNvPr id="3" name="Straight Connector 2">
              <a:extLst>
                <a:ext uri="{FF2B5EF4-FFF2-40B4-BE49-F238E27FC236}">
                  <a16:creationId xmlns:a16="http://schemas.microsoft.com/office/drawing/2014/main" id="{927BE6AB-76E8-E1D1-DE6D-F9EEA5E927D9}"/>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02FE55D-1DD4-B707-74BE-43E51F30E8F8}"/>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EDC76FFB-0878-4B49-CA29-7A8A5C141B91}"/>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A1F1EC8-226E-FC4A-8738-8C9CE6CD2A1B}"/>
              </a:ext>
            </a:extLst>
          </p:cNvPr>
          <p:cNvGrpSpPr/>
          <p:nvPr userDrawn="1"/>
        </p:nvGrpSpPr>
        <p:grpSpPr>
          <a:xfrm>
            <a:off x="468887" y="3262747"/>
            <a:ext cx="47707" cy="344979"/>
            <a:chOff x="937774" y="6525494"/>
            <a:chExt cx="95412" cy="689956"/>
          </a:xfrm>
        </p:grpSpPr>
        <p:cxnSp>
          <p:nvCxnSpPr>
            <p:cNvPr id="8" name="Straight Connector 7">
              <a:extLst>
                <a:ext uri="{FF2B5EF4-FFF2-40B4-BE49-F238E27FC236}">
                  <a16:creationId xmlns:a16="http://schemas.microsoft.com/office/drawing/2014/main" id="{AFCB302A-5723-0AE2-380F-6413D5F9768D}"/>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2FB0A5-1C28-BA2D-02E8-456A98DA9887}"/>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Text Placeholder 11">
            <a:extLst>
              <a:ext uri="{FF2B5EF4-FFF2-40B4-BE49-F238E27FC236}">
                <a16:creationId xmlns:a16="http://schemas.microsoft.com/office/drawing/2014/main" id="{2C728F43-113F-4D7C-161B-C6D95BF0996E}"/>
              </a:ext>
            </a:extLst>
          </p:cNvPr>
          <p:cNvSpPr>
            <a:spLocks noGrp="1"/>
          </p:cNvSpPr>
          <p:nvPr>
            <p:ph type="body" sz="quarter" idx="12" hasCustomPrompt="1"/>
          </p:nvPr>
        </p:nvSpPr>
        <p:spPr>
          <a:xfrm>
            <a:off x="1866898" y="2163251"/>
            <a:ext cx="9334501" cy="719046"/>
          </a:xfrm>
        </p:spPr>
        <p:txBody>
          <a:bodyPr anchor="ctr">
            <a:noAutofit/>
          </a:bodyPr>
          <a:lstStyle>
            <a:lvl1pPr>
              <a:lnSpc>
                <a:spcPct val="70000"/>
              </a:lnSpc>
              <a:defRPr sz="4000" b="1" i="0" cap="all" baseline="0">
                <a:solidFill>
                  <a:schemeClr val="bg1"/>
                </a:solidFill>
              </a:defRPr>
            </a:lvl1pPr>
          </a:lstStyle>
          <a:p>
            <a:pPr lvl="0"/>
            <a:r>
              <a:rPr lang="en-US"/>
              <a:t>Thanks copy</a:t>
            </a:r>
          </a:p>
        </p:txBody>
      </p:sp>
      <p:pic>
        <p:nvPicPr>
          <p:cNvPr id="11" name="Graphic 10">
            <a:extLst>
              <a:ext uri="{FF2B5EF4-FFF2-40B4-BE49-F238E27FC236}">
                <a16:creationId xmlns:a16="http://schemas.microsoft.com/office/drawing/2014/main" id="{56495F46-D0E9-7F9F-4058-35CF5BFD187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900" y="580041"/>
            <a:ext cx="1982083" cy="570188"/>
          </a:xfrm>
          <a:prstGeom prst="rect">
            <a:avLst/>
          </a:prstGeom>
        </p:spPr>
      </p:pic>
      <p:sp>
        <p:nvSpPr>
          <p:cNvPr id="18" name="TextBox 17">
            <a:extLst>
              <a:ext uri="{FF2B5EF4-FFF2-40B4-BE49-F238E27FC236}">
                <a16:creationId xmlns:a16="http://schemas.microsoft.com/office/drawing/2014/main" id="{B151A744-95B6-13C7-2B8A-57FC85B62FF6}"/>
              </a:ext>
            </a:extLst>
          </p:cNvPr>
          <p:cNvSpPr txBox="1"/>
          <p:nvPr userDrawn="1"/>
        </p:nvSpPr>
        <p:spPr>
          <a:xfrm>
            <a:off x="1866898" y="5815045"/>
            <a:ext cx="9334501" cy="7232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600" kern="1200" dirty="0">
                <a:solidFill>
                  <a:schemeClr val="bg1"/>
                </a:solidFill>
                <a:effectLst/>
                <a:latin typeface="+mn-lt"/>
                <a:ea typeface="+mn-ea"/>
                <a:cs typeface="+mn-cs"/>
              </a:rPr>
              <a:t>“Crowe” is the brand name under which the member firms of Crowe Global operate and provide professional services, and those firms together form the Crowe Global network of independent audit, tax, and consulting firms. “Crowe” may be used to refer to individual firms, to several such firms, or to all firms within the Crowe Global network. Crowe Cayman Ltd., and Crowe Horwath IT Services LLP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 other Crowe Global network firm or other party. Visit www.crowe.com/disclosure for more information about Crowe LLP, its subsidiaries, and Crowe Global. </a:t>
            </a:r>
          </a:p>
          <a:p>
            <a:pPr>
              <a:spcBef>
                <a:spcPts val="600"/>
              </a:spcBef>
            </a:pPr>
            <a:r>
              <a:rPr lang="en-US" sz="600" kern="1200" dirty="0">
                <a:solidFill>
                  <a:schemeClr val="bg1"/>
                </a:solidFill>
                <a:effectLst/>
                <a:latin typeface="+mn-lt"/>
                <a:ea typeface="+mn-ea"/>
                <a:cs typeface="+mn-cs"/>
              </a:rPr>
              <a:t>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 2024 Crowe LLP.</a:t>
            </a:r>
          </a:p>
        </p:txBody>
      </p:sp>
      <p:sp>
        <p:nvSpPr>
          <p:cNvPr id="19" name="Text Placeholder 5">
            <a:extLst>
              <a:ext uri="{FF2B5EF4-FFF2-40B4-BE49-F238E27FC236}">
                <a16:creationId xmlns:a16="http://schemas.microsoft.com/office/drawing/2014/main" id="{C46F7325-5562-443E-73EF-0EAAE7E0EB04}"/>
              </a:ext>
            </a:extLst>
          </p:cNvPr>
          <p:cNvSpPr>
            <a:spLocks noGrp="1"/>
          </p:cNvSpPr>
          <p:nvPr>
            <p:ph type="body" sz="quarter" idx="13" hasCustomPrompt="1"/>
          </p:nvPr>
        </p:nvSpPr>
        <p:spPr>
          <a:xfrm>
            <a:off x="1866899" y="3294120"/>
            <a:ext cx="2804210" cy="1806885"/>
          </a:xfrm>
        </p:spPr>
        <p:txBody>
          <a:bodyPr/>
          <a:lstStyle>
            <a:lvl1pPr marL="0" indent="0">
              <a:buFontTx/>
              <a:buNone/>
              <a:defRPr sz="1800">
                <a:solidFill>
                  <a:schemeClr val="bg1"/>
                </a:solidFill>
              </a:defRPr>
            </a:lvl1pPr>
          </a:lstStyle>
          <a:p>
            <a:pPr lvl="0"/>
            <a:r>
              <a:rPr lang="en-US"/>
              <a:t>Click to add presenter’s name and contact information.</a:t>
            </a:r>
          </a:p>
        </p:txBody>
      </p:sp>
      <p:sp>
        <p:nvSpPr>
          <p:cNvPr id="20" name="Text Placeholder 5">
            <a:extLst>
              <a:ext uri="{FF2B5EF4-FFF2-40B4-BE49-F238E27FC236}">
                <a16:creationId xmlns:a16="http://schemas.microsoft.com/office/drawing/2014/main" id="{7E19E53D-B8EE-5D3E-84BD-C19F1B34786E}"/>
              </a:ext>
            </a:extLst>
          </p:cNvPr>
          <p:cNvSpPr>
            <a:spLocks noGrp="1"/>
          </p:cNvSpPr>
          <p:nvPr>
            <p:ph type="body" sz="quarter" idx="11" hasCustomPrompt="1"/>
          </p:nvPr>
        </p:nvSpPr>
        <p:spPr>
          <a:xfrm>
            <a:off x="5132043" y="3300486"/>
            <a:ext cx="2804210" cy="1800519"/>
          </a:xfrm>
        </p:spPr>
        <p:txBody>
          <a:bodyPr/>
          <a:lstStyle>
            <a:lvl1pPr marL="0" indent="0">
              <a:buFontTx/>
              <a:buNone/>
              <a:defRPr sz="1800">
                <a:solidFill>
                  <a:schemeClr val="bg1"/>
                </a:solidFill>
              </a:defRPr>
            </a:lvl1pPr>
          </a:lstStyle>
          <a:p>
            <a:pPr lvl="0"/>
            <a:r>
              <a:rPr lang="en-US"/>
              <a:t>Click to add presenter’s name and contact information.</a:t>
            </a:r>
          </a:p>
        </p:txBody>
      </p:sp>
      <p:sp>
        <p:nvSpPr>
          <p:cNvPr id="21" name="Text Placeholder 5">
            <a:extLst>
              <a:ext uri="{FF2B5EF4-FFF2-40B4-BE49-F238E27FC236}">
                <a16:creationId xmlns:a16="http://schemas.microsoft.com/office/drawing/2014/main" id="{49642085-F7AB-6C57-CE7D-A91CE1A75333}"/>
              </a:ext>
            </a:extLst>
          </p:cNvPr>
          <p:cNvSpPr>
            <a:spLocks noGrp="1"/>
          </p:cNvSpPr>
          <p:nvPr>
            <p:ph type="body" sz="quarter" idx="14" hasCustomPrompt="1"/>
          </p:nvPr>
        </p:nvSpPr>
        <p:spPr>
          <a:xfrm>
            <a:off x="8397190" y="3300486"/>
            <a:ext cx="2804210" cy="1800519"/>
          </a:xfrm>
        </p:spPr>
        <p:txBody>
          <a:bodyPr/>
          <a:lstStyle>
            <a:lvl1pPr marL="0" indent="0">
              <a:buFontTx/>
              <a:buNone/>
              <a:defRPr sz="1800">
                <a:solidFill>
                  <a:schemeClr val="bg1"/>
                </a:solidFill>
              </a:defRPr>
            </a:lvl1pPr>
          </a:lstStyle>
          <a:p>
            <a:pPr lvl="0"/>
            <a:r>
              <a:rPr lang="en-US"/>
              <a:t>Click to add presenter’s name and contact information.</a:t>
            </a:r>
          </a:p>
        </p:txBody>
      </p:sp>
    </p:spTree>
    <p:extLst>
      <p:ext uri="{BB962C8B-B14F-4D97-AF65-F5344CB8AC3E}">
        <p14:creationId xmlns:p14="http://schemas.microsoft.com/office/powerpoint/2010/main" val="23050652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26_Custom Layout">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77EDEE1-FD6C-DC18-B18E-D8E905EB598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V="1">
            <a:off x="0" y="0"/>
            <a:ext cx="12192000" cy="6858000"/>
          </a:xfrm>
          <a:prstGeom prst="rect">
            <a:avLst/>
          </a:prstGeom>
        </p:spPr>
      </p:pic>
      <p:grpSp>
        <p:nvGrpSpPr>
          <p:cNvPr id="2" name="Group 1">
            <a:extLst>
              <a:ext uri="{FF2B5EF4-FFF2-40B4-BE49-F238E27FC236}">
                <a16:creationId xmlns:a16="http://schemas.microsoft.com/office/drawing/2014/main" id="{764F2E70-D2D9-B7A9-A9B9-BEB6DDE77C05}"/>
              </a:ext>
            </a:extLst>
          </p:cNvPr>
          <p:cNvGrpSpPr/>
          <p:nvPr userDrawn="1"/>
        </p:nvGrpSpPr>
        <p:grpSpPr>
          <a:xfrm>
            <a:off x="468887" y="3262747"/>
            <a:ext cx="47707" cy="344979"/>
            <a:chOff x="937774" y="6525494"/>
            <a:chExt cx="95412" cy="689956"/>
          </a:xfrm>
        </p:grpSpPr>
        <p:cxnSp>
          <p:nvCxnSpPr>
            <p:cNvPr id="3" name="Straight Connector 2">
              <a:extLst>
                <a:ext uri="{FF2B5EF4-FFF2-40B4-BE49-F238E27FC236}">
                  <a16:creationId xmlns:a16="http://schemas.microsoft.com/office/drawing/2014/main" id="{927BE6AB-76E8-E1D1-DE6D-F9EEA5E927D9}"/>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02FE55D-1DD4-B707-74BE-43E51F30E8F8}"/>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EDC76FFB-0878-4B49-CA29-7A8A5C141B91}"/>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A1F1EC8-226E-FC4A-8738-8C9CE6CD2A1B}"/>
              </a:ext>
            </a:extLst>
          </p:cNvPr>
          <p:cNvGrpSpPr/>
          <p:nvPr userDrawn="1"/>
        </p:nvGrpSpPr>
        <p:grpSpPr>
          <a:xfrm>
            <a:off x="468887" y="3262747"/>
            <a:ext cx="47707" cy="344979"/>
            <a:chOff x="937774" y="6525494"/>
            <a:chExt cx="95412" cy="689956"/>
          </a:xfrm>
        </p:grpSpPr>
        <p:cxnSp>
          <p:nvCxnSpPr>
            <p:cNvPr id="8" name="Straight Connector 7">
              <a:extLst>
                <a:ext uri="{FF2B5EF4-FFF2-40B4-BE49-F238E27FC236}">
                  <a16:creationId xmlns:a16="http://schemas.microsoft.com/office/drawing/2014/main" id="{AFCB302A-5723-0AE2-380F-6413D5F9768D}"/>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2FB0A5-1C28-BA2D-02E8-456A98DA9887}"/>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Text Placeholder 11">
            <a:extLst>
              <a:ext uri="{FF2B5EF4-FFF2-40B4-BE49-F238E27FC236}">
                <a16:creationId xmlns:a16="http://schemas.microsoft.com/office/drawing/2014/main" id="{2C728F43-113F-4D7C-161B-C6D95BF0996E}"/>
              </a:ext>
            </a:extLst>
          </p:cNvPr>
          <p:cNvSpPr>
            <a:spLocks noGrp="1"/>
          </p:cNvSpPr>
          <p:nvPr>
            <p:ph type="body" sz="quarter" idx="12" hasCustomPrompt="1"/>
          </p:nvPr>
        </p:nvSpPr>
        <p:spPr>
          <a:xfrm>
            <a:off x="1866898" y="2163251"/>
            <a:ext cx="9334501" cy="719046"/>
          </a:xfrm>
        </p:spPr>
        <p:txBody>
          <a:bodyPr anchor="ctr">
            <a:noAutofit/>
          </a:bodyPr>
          <a:lstStyle>
            <a:lvl1pPr>
              <a:lnSpc>
                <a:spcPct val="70000"/>
              </a:lnSpc>
              <a:defRPr sz="4000" b="1" i="0" cap="all" baseline="0">
                <a:solidFill>
                  <a:schemeClr val="bg1"/>
                </a:solidFill>
              </a:defRPr>
            </a:lvl1pPr>
          </a:lstStyle>
          <a:p>
            <a:pPr lvl="0"/>
            <a:r>
              <a:rPr lang="en-US"/>
              <a:t>Thanks copy</a:t>
            </a:r>
          </a:p>
        </p:txBody>
      </p:sp>
      <p:pic>
        <p:nvPicPr>
          <p:cNvPr id="11" name="Graphic 10">
            <a:extLst>
              <a:ext uri="{FF2B5EF4-FFF2-40B4-BE49-F238E27FC236}">
                <a16:creationId xmlns:a16="http://schemas.microsoft.com/office/drawing/2014/main" id="{56495F46-D0E9-7F9F-4058-35CF5BFD187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900" y="580041"/>
            <a:ext cx="1982083" cy="570188"/>
          </a:xfrm>
          <a:prstGeom prst="rect">
            <a:avLst/>
          </a:prstGeom>
        </p:spPr>
      </p:pic>
      <p:sp>
        <p:nvSpPr>
          <p:cNvPr id="18" name="TextBox 17">
            <a:extLst>
              <a:ext uri="{FF2B5EF4-FFF2-40B4-BE49-F238E27FC236}">
                <a16:creationId xmlns:a16="http://schemas.microsoft.com/office/drawing/2014/main" id="{B151A744-95B6-13C7-2B8A-57FC85B62FF6}"/>
              </a:ext>
            </a:extLst>
          </p:cNvPr>
          <p:cNvSpPr txBox="1"/>
          <p:nvPr userDrawn="1"/>
        </p:nvSpPr>
        <p:spPr>
          <a:xfrm>
            <a:off x="1866898" y="5815045"/>
            <a:ext cx="9334501" cy="7232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600" kern="1200" dirty="0">
                <a:solidFill>
                  <a:schemeClr val="bg1"/>
                </a:solidFill>
                <a:effectLst/>
                <a:latin typeface="+mn-lt"/>
                <a:ea typeface="+mn-ea"/>
                <a:cs typeface="+mn-cs"/>
              </a:rPr>
              <a:t>“Crowe” is the brand name under which the member firms of Crowe Global operate and provide professional services, and those firms together form the Crowe Global network of independent audit, tax, and consulting firms. “Crowe” may be used to refer to individual firms, to several such firms, or to all firms within the Crowe Global network. Crowe Cayman Ltd., and Crowe Horwath IT Services LLP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 other Crowe Global network firm or other party. Visit www.crowe.com/disclosure for more information about Crowe LLP, its subsidiaries, and Crowe Global. </a:t>
            </a:r>
          </a:p>
          <a:p>
            <a:pPr>
              <a:spcBef>
                <a:spcPts val="600"/>
              </a:spcBef>
            </a:pPr>
            <a:r>
              <a:rPr lang="en-US" sz="600" kern="1200" dirty="0">
                <a:solidFill>
                  <a:schemeClr val="bg1"/>
                </a:solidFill>
                <a:effectLst/>
                <a:latin typeface="+mn-lt"/>
                <a:ea typeface="+mn-ea"/>
                <a:cs typeface="+mn-cs"/>
              </a:rPr>
              <a:t>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 2024 Crowe LLP.</a:t>
            </a:r>
          </a:p>
        </p:txBody>
      </p:sp>
      <p:sp>
        <p:nvSpPr>
          <p:cNvPr id="19" name="Text Placeholder 5">
            <a:extLst>
              <a:ext uri="{FF2B5EF4-FFF2-40B4-BE49-F238E27FC236}">
                <a16:creationId xmlns:a16="http://schemas.microsoft.com/office/drawing/2014/main" id="{C46F7325-5562-443E-73EF-0EAAE7E0EB04}"/>
              </a:ext>
            </a:extLst>
          </p:cNvPr>
          <p:cNvSpPr>
            <a:spLocks noGrp="1"/>
          </p:cNvSpPr>
          <p:nvPr>
            <p:ph type="body" sz="quarter" idx="13" hasCustomPrompt="1"/>
          </p:nvPr>
        </p:nvSpPr>
        <p:spPr>
          <a:xfrm>
            <a:off x="1866899" y="3294120"/>
            <a:ext cx="2804210" cy="1806885"/>
          </a:xfrm>
        </p:spPr>
        <p:txBody>
          <a:bodyPr/>
          <a:lstStyle>
            <a:lvl1pPr marL="0" indent="0">
              <a:buFontTx/>
              <a:buNone/>
              <a:defRPr sz="1800">
                <a:solidFill>
                  <a:schemeClr val="bg1"/>
                </a:solidFill>
              </a:defRPr>
            </a:lvl1pPr>
          </a:lstStyle>
          <a:p>
            <a:pPr lvl="0"/>
            <a:r>
              <a:rPr lang="en-US"/>
              <a:t>Click to add presenter’s name and contact information.</a:t>
            </a:r>
          </a:p>
        </p:txBody>
      </p:sp>
      <p:sp>
        <p:nvSpPr>
          <p:cNvPr id="20" name="Text Placeholder 5">
            <a:extLst>
              <a:ext uri="{FF2B5EF4-FFF2-40B4-BE49-F238E27FC236}">
                <a16:creationId xmlns:a16="http://schemas.microsoft.com/office/drawing/2014/main" id="{7E19E53D-B8EE-5D3E-84BD-C19F1B34786E}"/>
              </a:ext>
            </a:extLst>
          </p:cNvPr>
          <p:cNvSpPr>
            <a:spLocks noGrp="1"/>
          </p:cNvSpPr>
          <p:nvPr>
            <p:ph type="body" sz="quarter" idx="11" hasCustomPrompt="1"/>
          </p:nvPr>
        </p:nvSpPr>
        <p:spPr>
          <a:xfrm>
            <a:off x="5132043" y="3300486"/>
            <a:ext cx="2804210" cy="1800519"/>
          </a:xfrm>
        </p:spPr>
        <p:txBody>
          <a:bodyPr/>
          <a:lstStyle>
            <a:lvl1pPr marL="0" indent="0">
              <a:buFontTx/>
              <a:buNone/>
              <a:defRPr sz="1800">
                <a:solidFill>
                  <a:schemeClr val="bg1"/>
                </a:solidFill>
              </a:defRPr>
            </a:lvl1pPr>
          </a:lstStyle>
          <a:p>
            <a:pPr lvl="0"/>
            <a:r>
              <a:rPr lang="en-US"/>
              <a:t>Click to add presenter’s name and contact information.</a:t>
            </a:r>
          </a:p>
        </p:txBody>
      </p:sp>
      <p:sp>
        <p:nvSpPr>
          <p:cNvPr id="21" name="Text Placeholder 5">
            <a:extLst>
              <a:ext uri="{FF2B5EF4-FFF2-40B4-BE49-F238E27FC236}">
                <a16:creationId xmlns:a16="http://schemas.microsoft.com/office/drawing/2014/main" id="{49642085-F7AB-6C57-CE7D-A91CE1A75333}"/>
              </a:ext>
            </a:extLst>
          </p:cNvPr>
          <p:cNvSpPr>
            <a:spLocks noGrp="1"/>
          </p:cNvSpPr>
          <p:nvPr>
            <p:ph type="body" sz="quarter" idx="14" hasCustomPrompt="1"/>
          </p:nvPr>
        </p:nvSpPr>
        <p:spPr>
          <a:xfrm>
            <a:off x="8397190" y="3300486"/>
            <a:ext cx="2804210" cy="1800519"/>
          </a:xfrm>
        </p:spPr>
        <p:txBody>
          <a:bodyPr/>
          <a:lstStyle>
            <a:lvl1pPr marL="0" indent="0">
              <a:buFontTx/>
              <a:buNone/>
              <a:defRPr sz="1800">
                <a:solidFill>
                  <a:schemeClr val="bg1"/>
                </a:solidFill>
              </a:defRPr>
            </a:lvl1pPr>
          </a:lstStyle>
          <a:p>
            <a:pPr lvl="0"/>
            <a:r>
              <a:rPr lang="en-US"/>
              <a:t>Click to add presenter’s name and contact information.</a:t>
            </a:r>
          </a:p>
        </p:txBody>
      </p:sp>
    </p:spTree>
    <p:extLst>
      <p:ext uri="{BB962C8B-B14F-4D97-AF65-F5344CB8AC3E}">
        <p14:creationId xmlns:p14="http://schemas.microsoft.com/office/powerpoint/2010/main" val="5340656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28_Custom Layout">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7454DB7-15FD-984E-76A7-54494438D3B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99" y="580041"/>
            <a:ext cx="1982083" cy="570188"/>
          </a:xfrm>
          <a:prstGeom prst="rect">
            <a:avLst/>
          </a:prstGeom>
        </p:spPr>
      </p:pic>
      <p:sp>
        <p:nvSpPr>
          <p:cNvPr id="10" name="Text Placeholder 11">
            <a:extLst>
              <a:ext uri="{FF2B5EF4-FFF2-40B4-BE49-F238E27FC236}">
                <a16:creationId xmlns:a16="http://schemas.microsoft.com/office/drawing/2014/main" id="{2C728F43-113F-4D7C-161B-C6D95BF0996E}"/>
              </a:ext>
            </a:extLst>
          </p:cNvPr>
          <p:cNvSpPr>
            <a:spLocks noGrp="1"/>
          </p:cNvSpPr>
          <p:nvPr>
            <p:ph type="body" sz="quarter" idx="12" hasCustomPrompt="1"/>
          </p:nvPr>
        </p:nvSpPr>
        <p:spPr>
          <a:xfrm>
            <a:off x="1866898" y="2163251"/>
            <a:ext cx="9334501" cy="719046"/>
          </a:xfrm>
        </p:spPr>
        <p:txBody>
          <a:bodyPr anchor="ctr">
            <a:noAutofit/>
          </a:bodyPr>
          <a:lstStyle>
            <a:lvl1pPr>
              <a:lnSpc>
                <a:spcPct val="70000"/>
              </a:lnSpc>
              <a:defRPr sz="4000" b="1" i="0" cap="all" baseline="0">
                <a:solidFill>
                  <a:schemeClr val="tx1">
                    <a:lumMod val="95000"/>
                    <a:lumOff val="5000"/>
                  </a:schemeClr>
                </a:solidFill>
              </a:defRPr>
            </a:lvl1pPr>
          </a:lstStyle>
          <a:p>
            <a:pPr lvl="0"/>
            <a:r>
              <a:rPr lang="en-US"/>
              <a:t>Thanks copy</a:t>
            </a:r>
          </a:p>
        </p:txBody>
      </p:sp>
      <p:sp>
        <p:nvSpPr>
          <p:cNvPr id="18" name="TextBox 17">
            <a:extLst>
              <a:ext uri="{FF2B5EF4-FFF2-40B4-BE49-F238E27FC236}">
                <a16:creationId xmlns:a16="http://schemas.microsoft.com/office/drawing/2014/main" id="{B151A744-95B6-13C7-2B8A-57FC85B62FF6}"/>
              </a:ext>
            </a:extLst>
          </p:cNvPr>
          <p:cNvSpPr txBox="1"/>
          <p:nvPr userDrawn="1"/>
        </p:nvSpPr>
        <p:spPr>
          <a:xfrm>
            <a:off x="1866898" y="5815045"/>
            <a:ext cx="9334501" cy="7232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600" kern="1200" dirty="0">
                <a:solidFill>
                  <a:schemeClr val="tx1">
                    <a:lumMod val="95000"/>
                    <a:lumOff val="5000"/>
                  </a:schemeClr>
                </a:solidFill>
                <a:effectLst/>
                <a:latin typeface="+mn-lt"/>
                <a:ea typeface="+mn-ea"/>
                <a:cs typeface="+mn-cs"/>
              </a:rPr>
              <a:t>“Crowe” is the brand name under which the member firms of Crowe Global operate and provide professional services, and those firms together form the Crowe Global network of independent audit, tax, and consulting firms. “Crowe” may be used to refer to individual firms, to several such firms, or to all firms within the Crowe Global network. Crowe Cayman Ltd., and Crowe Horwath IT Services LLP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 other Crowe Global network firm or other party. Visit www.crowe.com/disclosure for more information about Crowe LLP, its subsidiaries, and Crowe Global. </a:t>
            </a:r>
          </a:p>
          <a:p>
            <a:pPr>
              <a:spcBef>
                <a:spcPts val="600"/>
              </a:spcBef>
            </a:pPr>
            <a:r>
              <a:rPr lang="en-US" sz="600" kern="1200" dirty="0">
                <a:solidFill>
                  <a:schemeClr val="tx1">
                    <a:lumMod val="95000"/>
                    <a:lumOff val="5000"/>
                  </a:schemeClr>
                </a:solidFill>
                <a:effectLst/>
                <a:latin typeface="+mn-lt"/>
                <a:ea typeface="+mn-ea"/>
                <a:cs typeface="+mn-cs"/>
              </a:rPr>
              <a:t>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 2024 Crowe LLP.</a:t>
            </a:r>
          </a:p>
        </p:txBody>
      </p:sp>
      <p:sp>
        <p:nvSpPr>
          <p:cNvPr id="19" name="Text Placeholder 5">
            <a:extLst>
              <a:ext uri="{FF2B5EF4-FFF2-40B4-BE49-F238E27FC236}">
                <a16:creationId xmlns:a16="http://schemas.microsoft.com/office/drawing/2014/main" id="{C46F7325-5562-443E-73EF-0EAAE7E0EB04}"/>
              </a:ext>
            </a:extLst>
          </p:cNvPr>
          <p:cNvSpPr>
            <a:spLocks noGrp="1"/>
          </p:cNvSpPr>
          <p:nvPr>
            <p:ph type="body" sz="quarter" idx="13" hasCustomPrompt="1"/>
          </p:nvPr>
        </p:nvSpPr>
        <p:spPr>
          <a:xfrm>
            <a:off x="1866899" y="3294120"/>
            <a:ext cx="2804210" cy="1806885"/>
          </a:xfrm>
        </p:spPr>
        <p:txBody>
          <a:bodyPr/>
          <a:lstStyle>
            <a:lvl1pPr marL="0" indent="0">
              <a:buFontTx/>
              <a:buNone/>
              <a:defRPr sz="1800">
                <a:solidFill>
                  <a:schemeClr val="tx1">
                    <a:lumMod val="95000"/>
                    <a:lumOff val="5000"/>
                  </a:schemeClr>
                </a:solidFill>
              </a:defRPr>
            </a:lvl1pPr>
          </a:lstStyle>
          <a:p>
            <a:pPr lvl="0"/>
            <a:r>
              <a:rPr lang="en-US"/>
              <a:t>Click to add presenter’s name and contact information.</a:t>
            </a:r>
          </a:p>
        </p:txBody>
      </p:sp>
      <p:sp>
        <p:nvSpPr>
          <p:cNvPr id="20" name="Text Placeholder 5">
            <a:extLst>
              <a:ext uri="{FF2B5EF4-FFF2-40B4-BE49-F238E27FC236}">
                <a16:creationId xmlns:a16="http://schemas.microsoft.com/office/drawing/2014/main" id="{7E19E53D-B8EE-5D3E-84BD-C19F1B34786E}"/>
              </a:ext>
            </a:extLst>
          </p:cNvPr>
          <p:cNvSpPr>
            <a:spLocks noGrp="1"/>
          </p:cNvSpPr>
          <p:nvPr>
            <p:ph type="body" sz="quarter" idx="11" hasCustomPrompt="1"/>
          </p:nvPr>
        </p:nvSpPr>
        <p:spPr>
          <a:xfrm>
            <a:off x="5132043" y="3300486"/>
            <a:ext cx="2804210" cy="1800519"/>
          </a:xfrm>
        </p:spPr>
        <p:txBody>
          <a:bodyPr/>
          <a:lstStyle>
            <a:lvl1pPr marL="0" indent="0">
              <a:buFontTx/>
              <a:buNone/>
              <a:defRPr sz="1800">
                <a:solidFill>
                  <a:schemeClr val="tx1">
                    <a:lumMod val="95000"/>
                    <a:lumOff val="5000"/>
                  </a:schemeClr>
                </a:solidFill>
              </a:defRPr>
            </a:lvl1pPr>
          </a:lstStyle>
          <a:p>
            <a:pPr lvl="0"/>
            <a:r>
              <a:rPr lang="en-US"/>
              <a:t>Click to add presenter’s name and contact information.</a:t>
            </a:r>
          </a:p>
        </p:txBody>
      </p:sp>
      <p:sp>
        <p:nvSpPr>
          <p:cNvPr id="21" name="Text Placeholder 5">
            <a:extLst>
              <a:ext uri="{FF2B5EF4-FFF2-40B4-BE49-F238E27FC236}">
                <a16:creationId xmlns:a16="http://schemas.microsoft.com/office/drawing/2014/main" id="{49642085-F7AB-6C57-CE7D-A91CE1A75333}"/>
              </a:ext>
            </a:extLst>
          </p:cNvPr>
          <p:cNvSpPr>
            <a:spLocks noGrp="1"/>
          </p:cNvSpPr>
          <p:nvPr>
            <p:ph type="body" sz="quarter" idx="14" hasCustomPrompt="1"/>
          </p:nvPr>
        </p:nvSpPr>
        <p:spPr>
          <a:xfrm>
            <a:off x="8397190" y="3300486"/>
            <a:ext cx="2804210" cy="1800519"/>
          </a:xfrm>
        </p:spPr>
        <p:txBody>
          <a:bodyPr/>
          <a:lstStyle>
            <a:lvl1pPr marL="0" indent="0">
              <a:buFontTx/>
              <a:buNone/>
              <a:defRPr sz="1800">
                <a:solidFill>
                  <a:schemeClr val="tx1">
                    <a:lumMod val="95000"/>
                    <a:lumOff val="5000"/>
                  </a:schemeClr>
                </a:solidFill>
              </a:defRPr>
            </a:lvl1pPr>
          </a:lstStyle>
          <a:p>
            <a:pPr lvl="0"/>
            <a:r>
              <a:rPr lang="en-US"/>
              <a:t>Click to add presenter’s name and contact information.</a:t>
            </a:r>
          </a:p>
        </p:txBody>
      </p:sp>
      <p:pic>
        <p:nvPicPr>
          <p:cNvPr id="25" name="Picture 24">
            <a:extLst>
              <a:ext uri="{FF2B5EF4-FFF2-40B4-BE49-F238E27FC236}">
                <a16:creationId xmlns:a16="http://schemas.microsoft.com/office/drawing/2014/main" id="{5CFC9000-4EF3-5D6E-B153-A3DE52DD219A}"/>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26" name="Group 25">
            <a:extLst>
              <a:ext uri="{FF2B5EF4-FFF2-40B4-BE49-F238E27FC236}">
                <a16:creationId xmlns:a16="http://schemas.microsoft.com/office/drawing/2014/main" id="{2DF0F365-6536-9CBA-3799-0572B4816401}"/>
              </a:ext>
            </a:extLst>
          </p:cNvPr>
          <p:cNvGrpSpPr/>
          <p:nvPr userDrawn="1"/>
        </p:nvGrpSpPr>
        <p:grpSpPr>
          <a:xfrm>
            <a:off x="468887" y="3262747"/>
            <a:ext cx="47707" cy="344979"/>
            <a:chOff x="937774" y="6525494"/>
            <a:chExt cx="95412" cy="689956"/>
          </a:xfrm>
        </p:grpSpPr>
        <p:cxnSp>
          <p:nvCxnSpPr>
            <p:cNvPr id="27" name="Straight Connector 26">
              <a:extLst>
                <a:ext uri="{FF2B5EF4-FFF2-40B4-BE49-F238E27FC236}">
                  <a16:creationId xmlns:a16="http://schemas.microsoft.com/office/drawing/2014/main" id="{68E4038A-DD55-5AC2-4480-D1CC095DE2BE}"/>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CE9C2E-DE8B-5050-2927-1A7F315E52D3}"/>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388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I">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8701A14E-EE90-71A2-DA1C-CB9E1AF7CC8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72" y="1082196"/>
            <a:ext cx="1982083" cy="570188"/>
          </a:xfrm>
          <a:prstGeom prst="rect">
            <a:avLst/>
          </a:prstGeom>
        </p:spPr>
      </p:pic>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6084106"/>
            <a:ext cx="3555207" cy="306196"/>
          </a:xfrm>
        </p:spPr>
        <p:txBody>
          <a:bodyPr>
            <a:noAutofit/>
          </a:bodyPr>
          <a:lstStyle>
            <a:lvl1pPr>
              <a:defRPr sz="1600">
                <a:solidFill>
                  <a:schemeClr val="tx1">
                    <a:lumMod val="95000"/>
                    <a:lumOff val="5000"/>
                  </a:schemeClr>
                </a:solidFill>
              </a:defRPr>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72" y="2742709"/>
            <a:ext cx="8368480" cy="638911"/>
          </a:xfrm>
        </p:spPr>
        <p:txBody>
          <a:bodyPr anchor="b">
            <a:noAutofit/>
          </a:bodyPr>
          <a:lstStyle>
            <a:lvl1pPr>
              <a:lnSpc>
                <a:spcPct val="70000"/>
              </a:lnSpc>
              <a:defRPr sz="4000" b="1" i="0" cap="all" baseline="0">
                <a:solidFill>
                  <a:schemeClr val="tx1">
                    <a:lumMod val="95000"/>
                    <a:lumOff val="5000"/>
                  </a:schemeClr>
                </a:solidFill>
              </a:defRPr>
            </a:lvl1pPr>
          </a:lstStyle>
          <a:p>
            <a:pPr lvl="0"/>
            <a:r>
              <a:rPr lang="en-US"/>
              <a:t>One line headline</a:t>
            </a:r>
          </a:p>
        </p:txBody>
      </p:sp>
      <p:sp>
        <p:nvSpPr>
          <p:cNvPr id="8" name="Text Placeholder 7">
            <a:extLst>
              <a:ext uri="{FF2B5EF4-FFF2-40B4-BE49-F238E27FC236}">
                <a16:creationId xmlns:a16="http://schemas.microsoft.com/office/drawing/2014/main" id="{D87E9B33-F547-75D3-4225-0D2694FB01D9}"/>
              </a:ext>
            </a:extLst>
          </p:cNvPr>
          <p:cNvSpPr>
            <a:spLocks noGrp="1"/>
          </p:cNvSpPr>
          <p:nvPr>
            <p:ph type="body" sz="quarter" idx="14" hasCustomPrompt="1"/>
          </p:nvPr>
        </p:nvSpPr>
        <p:spPr>
          <a:xfrm>
            <a:off x="1866873" y="3448230"/>
            <a:ext cx="8368507" cy="638911"/>
          </a:xfrm>
        </p:spPr>
        <p:txBody>
          <a:bodyPr>
            <a:normAutofit/>
          </a:bodyPr>
          <a:lstStyle>
            <a:lvl1pPr>
              <a:lnSpc>
                <a:spcPct val="100000"/>
              </a:lnSpc>
              <a:defRPr sz="18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11" name="Text Placeholder 13">
            <a:extLst>
              <a:ext uri="{FF2B5EF4-FFF2-40B4-BE49-F238E27FC236}">
                <a16:creationId xmlns:a16="http://schemas.microsoft.com/office/drawing/2014/main" id="{0B441A9D-0EB3-D4AD-E9F3-44BB1BE6597B}"/>
              </a:ext>
            </a:extLst>
          </p:cNvPr>
          <p:cNvSpPr>
            <a:spLocks noGrp="1"/>
          </p:cNvSpPr>
          <p:nvPr>
            <p:ph type="body" sz="quarter" idx="15" hasCustomPrompt="1"/>
          </p:nvPr>
        </p:nvSpPr>
        <p:spPr>
          <a:xfrm>
            <a:off x="1866901" y="4662627"/>
            <a:ext cx="3555207" cy="309792"/>
          </a:xfrm>
        </p:spPr>
        <p:txBody>
          <a:bodyPr>
            <a:noAutofit/>
          </a:bodyPr>
          <a:lstStyle>
            <a:lvl1pPr>
              <a:defRPr sz="1600" cap="all" baseline="0">
                <a:solidFill>
                  <a:schemeClr val="tx1">
                    <a:lumMod val="95000"/>
                    <a:lumOff val="5000"/>
                  </a:schemeClr>
                </a:solidFill>
              </a:defRPr>
            </a:lvl1pPr>
          </a:lstStyle>
          <a:p>
            <a:pPr lvl="0"/>
            <a:r>
              <a:rPr lang="en-US"/>
              <a:t>Name Name</a:t>
            </a:r>
          </a:p>
        </p:txBody>
      </p:sp>
      <p:sp>
        <p:nvSpPr>
          <p:cNvPr id="2" name="Text Placeholder 13">
            <a:extLst>
              <a:ext uri="{FF2B5EF4-FFF2-40B4-BE49-F238E27FC236}">
                <a16:creationId xmlns:a16="http://schemas.microsoft.com/office/drawing/2014/main" id="{6EF6497E-F4D6-FA6C-B72F-3B4E23A40BCD}"/>
              </a:ext>
            </a:extLst>
          </p:cNvPr>
          <p:cNvSpPr>
            <a:spLocks noGrp="1"/>
          </p:cNvSpPr>
          <p:nvPr>
            <p:ph type="body" sz="quarter" idx="16" hasCustomPrompt="1"/>
          </p:nvPr>
        </p:nvSpPr>
        <p:spPr>
          <a:xfrm>
            <a:off x="1866901" y="5014483"/>
            <a:ext cx="8368479" cy="461963"/>
          </a:xfrm>
        </p:spPr>
        <p:txBody>
          <a:bodyPr>
            <a:noAutofit/>
          </a:bodyPr>
          <a:lstStyle>
            <a:lvl1pPr>
              <a:defRPr sz="1400">
                <a:solidFill>
                  <a:schemeClr val="tx1">
                    <a:lumMod val="95000"/>
                    <a:lumOff val="5000"/>
                  </a:schemeClr>
                </a:solidFill>
              </a:defRPr>
            </a:lvl1pPr>
          </a:lstStyle>
          <a:p>
            <a:pPr marL="0" marR="0" lvl="0" indent="0" algn="l" defTabSz="914296"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Presenter description here </a:t>
            </a:r>
            <a:r>
              <a:rPr lang="en-US" err="1"/>
              <a:t>moritore</a:t>
            </a:r>
            <a:r>
              <a:rPr lang="en-US"/>
              <a:t> </a:t>
            </a:r>
            <a:r>
              <a:rPr lang="en-US" err="1"/>
              <a:t>onliverea</a:t>
            </a:r>
            <a:r>
              <a:rPr lang="en-US"/>
              <a:t> lorem ipsum dolor sit </a:t>
            </a:r>
            <a:r>
              <a:rPr lang="en-US" err="1"/>
              <a:t>amet</a:t>
            </a:r>
            <a:r>
              <a:rPr lang="en-US"/>
              <a:t>, lorem </a:t>
            </a:r>
            <a:r>
              <a:rPr lang="en-US" err="1"/>
              <a:t>consectetur</a:t>
            </a:r>
            <a:r>
              <a:rPr lang="en-US"/>
              <a:t>.</a:t>
            </a:r>
          </a:p>
          <a:p>
            <a:pPr marL="0" marR="0" lvl="0" indent="0" algn="l" defTabSz="914296"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a:p>
        </p:txBody>
      </p:sp>
      <p:sp>
        <p:nvSpPr>
          <p:cNvPr id="16" name="TextBox 15">
            <a:extLst>
              <a:ext uri="{FF2B5EF4-FFF2-40B4-BE49-F238E27FC236}">
                <a16:creationId xmlns:a16="http://schemas.microsoft.com/office/drawing/2014/main" id="{732E1083-D689-33BD-72EC-13674DF65459}"/>
              </a:ext>
            </a:extLst>
          </p:cNvPr>
          <p:cNvSpPr txBox="1"/>
          <p:nvPr userDrawn="1"/>
        </p:nvSpPr>
        <p:spPr>
          <a:xfrm>
            <a:off x="1866899" y="4436981"/>
            <a:ext cx="3555207" cy="230832"/>
          </a:xfrm>
          <a:prstGeom prst="rect">
            <a:avLst/>
          </a:prstGeom>
          <a:noFill/>
        </p:spPr>
        <p:txBody>
          <a:bodyPr wrap="square" lIns="0">
            <a:spAutoFit/>
          </a:bodyPr>
          <a:lstStyle/>
          <a:p>
            <a:pPr algn="l"/>
            <a:r>
              <a:rPr lang="en-US" sz="900" b="1" cap="all" dirty="0">
                <a:solidFill>
                  <a:schemeClr val="tx1">
                    <a:lumMod val="50000"/>
                    <a:lumOff val="50000"/>
                  </a:schemeClr>
                </a:solidFill>
                <a:latin typeface="Arial"/>
                <a:ea typeface="Arial"/>
                <a:cs typeface="Arial"/>
              </a:rPr>
              <a:t>Presenter</a:t>
            </a:r>
            <a:endParaRPr lang="en-US" sz="900" dirty="0"/>
          </a:p>
        </p:txBody>
      </p:sp>
      <p:pic>
        <p:nvPicPr>
          <p:cNvPr id="3" name="Picture 2">
            <a:extLst>
              <a:ext uri="{FF2B5EF4-FFF2-40B4-BE49-F238E27FC236}">
                <a16:creationId xmlns:a16="http://schemas.microsoft.com/office/drawing/2014/main" id="{92B6AF9E-D2C1-63C9-6436-554E5085306B}"/>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4" name="Group 3">
            <a:extLst>
              <a:ext uri="{FF2B5EF4-FFF2-40B4-BE49-F238E27FC236}">
                <a16:creationId xmlns:a16="http://schemas.microsoft.com/office/drawing/2014/main" id="{F14D4FD5-BBA2-8370-E6F7-18F3CC38DBC5}"/>
              </a:ext>
            </a:extLst>
          </p:cNvPr>
          <p:cNvGrpSpPr/>
          <p:nvPr userDrawn="1"/>
        </p:nvGrpSpPr>
        <p:grpSpPr>
          <a:xfrm>
            <a:off x="468887" y="3262747"/>
            <a:ext cx="47707" cy="344979"/>
            <a:chOff x="937774" y="6525494"/>
            <a:chExt cx="95412" cy="689956"/>
          </a:xfrm>
        </p:grpSpPr>
        <p:cxnSp>
          <p:nvCxnSpPr>
            <p:cNvPr id="5" name="Straight Connector 4">
              <a:extLst>
                <a:ext uri="{FF2B5EF4-FFF2-40B4-BE49-F238E27FC236}">
                  <a16:creationId xmlns:a16="http://schemas.microsoft.com/office/drawing/2014/main" id="{A480075C-89D9-7236-B9EE-A775D846A98F}"/>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2AF8181-54BA-C607-EC96-63DF3EE72EE0}"/>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07645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34_Custom Layout">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7454DB7-15FD-984E-76A7-54494438D3B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99" y="580041"/>
            <a:ext cx="1982083" cy="570188"/>
          </a:xfrm>
          <a:prstGeom prst="rect">
            <a:avLst/>
          </a:prstGeom>
        </p:spPr>
      </p:pic>
      <p:sp>
        <p:nvSpPr>
          <p:cNvPr id="10" name="Text Placeholder 11">
            <a:extLst>
              <a:ext uri="{FF2B5EF4-FFF2-40B4-BE49-F238E27FC236}">
                <a16:creationId xmlns:a16="http://schemas.microsoft.com/office/drawing/2014/main" id="{2C728F43-113F-4D7C-161B-C6D95BF0996E}"/>
              </a:ext>
            </a:extLst>
          </p:cNvPr>
          <p:cNvSpPr>
            <a:spLocks noGrp="1"/>
          </p:cNvSpPr>
          <p:nvPr>
            <p:ph type="body" sz="quarter" idx="12" hasCustomPrompt="1"/>
          </p:nvPr>
        </p:nvSpPr>
        <p:spPr>
          <a:xfrm>
            <a:off x="1866898" y="2163251"/>
            <a:ext cx="9334501" cy="719046"/>
          </a:xfrm>
        </p:spPr>
        <p:txBody>
          <a:bodyPr anchor="ctr">
            <a:noAutofit/>
          </a:bodyPr>
          <a:lstStyle>
            <a:lvl1pPr>
              <a:lnSpc>
                <a:spcPct val="70000"/>
              </a:lnSpc>
              <a:defRPr sz="4000" b="1" i="0" cap="all" baseline="0">
                <a:solidFill>
                  <a:schemeClr val="tx1">
                    <a:lumMod val="95000"/>
                    <a:lumOff val="5000"/>
                  </a:schemeClr>
                </a:solidFill>
              </a:defRPr>
            </a:lvl1pPr>
          </a:lstStyle>
          <a:p>
            <a:pPr lvl="0"/>
            <a:r>
              <a:rPr lang="en-US"/>
              <a:t>Thanks copy</a:t>
            </a:r>
          </a:p>
        </p:txBody>
      </p:sp>
      <p:sp>
        <p:nvSpPr>
          <p:cNvPr id="18" name="TextBox 17">
            <a:extLst>
              <a:ext uri="{FF2B5EF4-FFF2-40B4-BE49-F238E27FC236}">
                <a16:creationId xmlns:a16="http://schemas.microsoft.com/office/drawing/2014/main" id="{B151A744-95B6-13C7-2B8A-57FC85B62FF6}"/>
              </a:ext>
            </a:extLst>
          </p:cNvPr>
          <p:cNvSpPr txBox="1"/>
          <p:nvPr userDrawn="1"/>
        </p:nvSpPr>
        <p:spPr>
          <a:xfrm>
            <a:off x="1866898" y="5815045"/>
            <a:ext cx="9334501" cy="7232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600" kern="1200" dirty="0">
                <a:solidFill>
                  <a:schemeClr val="tx1">
                    <a:lumMod val="95000"/>
                    <a:lumOff val="5000"/>
                  </a:schemeClr>
                </a:solidFill>
                <a:effectLst/>
                <a:latin typeface="+mn-lt"/>
                <a:ea typeface="+mn-ea"/>
                <a:cs typeface="+mn-cs"/>
              </a:rPr>
              <a:t>“Crowe” is the brand name under which the member firms of Crowe Global operate and provide professional services, and those firms together form the Crowe Global network of independent audit, tax, and consulting firms. “Crowe” may be used to refer to individual firms, to several such firms, or to all firms within the Crowe Global network. Crowe Cayman Ltd., and Crowe Horwath IT Services LLP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 other Crowe Global network firm or other party. Visit www.crowe.com/disclosure for more information about Crowe LLP, its subsidiaries, and Crowe Global. </a:t>
            </a:r>
          </a:p>
          <a:p>
            <a:pPr>
              <a:spcBef>
                <a:spcPts val="600"/>
              </a:spcBef>
            </a:pPr>
            <a:r>
              <a:rPr lang="en-US" sz="600" kern="1200" dirty="0">
                <a:solidFill>
                  <a:schemeClr val="tx1">
                    <a:lumMod val="95000"/>
                    <a:lumOff val="5000"/>
                  </a:schemeClr>
                </a:solidFill>
                <a:effectLst/>
                <a:latin typeface="+mn-lt"/>
                <a:ea typeface="+mn-ea"/>
                <a:cs typeface="+mn-cs"/>
              </a:rPr>
              <a:t>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 2024 Crowe LLP.</a:t>
            </a:r>
          </a:p>
        </p:txBody>
      </p:sp>
      <p:sp>
        <p:nvSpPr>
          <p:cNvPr id="19" name="Text Placeholder 5">
            <a:extLst>
              <a:ext uri="{FF2B5EF4-FFF2-40B4-BE49-F238E27FC236}">
                <a16:creationId xmlns:a16="http://schemas.microsoft.com/office/drawing/2014/main" id="{C46F7325-5562-443E-73EF-0EAAE7E0EB04}"/>
              </a:ext>
            </a:extLst>
          </p:cNvPr>
          <p:cNvSpPr>
            <a:spLocks noGrp="1"/>
          </p:cNvSpPr>
          <p:nvPr>
            <p:ph type="body" sz="quarter" idx="13" hasCustomPrompt="1"/>
          </p:nvPr>
        </p:nvSpPr>
        <p:spPr>
          <a:xfrm>
            <a:off x="1866899" y="3294120"/>
            <a:ext cx="2804210" cy="1806885"/>
          </a:xfrm>
        </p:spPr>
        <p:txBody>
          <a:bodyPr/>
          <a:lstStyle>
            <a:lvl1pPr marL="0" indent="0">
              <a:buFontTx/>
              <a:buNone/>
              <a:defRPr sz="1800">
                <a:solidFill>
                  <a:schemeClr val="tx1">
                    <a:lumMod val="95000"/>
                    <a:lumOff val="5000"/>
                  </a:schemeClr>
                </a:solidFill>
              </a:defRPr>
            </a:lvl1pPr>
          </a:lstStyle>
          <a:p>
            <a:pPr lvl="0"/>
            <a:r>
              <a:rPr lang="en-US"/>
              <a:t>Click to add presenter’s name and contact information.</a:t>
            </a:r>
          </a:p>
        </p:txBody>
      </p:sp>
      <p:sp>
        <p:nvSpPr>
          <p:cNvPr id="20" name="Text Placeholder 5">
            <a:extLst>
              <a:ext uri="{FF2B5EF4-FFF2-40B4-BE49-F238E27FC236}">
                <a16:creationId xmlns:a16="http://schemas.microsoft.com/office/drawing/2014/main" id="{7E19E53D-B8EE-5D3E-84BD-C19F1B34786E}"/>
              </a:ext>
            </a:extLst>
          </p:cNvPr>
          <p:cNvSpPr>
            <a:spLocks noGrp="1"/>
          </p:cNvSpPr>
          <p:nvPr>
            <p:ph type="body" sz="quarter" idx="11" hasCustomPrompt="1"/>
          </p:nvPr>
        </p:nvSpPr>
        <p:spPr>
          <a:xfrm>
            <a:off x="5132043" y="3300486"/>
            <a:ext cx="2804210" cy="1800519"/>
          </a:xfrm>
        </p:spPr>
        <p:txBody>
          <a:bodyPr/>
          <a:lstStyle>
            <a:lvl1pPr marL="0" indent="0">
              <a:buFontTx/>
              <a:buNone/>
              <a:defRPr sz="1800">
                <a:solidFill>
                  <a:schemeClr val="tx1">
                    <a:lumMod val="95000"/>
                    <a:lumOff val="5000"/>
                  </a:schemeClr>
                </a:solidFill>
              </a:defRPr>
            </a:lvl1pPr>
          </a:lstStyle>
          <a:p>
            <a:pPr lvl="0"/>
            <a:r>
              <a:rPr lang="en-US"/>
              <a:t>Click to add presenter’s name and contact information.</a:t>
            </a:r>
          </a:p>
        </p:txBody>
      </p:sp>
      <p:sp>
        <p:nvSpPr>
          <p:cNvPr id="21" name="Text Placeholder 5">
            <a:extLst>
              <a:ext uri="{FF2B5EF4-FFF2-40B4-BE49-F238E27FC236}">
                <a16:creationId xmlns:a16="http://schemas.microsoft.com/office/drawing/2014/main" id="{49642085-F7AB-6C57-CE7D-A91CE1A75333}"/>
              </a:ext>
            </a:extLst>
          </p:cNvPr>
          <p:cNvSpPr>
            <a:spLocks noGrp="1"/>
          </p:cNvSpPr>
          <p:nvPr>
            <p:ph type="body" sz="quarter" idx="14" hasCustomPrompt="1"/>
          </p:nvPr>
        </p:nvSpPr>
        <p:spPr>
          <a:xfrm>
            <a:off x="8397190" y="3300486"/>
            <a:ext cx="2804210" cy="1800519"/>
          </a:xfrm>
        </p:spPr>
        <p:txBody>
          <a:bodyPr/>
          <a:lstStyle>
            <a:lvl1pPr marL="0" indent="0">
              <a:buFontTx/>
              <a:buNone/>
              <a:defRPr sz="1800">
                <a:solidFill>
                  <a:schemeClr val="tx1">
                    <a:lumMod val="95000"/>
                    <a:lumOff val="5000"/>
                  </a:schemeClr>
                </a:solidFill>
              </a:defRPr>
            </a:lvl1pPr>
          </a:lstStyle>
          <a:p>
            <a:pPr lvl="0"/>
            <a:r>
              <a:rPr lang="en-US"/>
              <a:t>Click to add presenter’s name and contact information.</a:t>
            </a:r>
          </a:p>
        </p:txBody>
      </p:sp>
      <p:grpSp>
        <p:nvGrpSpPr>
          <p:cNvPr id="2" name="Group 1">
            <a:extLst>
              <a:ext uri="{FF2B5EF4-FFF2-40B4-BE49-F238E27FC236}">
                <a16:creationId xmlns:a16="http://schemas.microsoft.com/office/drawing/2014/main" id="{06770F05-7937-EA0A-1848-230B6BB8629A}"/>
              </a:ext>
            </a:extLst>
          </p:cNvPr>
          <p:cNvGrpSpPr/>
          <p:nvPr userDrawn="1"/>
        </p:nvGrpSpPr>
        <p:grpSpPr>
          <a:xfrm>
            <a:off x="468887" y="3262747"/>
            <a:ext cx="47707" cy="344979"/>
            <a:chOff x="937774" y="6525494"/>
            <a:chExt cx="95412" cy="689956"/>
          </a:xfrm>
        </p:grpSpPr>
        <p:cxnSp>
          <p:nvCxnSpPr>
            <p:cNvPr id="3" name="Straight Connector 2">
              <a:extLst>
                <a:ext uri="{FF2B5EF4-FFF2-40B4-BE49-F238E27FC236}">
                  <a16:creationId xmlns:a16="http://schemas.microsoft.com/office/drawing/2014/main" id="{CBAEE874-9C00-7B8E-A719-370830F1CB79}"/>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10CBD02-C7D9-7B07-23EE-14CC67DD0D3B}"/>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9EBEEF6C-F0ED-CAAA-C1D9-572044B0C1FE}"/>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031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131_Custom Layout">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7454DB7-15FD-984E-76A7-54494438D3B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99" y="580041"/>
            <a:ext cx="1982083" cy="570188"/>
          </a:xfrm>
          <a:prstGeom prst="rect">
            <a:avLst/>
          </a:prstGeom>
        </p:spPr>
      </p:pic>
      <p:sp>
        <p:nvSpPr>
          <p:cNvPr id="10" name="Text Placeholder 11">
            <a:extLst>
              <a:ext uri="{FF2B5EF4-FFF2-40B4-BE49-F238E27FC236}">
                <a16:creationId xmlns:a16="http://schemas.microsoft.com/office/drawing/2014/main" id="{2C728F43-113F-4D7C-161B-C6D95BF0996E}"/>
              </a:ext>
            </a:extLst>
          </p:cNvPr>
          <p:cNvSpPr>
            <a:spLocks noGrp="1"/>
          </p:cNvSpPr>
          <p:nvPr>
            <p:ph type="body" sz="quarter" idx="12" hasCustomPrompt="1"/>
          </p:nvPr>
        </p:nvSpPr>
        <p:spPr>
          <a:xfrm>
            <a:off x="1866898" y="2163251"/>
            <a:ext cx="9334501" cy="719046"/>
          </a:xfrm>
        </p:spPr>
        <p:txBody>
          <a:bodyPr anchor="ctr">
            <a:noAutofit/>
          </a:bodyPr>
          <a:lstStyle>
            <a:lvl1pPr>
              <a:lnSpc>
                <a:spcPct val="70000"/>
              </a:lnSpc>
              <a:defRPr sz="4000" b="1" i="0" cap="all" baseline="0">
                <a:solidFill>
                  <a:schemeClr val="tx1">
                    <a:lumMod val="95000"/>
                    <a:lumOff val="5000"/>
                  </a:schemeClr>
                </a:solidFill>
              </a:defRPr>
            </a:lvl1pPr>
          </a:lstStyle>
          <a:p>
            <a:pPr lvl="0"/>
            <a:r>
              <a:rPr lang="en-US"/>
              <a:t>Thanks copy</a:t>
            </a:r>
          </a:p>
        </p:txBody>
      </p:sp>
      <p:sp>
        <p:nvSpPr>
          <p:cNvPr id="18" name="TextBox 17">
            <a:extLst>
              <a:ext uri="{FF2B5EF4-FFF2-40B4-BE49-F238E27FC236}">
                <a16:creationId xmlns:a16="http://schemas.microsoft.com/office/drawing/2014/main" id="{B151A744-95B6-13C7-2B8A-57FC85B62FF6}"/>
              </a:ext>
            </a:extLst>
          </p:cNvPr>
          <p:cNvSpPr txBox="1"/>
          <p:nvPr userDrawn="1"/>
        </p:nvSpPr>
        <p:spPr>
          <a:xfrm>
            <a:off x="1866898" y="5815045"/>
            <a:ext cx="9334501" cy="7232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600" kern="1200" dirty="0">
                <a:solidFill>
                  <a:schemeClr val="tx1">
                    <a:lumMod val="95000"/>
                    <a:lumOff val="5000"/>
                  </a:schemeClr>
                </a:solidFill>
                <a:effectLst/>
                <a:latin typeface="+mn-lt"/>
                <a:ea typeface="+mn-ea"/>
                <a:cs typeface="+mn-cs"/>
              </a:rPr>
              <a:t>“Crowe” is the brand name under which the member firms of Crowe Global operate and provide professional services, and those firms together form the Crowe Global network of independent audit, tax, and consulting firms. “Crowe” may be used to refer to individual firms, to several such firms, or to all firms within the Crowe Global network. Crowe Cayman Ltd., and Crowe Horwath IT Services LLP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 other Crowe Global network firm or other party. Visit www.crowe.com/disclosure for more information about Crowe LLP, its subsidiaries, and Crowe Global. </a:t>
            </a:r>
          </a:p>
          <a:p>
            <a:pPr>
              <a:spcBef>
                <a:spcPts val="600"/>
              </a:spcBef>
            </a:pPr>
            <a:r>
              <a:rPr lang="en-US" sz="600" kern="1200" dirty="0">
                <a:solidFill>
                  <a:schemeClr val="tx1">
                    <a:lumMod val="95000"/>
                    <a:lumOff val="5000"/>
                  </a:schemeClr>
                </a:solidFill>
                <a:effectLst/>
                <a:latin typeface="+mn-lt"/>
                <a:ea typeface="+mn-ea"/>
                <a:cs typeface="+mn-cs"/>
              </a:rPr>
              <a:t>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 2024 Crowe LLP.</a:t>
            </a:r>
          </a:p>
        </p:txBody>
      </p:sp>
      <p:sp>
        <p:nvSpPr>
          <p:cNvPr id="19" name="Text Placeholder 5">
            <a:extLst>
              <a:ext uri="{FF2B5EF4-FFF2-40B4-BE49-F238E27FC236}">
                <a16:creationId xmlns:a16="http://schemas.microsoft.com/office/drawing/2014/main" id="{C46F7325-5562-443E-73EF-0EAAE7E0EB04}"/>
              </a:ext>
            </a:extLst>
          </p:cNvPr>
          <p:cNvSpPr>
            <a:spLocks noGrp="1"/>
          </p:cNvSpPr>
          <p:nvPr>
            <p:ph type="body" sz="quarter" idx="13" hasCustomPrompt="1"/>
          </p:nvPr>
        </p:nvSpPr>
        <p:spPr>
          <a:xfrm>
            <a:off x="1866899" y="3294120"/>
            <a:ext cx="2804210" cy="1806885"/>
          </a:xfrm>
        </p:spPr>
        <p:txBody>
          <a:bodyPr/>
          <a:lstStyle>
            <a:lvl1pPr marL="0" indent="0">
              <a:buFontTx/>
              <a:buNone/>
              <a:defRPr sz="1800">
                <a:solidFill>
                  <a:schemeClr val="tx1">
                    <a:lumMod val="95000"/>
                    <a:lumOff val="5000"/>
                  </a:schemeClr>
                </a:solidFill>
              </a:defRPr>
            </a:lvl1pPr>
          </a:lstStyle>
          <a:p>
            <a:pPr lvl="0"/>
            <a:r>
              <a:rPr lang="en-US"/>
              <a:t>Click to add presenter’s name and contact information.</a:t>
            </a:r>
          </a:p>
        </p:txBody>
      </p:sp>
      <p:sp>
        <p:nvSpPr>
          <p:cNvPr id="20" name="Text Placeholder 5">
            <a:extLst>
              <a:ext uri="{FF2B5EF4-FFF2-40B4-BE49-F238E27FC236}">
                <a16:creationId xmlns:a16="http://schemas.microsoft.com/office/drawing/2014/main" id="{7E19E53D-B8EE-5D3E-84BD-C19F1B34786E}"/>
              </a:ext>
            </a:extLst>
          </p:cNvPr>
          <p:cNvSpPr>
            <a:spLocks noGrp="1"/>
          </p:cNvSpPr>
          <p:nvPr>
            <p:ph type="body" sz="quarter" idx="11" hasCustomPrompt="1"/>
          </p:nvPr>
        </p:nvSpPr>
        <p:spPr>
          <a:xfrm>
            <a:off x="5132043" y="3300486"/>
            <a:ext cx="2804210" cy="1800519"/>
          </a:xfrm>
        </p:spPr>
        <p:txBody>
          <a:bodyPr/>
          <a:lstStyle>
            <a:lvl1pPr marL="0" indent="0">
              <a:buFontTx/>
              <a:buNone/>
              <a:defRPr sz="1800">
                <a:solidFill>
                  <a:schemeClr val="tx1">
                    <a:lumMod val="95000"/>
                    <a:lumOff val="5000"/>
                  </a:schemeClr>
                </a:solidFill>
              </a:defRPr>
            </a:lvl1pPr>
          </a:lstStyle>
          <a:p>
            <a:pPr lvl="0"/>
            <a:r>
              <a:rPr lang="en-US"/>
              <a:t>Click to add presenter’s name and contact information.</a:t>
            </a:r>
          </a:p>
        </p:txBody>
      </p:sp>
      <p:sp>
        <p:nvSpPr>
          <p:cNvPr id="21" name="Text Placeholder 5">
            <a:extLst>
              <a:ext uri="{FF2B5EF4-FFF2-40B4-BE49-F238E27FC236}">
                <a16:creationId xmlns:a16="http://schemas.microsoft.com/office/drawing/2014/main" id="{49642085-F7AB-6C57-CE7D-A91CE1A75333}"/>
              </a:ext>
            </a:extLst>
          </p:cNvPr>
          <p:cNvSpPr>
            <a:spLocks noGrp="1"/>
          </p:cNvSpPr>
          <p:nvPr>
            <p:ph type="body" sz="quarter" idx="14" hasCustomPrompt="1"/>
          </p:nvPr>
        </p:nvSpPr>
        <p:spPr>
          <a:xfrm>
            <a:off x="8397190" y="3300486"/>
            <a:ext cx="2804210" cy="1800519"/>
          </a:xfrm>
        </p:spPr>
        <p:txBody>
          <a:bodyPr/>
          <a:lstStyle>
            <a:lvl1pPr marL="0" indent="0">
              <a:buFontTx/>
              <a:buNone/>
              <a:defRPr sz="1800">
                <a:solidFill>
                  <a:schemeClr val="tx1">
                    <a:lumMod val="95000"/>
                    <a:lumOff val="5000"/>
                  </a:schemeClr>
                </a:solidFill>
              </a:defRPr>
            </a:lvl1pPr>
          </a:lstStyle>
          <a:p>
            <a:pPr lvl="0"/>
            <a:r>
              <a:rPr lang="en-US"/>
              <a:t>Click to add presenter’s name and contact information.</a:t>
            </a:r>
          </a:p>
        </p:txBody>
      </p:sp>
      <p:grpSp>
        <p:nvGrpSpPr>
          <p:cNvPr id="12" name="Group 11">
            <a:extLst>
              <a:ext uri="{FF2B5EF4-FFF2-40B4-BE49-F238E27FC236}">
                <a16:creationId xmlns:a16="http://schemas.microsoft.com/office/drawing/2014/main" id="{2D073D04-D587-D655-AF11-D5279BD50299}"/>
              </a:ext>
            </a:extLst>
          </p:cNvPr>
          <p:cNvGrpSpPr/>
          <p:nvPr userDrawn="1"/>
        </p:nvGrpSpPr>
        <p:grpSpPr>
          <a:xfrm>
            <a:off x="468887" y="3262747"/>
            <a:ext cx="47707" cy="344979"/>
            <a:chOff x="937774" y="6525494"/>
            <a:chExt cx="95412" cy="689956"/>
          </a:xfrm>
        </p:grpSpPr>
        <p:cxnSp>
          <p:nvCxnSpPr>
            <p:cNvPr id="13" name="Straight Connector 12">
              <a:extLst>
                <a:ext uri="{FF2B5EF4-FFF2-40B4-BE49-F238E27FC236}">
                  <a16:creationId xmlns:a16="http://schemas.microsoft.com/office/drawing/2014/main" id="{B877C0E4-D834-3434-4615-7E8F7C3F5F3A}"/>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73EBDB-B6ED-8E0D-F79F-8FAB6D0AE5A5}"/>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8C4140B9-3D64-D172-34B0-B86BB0CD9AF1}"/>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C885E5AD-8A72-840E-6915-6AB640DB3A80}"/>
              </a:ext>
            </a:extLst>
          </p:cNvPr>
          <p:cNvSpPr/>
          <p:nvPr userDrawn="1"/>
        </p:nvSpPr>
        <p:spPr>
          <a:xfrm flipH="1">
            <a:off x="11734800" y="64008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4129661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46_Custom Layout">
    <p:bg>
      <p:bgPr>
        <a:solidFill>
          <a:schemeClr val="bg1"/>
        </a:solidFill>
        <a:effectLst/>
      </p:bgPr>
    </p:bg>
    <p:spTree>
      <p:nvGrpSpPr>
        <p:cNvPr id="1" name=""/>
        <p:cNvGrpSpPr/>
        <p:nvPr/>
      </p:nvGrpSpPr>
      <p:grpSpPr>
        <a:xfrm>
          <a:off x="0" y="0"/>
          <a:ext cx="0" cy="0"/>
          <a:chOff x="0" y="0"/>
          <a:chExt cx="0" cy="0"/>
        </a:xfrm>
      </p:grpSpPr>
      <p:pic>
        <p:nvPicPr>
          <p:cNvPr id="24" name="Picture 23" descr="A blue background with white text&#10;&#10;Description automatically generated">
            <a:extLst>
              <a:ext uri="{FF2B5EF4-FFF2-40B4-BE49-F238E27FC236}">
                <a16:creationId xmlns:a16="http://schemas.microsoft.com/office/drawing/2014/main" id="{F77EDEE1-FD6C-DC18-B18E-D8E905EB59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764F2E70-D2D9-B7A9-A9B9-BEB6DDE77C05}"/>
              </a:ext>
            </a:extLst>
          </p:cNvPr>
          <p:cNvGrpSpPr/>
          <p:nvPr userDrawn="1"/>
        </p:nvGrpSpPr>
        <p:grpSpPr>
          <a:xfrm>
            <a:off x="468887" y="3262747"/>
            <a:ext cx="47707" cy="344979"/>
            <a:chOff x="937774" y="6525494"/>
            <a:chExt cx="95412" cy="689956"/>
          </a:xfrm>
        </p:grpSpPr>
        <p:cxnSp>
          <p:nvCxnSpPr>
            <p:cNvPr id="3" name="Straight Connector 2">
              <a:extLst>
                <a:ext uri="{FF2B5EF4-FFF2-40B4-BE49-F238E27FC236}">
                  <a16:creationId xmlns:a16="http://schemas.microsoft.com/office/drawing/2014/main" id="{927BE6AB-76E8-E1D1-DE6D-F9EEA5E927D9}"/>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02FE55D-1DD4-B707-74BE-43E51F30E8F8}"/>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EDC76FFB-0878-4B49-CA29-7A8A5C141B91}"/>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A1F1EC8-226E-FC4A-8738-8C9CE6CD2A1B}"/>
              </a:ext>
            </a:extLst>
          </p:cNvPr>
          <p:cNvGrpSpPr/>
          <p:nvPr userDrawn="1"/>
        </p:nvGrpSpPr>
        <p:grpSpPr>
          <a:xfrm>
            <a:off x="468887" y="3262747"/>
            <a:ext cx="47707" cy="344979"/>
            <a:chOff x="937774" y="6525494"/>
            <a:chExt cx="95412" cy="689956"/>
          </a:xfrm>
        </p:grpSpPr>
        <p:cxnSp>
          <p:nvCxnSpPr>
            <p:cNvPr id="8" name="Straight Connector 7">
              <a:extLst>
                <a:ext uri="{FF2B5EF4-FFF2-40B4-BE49-F238E27FC236}">
                  <a16:creationId xmlns:a16="http://schemas.microsoft.com/office/drawing/2014/main" id="{AFCB302A-5723-0AE2-380F-6413D5F9768D}"/>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2FB0A5-1C28-BA2D-02E8-456A98DA9887}"/>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6" name="Graphic 5">
            <a:extLst>
              <a:ext uri="{FF2B5EF4-FFF2-40B4-BE49-F238E27FC236}">
                <a16:creationId xmlns:a16="http://schemas.microsoft.com/office/drawing/2014/main" id="{711098D3-F406-DB53-3152-D9AEA95855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900" y="580041"/>
            <a:ext cx="1982083" cy="570188"/>
          </a:xfrm>
          <a:prstGeom prst="rect">
            <a:avLst/>
          </a:prstGeom>
        </p:spPr>
      </p:pic>
      <p:sp>
        <p:nvSpPr>
          <p:cNvPr id="12" name="Text Placeholder 5">
            <a:extLst>
              <a:ext uri="{FF2B5EF4-FFF2-40B4-BE49-F238E27FC236}">
                <a16:creationId xmlns:a16="http://schemas.microsoft.com/office/drawing/2014/main" id="{49008E6E-7726-4457-9967-5FE2C7FC374A}"/>
              </a:ext>
            </a:extLst>
          </p:cNvPr>
          <p:cNvSpPr>
            <a:spLocks noGrp="1"/>
          </p:cNvSpPr>
          <p:nvPr>
            <p:ph type="body" sz="quarter" idx="13" hasCustomPrompt="1"/>
          </p:nvPr>
        </p:nvSpPr>
        <p:spPr>
          <a:xfrm>
            <a:off x="1866898" y="3516856"/>
            <a:ext cx="9334501" cy="1498898"/>
          </a:xfrm>
        </p:spPr>
        <p:txBody>
          <a:bodyPr/>
          <a:lstStyle>
            <a:lvl1pPr marL="0" indent="0">
              <a:buFontTx/>
              <a:buNone/>
              <a:defRPr sz="1800">
                <a:solidFill>
                  <a:schemeClr val="bg1"/>
                </a:solidFill>
              </a:defRPr>
            </a:lvl1pPr>
          </a:lstStyle>
          <a:p>
            <a:pPr lvl="0"/>
            <a:r>
              <a:rPr lang="en-US"/>
              <a:t>Click to add presenters names and contact information.</a:t>
            </a:r>
          </a:p>
        </p:txBody>
      </p:sp>
      <p:sp>
        <p:nvSpPr>
          <p:cNvPr id="13" name="Text Placeholder 11">
            <a:extLst>
              <a:ext uri="{FF2B5EF4-FFF2-40B4-BE49-F238E27FC236}">
                <a16:creationId xmlns:a16="http://schemas.microsoft.com/office/drawing/2014/main" id="{15EEFB01-4833-00BE-9781-AA5B207B6639}"/>
              </a:ext>
            </a:extLst>
          </p:cNvPr>
          <p:cNvSpPr>
            <a:spLocks noGrp="1"/>
          </p:cNvSpPr>
          <p:nvPr>
            <p:ph type="body" sz="quarter" idx="14" hasCustomPrompt="1"/>
          </p:nvPr>
        </p:nvSpPr>
        <p:spPr>
          <a:xfrm>
            <a:off x="1866898" y="2465468"/>
            <a:ext cx="9334501" cy="719046"/>
          </a:xfrm>
        </p:spPr>
        <p:txBody>
          <a:bodyPr anchor="ctr">
            <a:noAutofit/>
          </a:bodyPr>
          <a:lstStyle>
            <a:lvl1pPr>
              <a:lnSpc>
                <a:spcPct val="80000"/>
              </a:lnSpc>
              <a:defRPr sz="4000" b="1" i="0" cap="all" baseline="0">
                <a:solidFill>
                  <a:schemeClr val="bg1"/>
                </a:solidFill>
              </a:defRPr>
            </a:lvl1pPr>
          </a:lstStyle>
          <a:p>
            <a:pPr lvl="0"/>
            <a:r>
              <a:rPr lang="en-US"/>
              <a:t>copy</a:t>
            </a:r>
          </a:p>
        </p:txBody>
      </p:sp>
      <p:sp>
        <p:nvSpPr>
          <p:cNvPr id="15" name="Slide Number Placeholder 2">
            <a:extLst>
              <a:ext uri="{FF2B5EF4-FFF2-40B4-BE49-F238E27FC236}">
                <a16:creationId xmlns:a16="http://schemas.microsoft.com/office/drawing/2014/main" id="{965BAFE4-4CCB-DA6C-A2EE-30C7B19D59FD}"/>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16" name="TextBox 15">
            <a:extLst>
              <a:ext uri="{FF2B5EF4-FFF2-40B4-BE49-F238E27FC236}">
                <a16:creationId xmlns:a16="http://schemas.microsoft.com/office/drawing/2014/main" id="{DBB5C6F6-5667-1744-43C7-4AF8D3717CBC}"/>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20528696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147_Custom Layout">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77EDEE1-FD6C-DC18-B18E-D8E905EB598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764F2E70-D2D9-B7A9-A9B9-BEB6DDE77C05}"/>
              </a:ext>
            </a:extLst>
          </p:cNvPr>
          <p:cNvGrpSpPr/>
          <p:nvPr userDrawn="1"/>
        </p:nvGrpSpPr>
        <p:grpSpPr>
          <a:xfrm>
            <a:off x="468887" y="3262747"/>
            <a:ext cx="47707" cy="344979"/>
            <a:chOff x="937774" y="6525494"/>
            <a:chExt cx="95412" cy="689956"/>
          </a:xfrm>
        </p:grpSpPr>
        <p:cxnSp>
          <p:nvCxnSpPr>
            <p:cNvPr id="3" name="Straight Connector 2">
              <a:extLst>
                <a:ext uri="{FF2B5EF4-FFF2-40B4-BE49-F238E27FC236}">
                  <a16:creationId xmlns:a16="http://schemas.microsoft.com/office/drawing/2014/main" id="{927BE6AB-76E8-E1D1-DE6D-F9EEA5E927D9}"/>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02FE55D-1DD4-B707-74BE-43E51F30E8F8}"/>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EDC76FFB-0878-4B49-CA29-7A8A5C141B91}"/>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A1F1EC8-226E-FC4A-8738-8C9CE6CD2A1B}"/>
              </a:ext>
            </a:extLst>
          </p:cNvPr>
          <p:cNvGrpSpPr/>
          <p:nvPr userDrawn="1"/>
        </p:nvGrpSpPr>
        <p:grpSpPr>
          <a:xfrm>
            <a:off x="468887" y="3262747"/>
            <a:ext cx="47707" cy="344979"/>
            <a:chOff x="937774" y="6525494"/>
            <a:chExt cx="95412" cy="689956"/>
          </a:xfrm>
        </p:grpSpPr>
        <p:cxnSp>
          <p:nvCxnSpPr>
            <p:cNvPr id="8" name="Straight Connector 7">
              <a:extLst>
                <a:ext uri="{FF2B5EF4-FFF2-40B4-BE49-F238E27FC236}">
                  <a16:creationId xmlns:a16="http://schemas.microsoft.com/office/drawing/2014/main" id="{AFCB302A-5723-0AE2-380F-6413D5F9768D}"/>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2FB0A5-1C28-BA2D-02E8-456A98DA9887}"/>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6" name="Graphic 5">
            <a:extLst>
              <a:ext uri="{FF2B5EF4-FFF2-40B4-BE49-F238E27FC236}">
                <a16:creationId xmlns:a16="http://schemas.microsoft.com/office/drawing/2014/main" id="{CED8F913-0A28-5F3A-D4FD-5C6B3E763E1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900" y="580041"/>
            <a:ext cx="1982083" cy="570188"/>
          </a:xfrm>
          <a:prstGeom prst="rect">
            <a:avLst/>
          </a:prstGeom>
        </p:spPr>
      </p:pic>
      <p:sp>
        <p:nvSpPr>
          <p:cNvPr id="12" name="Text Placeholder 5">
            <a:extLst>
              <a:ext uri="{FF2B5EF4-FFF2-40B4-BE49-F238E27FC236}">
                <a16:creationId xmlns:a16="http://schemas.microsoft.com/office/drawing/2014/main" id="{8A6CCEAE-FFDB-647A-BD1E-1139EE76D50F}"/>
              </a:ext>
            </a:extLst>
          </p:cNvPr>
          <p:cNvSpPr>
            <a:spLocks noGrp="1"/>
          </p:cNvSpPr>
          <p:nvPr>
            <p:ph type="body" sz="quarter" idx="13" hasCustomPrompt="1"/>
          </p:nvPr>
        </p:nvSpPr>
        <p:spPr>
          <a:xfrm>
            <a:off x="1866898" y="3516856"/>
            <a:ext cx="9334501" cy="1498898"/>
          </a:xfrm>
        </p:spPr>
        <p:txBody>
          <a:bodyPr/>
          <a:lstStyle>
            <a:lvl1pPr marL="0" indent="0">
              <a:buFontTx/>
              <a:buNone/>
              <a:defRPr sz="1800">
                <a:solidFill>
                  <a:schemeClr val="bg1"/>
                </a:solidFill>
              </a:defRPr>
            </a:lvl1pPr>
          </a:lstStyle>
          <a:p>
            <a:pPr lvl="0"/>
            <a:r>
              <a:rPr lang="en-US"/>
              <a:t>Click to add presenters names and contact information.</a:t>
            </a:r>
          </a:p>
        </p:txBody>
      </p:sp>
      <p:sp>
        <p:nvSpPr>
          <p:cNvPr id="13" name="Text Placeholder 11">
            <a:extLst>
              <a:ext uri="{FF2B5EF4-FFF2-40B4-BE49-F238E27FC236}">
                <a16:creationId xmlns:a16="http://schemas.microsoft.com/office/drawing/2014/main" id="{B2D93882-21C1-E87B-53FF-9CCFD81DD5FF}"/>
              </a:ext>
            </a:extLst>
          </p:cNvPr>
          <p:cNvSpPr>
            <a:spLocks noGrp="1"/>
          </p:cNvSpPr>
          <p:nvPr>
            <p:ph type="body" sz="quarter" idx="14" hasCustomPrompt="1"/>
          </p:nvPr>
        </p:nvSpPr>
        <p:spPr>
          <a:xfrm>
            <a:off x="1866898" y="2465468"/>
            <a:ext cx="9334501" cy="719046"/>
          </a:xfrm>
        </p:spPr>
        <p:txBody>
          <a:bodyPr anchor="ctr">
            <a:noAutofit/>
          </a:bodyPr>
          <a:lstStyle>
            <a:lvl1pPr>
              <a:lnSpc>
                <a:spcPct val="80000"/>
              </a:lnSpc>
              <a:defRPr sz="4000" b="1" i="0" cap="all" baseline="0">
                <a:solidFill>
                  <a:schemeClr val="bg1"/>
                </a:solidFill>
              </a:defRPr>
            </a:lvl1pPr>
          </a:lstStyle>
          <a:p>
            <a:pPr lvl="0"/>
            <a:r>
              <a:rPr lang="en-US"/>
              <a:t>copy</a:t>
            </a:r>
          </a:p>
        </p:txBody>
      </p:sp>
      <p:sp>
        <p:nvSpPr>
          <p:cNvPr id="15" name="Slide Number Placeholder 2">
            <a:extLst>
              <a:ext uri="{FF2B5EF4-FFF2-40B4-BE49-F238E27FC236}">
                <a16:creationId xmlns:a16="http://schemas.microsoft.com/office/drawing/2014/main" id="{C36C482A-FB8A-A8F6-3830-BB481B9BBB50}"/>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16" name="TextBox 15">
            <a:extLst>
              <a:ext uri="{FF2B5EF4-FFF2-40B4-BE49-F238E27FC236}">
                <a16:creationId xmlns:a16="http://schemas.microsoft.com/office/drawing/2014/main" id="{3973E57C-6EA7-D25D-B9BF-0F30CE767233}"/>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23960419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49_Custom Layout">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7454DB7-15FD-984E-76A7-54494438D3B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99" y="580041"/>
            <a:ext cx="1982083" cy="570188"/>
          </a:xfrm>
          <a:prstGeom prst="rect">
            <a:avLst/>
          </a:prstGeom>
        </p:spPr>
      </p:pic>
      <p:pic>
        <p:nvPicPr>
          <p:cNvPr id="25" name="Picture 24">
            <a:extLst>
              <a:ext uri="{FF2B5EF4-FFF2-40B4-BE49-F238E27FC236}">
                <a16:creationId xmlns:a16="http://schemas.microsoft.com/office/drawing/2014/main" id="{5CFC9000-4EF3-5D6E-B153-A3DE52DD219A}"/>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26" name="Group 25">
            <a:extLst>
              <a:ext uri="{FF2B5EF4-FFF2-40B4-BE49-F238E27FC236}">
                <a16:creationId xmlns:a16="http://schemas.microsoft.com/office/drawing/2014/main" id="{2DF0F365-6536-9CBA-3799-0572B4816401}"/>
              </a:ext>
            </a:extLst>
          </p:cNvPr>
          <p:cNvGrpSpPr/>
          <p:nvPr userDrawn="1"/>
        </p:nvGrpSpPr>
        <p:grpSpPr>
          <a:xfrm>
            <a:off x="468887" y="3262747"/>
            <a:ext cx="47707" cy="344979"/>
            <a:chOff x="937774" y="6525494"/>
            <a:chExt cx="95412" cy="689956"/>
          </a:xfrm>
        </p:grpSpPr>
        <p:cxnSp>
          <p:nvCxnSpPr>
            <p:cNvPr id="27" name="Straight Connector 26">
              <a:extLst>
                <a:ext uri="{FF2B5EF4-FFF2-40B4-BE49-F238E27FC236}">
                  <a16:creationId xmlns:a16="http://schemas.microsoft.com/office/drawing/2014/main" id="{68E4038A-DD55-5AC2-4480-D1CC095DE2BE}"/>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CE9C2E-DE8B-5050-2927-1A7F315E52D3}"/>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Text Placeholder 5">
            <a:extLst>
              <a:ext uri="{FF2B5EF4-FFF2-40B4-BE49-F238E27FC236}">
                <a16:creationId xmlns:a16="http://schemas.microsoft.com/office/drawing/2014/main" id="{2B5B4C65-0905-A62F-89B9-E86D384A0998}"/>
              </a:ext>
            </a:extLst>
          </p:cNvPr>
          <p:cNvSpPr>
            <a:spLocks noGrp="1"/>
          </p:cNvSpPr>
          <p:nvPr>
            <p:ph type="body" sz="quarter" idx="13" hasCustomPrompt="1"/>
          </p:nvPr>
        </p:nvSpPr>
        <p:spPr>
          <a:xfrm>
            <a:off x="1866898" y="3516856"/>
            <a:ext cx="9334501" cy="1498898"/>
          </a:xfrm>
        </p:spPr>
        <p:txBody>
          <a:bodyPr/>
          <a:lstStyle>
            <a:lvl1pPr marL="0" indent="0">
              <a:buFontTx/>
              <a:buNone/>
              <a:defRPr sz="1800">
                <a:solidFill>
                  <a:schemeClr val="tx1">
                    <a:lumMod val="95000"/>
                    <a:lumOff val="5000"/>
                  </a:schemeClr>
                </a:solidFill>
              </a:defRPr>
            </a:lvl1pPr>
          </a:lstStyle>
          <a:p>
            <a:pPr lvl="0"/>
            <a:r>
              <a:rPr lang="en-US"/>
              <a:t>Click to add presenters names and contact information.</a:t>
            </a:r>
          </a:p>
        </p:txBody>
      </p:sp>
      <p:sp>
        <p:nvSpPr>
          <p:cNvPr id="4" name="Text Placeholder 11">
            <a:extLst>
              <a:ext uri="{FF2B5EF4-FFF2-40B4-BE49-F238E27FC236}">
                <a16:creationId xmlns:a16="http://schemas.microsoft.com/office/drawing/2014/main" id="{DDE57125-FBAE-AE87-F87A-A151443DAD2C}"/>
              </a:ext>
            </a:extLst>
          </p:cNvPr>
          <p:cNvSpPr>
            <a:spLocks noGrp="1"/>
          </p:cNvSpPr>
          <p:nvPr>
            <p:ph type="body" sz="quarter" idx="14" hasCustomPrompt="1"/>
          </p:nvPr>
        </p:nvSpPr>
        <p:spPr>
          <a:xfrm>
            <a:off x="1866898" y="2465468"/>
            <a:ext cx="9334501" cy="719046"/>
          </a:xfrm>
        </p:spPr>
        <p:txBody>
          <a:bodyPr anchor="ctr">
            <a:noAutofit/>
          </a:bodyPr>
          <a:lstStyle>
            <a:lvl1pPr>
              <a:lnSpc>
                <a:spcPct val="80000"/>
              </a:lnSpc>
              <a:defRPr sz="4000" b="1" i="0" cap="all" baseline="0">
                <a:solidFill>
                  <a:schemeClr val="tx1">
                    <a:lumMod val="95000"/>
                    <a:lumOff val="5000"/>
                  </a:schemeClr>
                </a:solidFill>
              </a:defRPr>
            </a:lvl1pPr>
          </a:lstStyle>
          <a:p>
            <a:pPr lvl="0"/>
            <a:r>
              <a:rPr lang="en-US"/>
              <a:t>copy</a:t>
            </a:r>
          </a:p>
        </p:txBody>
      </p:sp>
      <p:sp>
        <p:nvSpPr>
          <p:cNvPr id="7" name="Slide Number Placeholder 2">
            <a:extLst>
              <a:ext uri="{FF2B5EF4-FFF2-40B4-BE49-F238E27FC236}">
                <a16:creationId xmlns:a16="http://schemas.microsoft.com/office/drawing/2014/main" id="{5F3A4F08-B6F2-27EA-8512-D3D0B34CF701}"/>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8" name="TextBox 7">
            <a:extLst>
              <a:ext uri="{FF2B5EF4-FFF2-40B4-BE49-F238E27FC236}">
                <a16:creationId xmlns:a16="http://schemas.microsoft.com/office/drawing/2014/main" id="{8D2AD66C-2350-AB66-8CC2-56F65949204D}"/>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3054236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51_Custom Layout">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44198A2-A04C-7023-3EF3-C4E1879B1C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99" y="580041"/>
            <a:ext cx="1982083" cy="570188"/>
          </a:xfrm>
          <a:prstGeom prst="rect">
            <a:avLst/>
          </a:prstGeom>
        </p:spPr>
      </p:pic>
      <p:sp>
        <p:nvSpPr>
          <p:cNvPr id="3" name="Text Placeholder 5">
            <a:extLst>
              <a:ext uri="{FF2B5EF4-FFF2-40B4-BE49-F238E27FC236}">
                <a16:creationId xmlns:a16="http://schemas.microsoft.com/office/drawing/2014/main" id="{45D819AE-5A7D-9FDB-D5B4-652144E56048}"/>
              </a:ext>
            </a:extLst>
          </p:cNvPr>
          <p:cNvSpPr>
            <a:spLocks noGrp="1"/>
          </p:cNvSpPr>
          <p:nvPr>
            <p:ph type="body" sz="quarter" idx="13" hasCustomPrompt="1"/>
          </p:nvPr>
        </p:nvSpPr>
        <p:spPr>
          <a:xfrm>
            <a:off x="1866898" y="3516856"/>
            <a:ext cx="9334501" cy="1498898"/>
          </a:xfrm>
        </p:spPr>
        <p:txBody>
          <a:bodyPr/>
          <a:lstStyle>
            <a:lvl1pPr marL="0" indent="0">
              <a:buFontTx/>
              <a:buNone/>
              <a:defRPr sz="1800">
                <a:solidFill>
                  <a:schemeClr val="tx1">
                    <a:lumMod val="95000"/>
                    <a:lumOff val="5000"/>
                  </a:schemeClr>
                </a:solidFill>
              </a:defRPr>
            </a:lvl1pPr>
          </a:lstStyle>
          <a:p>
            <a:pPr lvl="0"/>
            <a:r>
              <a:rPr lang="en-US"/>
              <a:t>Click to add presenters names and contact information.</a:t>
            </a:r>
          </a:p>
        </p:txBody>
      </p:sp>
      <p:sp>
        <p:nvSpPr>
          <p:cNvPr id="4" name="Text Placeholder 11">
            <a:extLst>
              <a:ext uri="{FF2B5EF4-FFF2-40B4-BE49-F238E27FC236}">
                <a16:creationId xmlns:a16="http://schemas.microsoft.com/office/drawing/2014/main" id="{A690D2B8-64B0-930F-A032-42BFDFD0C400}"/>
              </a:ext>
            </a:extLst>
          </p:cNvPr>
          <p:cNvSpPr>
            <a:spLocks noGrp="1"/>
          </p:cNvSpPr>
          <p:nvPr>
            <p:ph type="body" sz="quarter" idx="14" hasCustomPrompt="1"/>
          </p:nvPr>
        </p:nvSpPr>
        <p:spPr>
          <a:xfrm>
            <a:off x="1866898" y="2465468"/>
            <a:ext cx="9334501" cy="719046"/>
          </a:xfrm>
        </p:spPr>
        <p:txBody>
          <a:bodyPr anchor="ctr">
            <a:noAutofit/>
          </a:bodyPr>
          <a:lstStyle>
            <a:lvl1pPr>
              <a:lnSpc>
                <a:spcPct val="80000"/>
              </a:lnSpc>
              <a:defRPr sz="4000" b="1" i="0" cap="all" baseline="0">
                <a:solidFill>
                  <a:schemeClr val="tx1">
                    <a:lumMod val="95000"/>
                    <a:lumOff val="5000"/>
                  </a:schemeClr>
                </a:solidFill>
              </a:defRPr>
            </a:lvl1pPr>
          </a:lstStyle>
          <a:p>
            <a:pPr lvl="0"/>
            <a:r>
              <a:rPr lang="en-US"/>
              <a:t>copy</a:t>
            </a:r>
          </a:p>
        </p:txBody>
      </p:sp>
      <p:grpSp>
        <p:nvGrpSpPr>
          <p:cNvPr id="9" name="Group 8">
            <a:extLst>
              <a:ext uri="{FF2B5EF4-FFF2-40B4-BE49-F238E27FC236}">
                <a16:creationId xmlns:a16="http://schemas.microsoft.com/office/drawing/2014/main" id="{26CBD505-B06A-81A2-D1EF-E48F0E5953F7}"/>
              </a:ext>
            </a:extLst>
          </p:cNvPr>
          <p:cNvGrpSpPr/>
          <p:nvPr userDrawn="1"/>
        </p:nvGrpSpPr>
        <p:grpSpPr>
          <a:xfrm>
            <a:off x="468887" y="3262747"/>
            <a:ext cx="47707" cy="344979"/>
            <a:chOff x="937774" y="6525494"/>
            <a:chExt cx="95412" cy="689956"/>
          </a:xfrm>
        </p:grpSpPr>
        <p:cxnSp>
          <p:nvCxnSpPr>
            <p:cNvPr id="11" name="Straight Connector 10">
              <a:extLst>
                <a:ext uri="{FF2B5EF4-FFF2-40B4-BE49-F238E27FC236}">
                  <a16:creationId xmlns:a16="http://schemas.microsoft.com/office/drawing/2014/main" id="{1F67E013-296A-2BDE-DF79-1630AA7E3679}"/>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95A88C-D52E-99EC-F606-AB8E3D4D45A7}"/>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87FD460D-F763-9292-7BE4-A49CE15709B3}"/>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4" name="Номер слайда 21">
            <a:extLst>
              <a:ext uri="{FF2B5EF4-FFF2-40B4-BE49-F238E27FC236}">
                <a16:creationId xmlns:a16="http://schemas.microsoft.com/office/drawing/2014/main" id="{1B251EAF-690F-348D-F603-A03C59D7450A}"/>
              </a:ext>
            </a:extLst>
          </p:cNvPr>
          <p:cNvSpPr>
            <a:spLocks noGrp="1"/>
          </p:cNvSpPr>
          <p:nvPr>
            <p:ph type="sldNum" sz="quarter" idx="4"/>
          </p:nvPr>
        </p:nvSpPr>
        <p:spPr>
          <a:xfrm>
            <a:off x="235874" y="6418878"/>
            <a:ext cx="513735" cy="227164"/>
          </a:xfrm>
          <a:prstGeom prst="rect">
            <a:avLst/>
          </a:prstGeom>
          <a:noFill/>
        </p:spPr>
        <p:txBody>
          <a:bodyPr vert="horz" lIns="0" tIns="0" rIns="0" bIns="0" rtlCol="0" anchor="ctr"/>
          <a:lstStyle>
            <a:lvl1pPr algn="ctr">
              <a:defRPr sz="1000" b="1" i="0">
                <a:solidFill>
                  <a:schemeClr val="tx1">
                    <a:alpha val="70000"/>
                  </a:schemeClr>
                </a:solidFill>
                <a:latin typeface="+mj-lt"/>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15" name="TextBox 14">
            <a:extLst>
              <a:ext uri="{FF2B5EF4-FFF2-40B4-BE49-F238E27FC236}">
                <a16:creationId xmlns:a16="http://schemas.microsoft.com/office/drawing/2014/main" id="{D4549BA2-A9A5-466D-EEF4-048080113139}"/>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tx1">
                    <a:lumMod val="50000"/>
                    <a:lumOff val="50000"/>
                  </a:schemeClr>
                </a:solidFill>
              </a:rPr>
              <a:t>© 2024 Crowe LLP</a:t>
            </a:r>
          </a:p>
        </p:txBody>
      </p:sp>
    </p:spTree>
    <p:extLst>
      <p:ext uri="{BB962C8B-B14F-4D97-AF65-F5344CB8AC3E}">
        <p14:creationId xmlns:p14="http://schemas.microsoft.com/office/powerpoint/2010/main" val="14520467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52_Custom Layout">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D073D04-D587-D655-AF11-D5279BD50299}"/>
              </a:ext>
            </a:extLst>
          </p:cNvPr>
          <p:cNvGrpSpPr/>
          <p:nvPr userDrawn="1"/>
        </p:nvGrpSpPr>
        <p:grpSpPr>
          <a:xfrm>
            <a:off x="468887" y="3262747"/>
            <a:ext cx="47707" cy="344979"/>
            <a:chOff x="937774" y="6525494"/>
            <a:chExt cx="95412" cy="689956"/>
          </a:xfrm>
        </p:grpSpPr>
        <p:cxnSp>
          <p:nvCxnSpPr>
            <p:cNvPr id="13" name="Straight Connector 12">
              <a:extLst>
                <a:ext uri="{FF2B5EF4-FFF2-40B4-BE49-F238E27FC236}">
                  <a16:creationId xmlns:a16="http://schemas.microsoft.com/office/drawing/2014/main" id="{B877C0E4-D834-3434-4615-7E8F7C3F5F3A}"/>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73EBDB-B6ED-8E0D-F79F-8FAB6D0AE5A5}"/>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8C4140B9-3D64-D172-34B0-B86BB0CD9AF1}"/>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0407496-3816-1A88-918F-D108C8B1B95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99" y="580041"/>
            <a:ext cx="1982083" cy="570188"/>
          </a:xfrm>
          <a:prstGeom prst="rect">
            <a:avLst/>
          </a:prstGeom>
        </p:spPr>
      </p:pic>
      <p:sp>
        <p:nvSpPr>
          <p:cNvPr id="4" name="Text Placeholder 5">
            <a:extLst>
              <a:ext uri="{FF2B5EF4-FFF2-40B4-BE49-F238E27FC236}">
                <a16:creationId xmlns:a16="http://schemas.microsoft.com/office/drawing/2014/main" id="{51EF7FE1-D9BF-9E25-0476-0DF0F6EE1BDD}"/>
              </a:ext>
            </a:extLst>
          </p:cNvPr>
          <p:cNvSpPr>
            <a:spLocks noGrp="1"/>
          </p:cNvSpPr>
          <p:nvPr>
            <p:ph type="body" sz="quarter" idx="13" hasCustomPrompt="1"/>
          </p:nvPr>
        </p:nvSpPr>
        <p:spPr>
          <a:xfrm>
            <a:off x="1866898" y="3516856"/>
            <a:ext cx="9334501" cy="1498898"/>
          </a:xfrm>
        </p:spPr>
        <p:txBody>
          <a:bodyPr/>
          <a:lstStyle>
            <a:lvl1pPr marL="0" indent="0">
              <a:buFontTx/>
              <a:buNone/>
              <a:defRPr sz="1800">
                <a:solidFill>
                  <a:schemeClr val="tx1">
                    <a:lumMod val="95000"/>
                    <a:lumOff val="5000"/>
                  </a:schemeClr>
                </a:solidFill>
              </a:defRPr>
            </a:lvl1pPr>
          </a:lstStyle>
          <a:p>
            <a:pPr lvl="0"/>
            <a:r>
              <a:rPr lang="en-US"/>
              <a:t>Click to add presenters names and contact information.</a:t>
            </a:r>
          </a:p>
        </p:txBody>
      </p:sp>
      <p:sp>
        <p:nvSpPr>
          <p:cNvPr id="5" name="Text Placeholder 11">
            <a:extLst>
              <a:ext uri="{FF2B5EF4-FFF2-40B4-BE49-F238E27FC236}">
                <a16:creationId xmlns:a16="http://schemas.microsoft.com/office/drawing/2014/main" id="{61805489-0B1E-8C68-A378-3D91F74E8832}"/>
              </a:ext>
            </a:extLst>
          </p:cNvPr>
          <p:cNvSpPr>
            <a:spLocks noGrp="1"/>
          </p:cNvSpPr>
          <p:nvPr>
            <p:ph type="body" sz="quarter" idx="14" hasCustomPrompt="1"/>
          </p:nvPr>
        </p:nvSpPr>
        <p:spPr>
          <a:xfrm>
            <a:off x="1866898" y="2465468"/>
            <a:ext cx="9334501" cy="719046"/>
          </a:xfrm>
        </p:spPr>
        <p:txBody>
          <a:bodyPr anchor="ctr">
            <a:noAutofit/>
          </a:bodyPr>
          <a:lstStyle>
            <a:lvl1pPr>
              <a:lnSpc>
                <a:spcPct val="80000"/>
              </a:lnSpc>
              <a:defRPr sz="4000" b="1" i="0" cap="all" baseline="0">
                <a:solidFill>
                  <a:schemeClr val="tx1">
                    <a:lumMod val="95000"/>
                    <a:lumOff val="5000"/>
                  </a:schemeClr>
                </a:solidFill>
              </a:defRPr>
            </a:lvl1pPr>
          </a:lstStyle>
          <a:p>
            <a:pPr lvl="0"/>
            <a:r>
              <a:rPr lang="en-US"/>
              <a:t>copy</a:t>
            </a:r>
          </a:p>
        </p:txBody>
      </p:sp>
      <p:sp>
        <p:nvSpPr>
          <p:cNvPr id="8" name="Номер слайда 21">
            <a:extLst>
              <a:ext uri="{FF2B5EF4-FFF2-40B4-BE49-F238E27FC236}">
                <a16:creationId xmlns:a16="http://schemas.microsoft.com/office/drawing/2014/main" id="{1690B9AF-2E6C-791F-7B43-EA1D80BE0950}"/>
              </a:ext>
            </a:extLst>
          </p:cNvPr>
          <p:cNvSpPr>
            <a:spLocks noGrp="1"/>
          </p:cNvSpPr>
          <p:nvPr>
            <p:ph type="sldNum" sz="quarter" idx="4"/>
          </p:nvPr>
        </p:nvSpPr>
        <p:spPr>
          <a:xfrm>
            <a:off x="235874" y="6418878"/>
            <a:ext cx="513735" cy="227164"/>
          </a:xfrm>
          <a:prstGeom prst="rect">
            <a:avLst/>
          </a:prstGeom>
          <a:noFill/>
        </p:spPr>
        <p:txBody>
          <a:bodyPr vert="horz" lIns="0" tIns="0" rIns="0" bIns="0" rtlCol="0" anchor="ctr"/>
          <a:lstStyle>
            <a:lvl1pPr algn="ctr">
              <a:defRPr sz="1000" b="1" i="0">
                <a:solidFill>
                  <a:schemeClr val="tx1">
                    <a:alpha val="70000"/>
                  </a:schemeClr>
                </a:solidFill>
                <a:latin typeface="+mj-lt"/>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9" name="TextBox 8">
            <a:extLst>
              <a:ext uri="{FF2B5EF4-FFF2-40B4-BE49-F238E27FC236}">
                <a16:creationId xmlns:a16="http://schemas.microsoft.com/office/drawing/2014/main" id="{CA72B421-653A-388E-59E6-0D03E970C98D}"/>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tx1">
                    <a:lumMod val="50000"/>
                    <a:lumOff val="50000"/>
                  </a:schemeClr>
                </a:solidFill>
              </a:rPr>
              <a:t>© 2024 Crowe LLP</a:t>
            </a:r>
          </a:p>
        </p:txBody>
      </p:sp>
    </p:spTree>
    <p:extLst>
      <p:ext uri="{BB962C8B-B14F-4D97-AF65-F5344CB8AC3E}">
        <p14:creationId xmlns:p14="http://schemas.microsoft.com/office/powerpoint/2010/main" val="511203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Area A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5D5A8AE-D0CF-290C-9E71-5384A5DB7EB3}"/>
              </a:ext>
            </a:extLst>
          </p:cNvPr>
          <p:cNvSpPr>
            <a:spLocks noGrp="1"/>
          </p:cNvSpPr>
          <p:nvPr>
            <p:ph type="body" sz="quarter" idx="12" hasCustomPrompt="1"/>
          </p:nvPr>
        </p:nvSpPr>
        <p:spPr>
          <a:xfrm>
            <a:off x="1866900" y="1404620"/>
            <a:ext cx="7084060" cy="1328421"/>
          </a:xfrm>
        </p:spPr>
        <p:txBody>
          <a:bodyPr anchor="b">
            <a:noAutofit/>
          </a:bodyPr>
          <a:lstStyle>
            <a:lvl1pPr>
              <a:lnSpc>
                <a:spcPct val="70000"/>
              </a:lnSpc>
              <a:defRPr sz="4000" b="1" i="0" cap="all" baseline="0">
                <a:solidFill>
                  <a:schemeClr val="tx1">
                    <a:lumMod val="95000"/>
                    <a:lumOff val="5000"/>
                  </a:schemeClr>
                </a:solidFill>
              </a:defRPr>
            </a:lvl1pPr>
          </a:lstStyle>
          <a:p>
            <a:pPr lvl="0"/>
            <a:r>
              <a:rPr lang="en-US"/>
              <a:t>Geographic opportunity</a:t>
            </a:r>
          </a:p>
        </p:txBody>
      </p:sp>
      <p:sp>
        <p:nvSpPr>
          <p:cNvPr id="4" name="Right Triangle 3">
            <a:extLst>
              <a:ext uri="{FF2B5EF4-FFF2-40B4-BE49-F238E27FC236}">
                <a16:creationId xmlns:a16="http://schemas.microsoft.com/office/drawing/2014/main" id="{568B13A0-2845-DA7A-F4F6-94F55E3A5C36}"/>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A9EF53CF-D5BA-3A6F-6AB6-52309A3FC9CC}"/>
              </a:ext>
            </a:extLst>
          </p:cNvPr>
          <p:cNvSpPr>
            <a:spLocks noGrp="1"/>
          </p:cNvSpPr>
          <p:nvPr>
            <p:ph type="body" sz="quarter" idx="14" hasCustomPrompt="1"/>
          </p:nvPr>
        </p:nvSpPr>
        <p:spPr>
          <a:xfrm>
            <a:off x="1866900" y="2841289"/>
            <a:ext cx="7084060" cy="3478231"/>
          </a:xfrm>
        </p:spPr>
        <p:txBody>
          <a:bodyPr anchor="t">
            <a:noAutofit/>
          </a:bodyPr>
          <a:lstStyle>
            <a:lvl1pPr>
              <a:lnSpc>
                <a:spcPct val="10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sp>
        <p:nvSpPr>
          <p:cNvPr id="7" name="Picture Placeholder 6">
            <a:extLst>
              <a:ext uri="{FF2B5EF4-FFF2-40B4-BE49-F238E27FC236}">
                <a16:creationId xmlns:a16="http://schemas.microsoft.com/office/drawing/2014/main" id="{2000A18A-70C7-CD5E-73D0-530FA37F6E9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spTree>
    <p:extLst>
      <p:ext uri="{BB962C8B-B14F-4D97-AF65-F5344CB8AC3E}">
        <p14:creationId xmlns:p14="http://schemas.microsoft.com/office/powerpoint/2010/main" val="6407896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Area A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545B8-83AC-8398-9AAC-86D420B02CF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135464" y="1"/>
            <a:ext cx="990600" cy="6857998"/>
          </a:xfrm>
          <a:prstGeom prst="rect">
            <a:avLst/>
          </a:prstGeom>
        </p:spPr>
      </p:pic>
      <p:sp>
        <p:nvSpPr>
          <p:cNvPr id="5" name="Picture Placeholder 4"/>
          <p:cNvSpPr>
            <a:spLocks noGrp="1"/>
          </p:cNvSpPr>
          <p:nvPr>
            <p:ph type="pic" sz="quarter" idx="11" hasCustomPrompt="1"/>
          </p:nvPr>
        </p:nvSpPr>
        <p:spPr>
          <a:xfrm>
            <a:off x="-23853" y="0"/>
            <a:ext cx="3135464" cy="6858000"/>
          </a:xfrm>
          <a:prstGeom prst="rect">
            <a:avLst/>
          </a:prstGeom>
          <a:solidFill>
            <a:schemeClr val="bg1">
              <a:lumMod val="95000"/>
            </a:schemeClr>
          </a:solidFill>
        </p:spPr>
        <p:txBody>
          <a:bodyPr anchor="ctr">
            <a:normAutofit/>
          </a:bodyPr>
          <a:lstStyle>
            <a:lvl1pPr algn="ctr">
              <a:defRPr sz="2000" b="0" baseline="0"/>
            </a:lvl1pPr>
          </a:lstStyle>
          <a:p>
            <a:r>
              <a:rPr lang="en-US" dirty="0"/>
              <a:t>Picture</a:t>
            </a:r>
          </a:p>
        </p:txBody>
      </p:sp>
      <p:grpSp>
        <p:nvGrpSpPr>
          <p:cNvPr id="12" name="Group 11">
            <a:extLst>
              <a:ext uri="{FF2B5EF4-FFF2-40B4-BE49-F238E27FC236}">
                <a16:creationId xmlns:a16="http://schemas.microsoft.com/office/drawing/2014/main" id="{CE76AEB9-3C90-BAF5-091E-958E51B014C7}"/>
              </a:ext>
            </a:extLst>
          </p:cNvPr>
          <p:cNvGrpSpPr/>
          <p:nvPr userDrawn="1"/>
        </p:nvGrpSpPr>
        <p:grpSpPr>
          <a:xfrm>
            <a:off x="3606911" y="3262747"/>
            <a:ext cx="47707" cy="344979"/>
            <a:chOff x="937774" y="6525494"/>
            <a:chExt cx="95412" cy="689956"/>
          </a:xfrm>
        </p:grpSpPr>
        <p:cxnSp>
          <p:nvCxnSpPr>
            <p:cNvPr id="13" name="Straight Connector 12">
              <a:extLst>
                <a:ext uri="{FF2B5EF4-FFF2-40B4-BE49-F238E27FC236}">
                  <a16:creationId xmlns:a16="http://schemas.microsoft.com/office/drawing/2014/main" id="{08648409-C4D7-87F9-1AB0-DC5F0072E04F}"/>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787B1-5380-1D43-9ECF-45D43477F3F5}"/>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ext Placeholder 11">
            <a:extLst>
              <a:ext uri="{FF2B5EF4-FFF2-40B4-BE49-F238E27FC236}">
                <a16:creationId xmlns:a16="http://schemas.microsoft.com/office/drawing/2014/main" id="{CDA4EEAC-D46A-EAF6-B70F-B3DD86084249}"/>
              </a:ext>
            </a:extLst>
          </p:cNvPr>
          <p:cNvSpPr>
            <a:spLocks noGrp="1"/>
          </p:cNvSpPr>
          <p:nvPr>
            <p:ph type="body" sz="quarter" idx="12" hasCustomPrompt="1"/>
          </p:nvPr>
        </p:nvSpPr>
        <p:spPr>
          <a:xfrm>
            <a:off x="4594952" y="1404620"/>
            <a:ext cx="7084060" cy="1328421"/>
          </a:xfrm>
        </p:spPr>
        <p:txBody>
          <a:bodyPr anchor="b">
            <a:noAutofit/>
          </a:bodyPr>
          <a:lstStyle>
            <a:lvl1pPr>
              <a:lnSpc>
                <a:spcPct val="70000"/>
              </a:lnSpc>
              <a:defRPr sz="4000" b="1" i="0" cap="all" baseline="0">
                <a:solidFill>
                  <a:schemeClr val="tx1">
                    <a:lumMod val="95000"/>
                    <a:lumOff val="5000"/>
                  </a:schemeClr>
                </a:solidFill>
              </a:defRPr>
            </a:lvl1pPr>
          </a:lstStyle>
          <a:p>
            <a:pPr lvl="0"/>
            <a:r>
              <a:rPr lang="en-US"/>
              <a:t>Geographic opportunity</a:t>
            </a:r>
          </a:p>
        </p:txBody>
      </p:sp>
      <p:sp>
        <p:nvSpPr>
          <p:cNvPr id="4" name="Right Triangle 3">
            <a:extLst>
              <a:ext uri="{FF2B5EF4-FFF2-40B4-BE49-F238E27FC236}">
                <a16:creationId xmlns:a16="http://schemas.microsoft.com/office/drawing/2014/main" id="{76EF9778-E2C6-EE37-5A41-E28F5EBF4BE8}"/>
              </a:ext>
            </a:extLst>
          </p:cNvPr>
          <p:cNvSpPr/>
          <p:nvPr userDrawn="1"/>
        </p:nvSpPr>
        <p:spPr>
          <a:xfrm>
            <a:off x="4594952"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9" name="Text Placeholder 7">
            <a:extLst>
              <a:ext uri="{FF2B5EF4-FFF2-40B4-BE49-F238E27FC236}">
                <a16:creationId xmlns:a16="http://schemas.microsoft.com/office/drawing/2014/main" id="{574FCD7D-4101-6BDC-811B-BE13A054981E}"/>
              </a:ext>
            </a:extLst>
          </p:cNvPr>
          <p:cNvSpPr>
            <a:spLocks noGrp="1"/>
          </p:cNvSpPr>
          <p:nvPr>
            <p:ph type="body" sz="quarter" idx="14" hasCustomPrompt="1"/>
          </p:nvPr>
        </p:nvSpPr>
        <p:spPr>
          <a:xfrm>
            <a:off x="4594952" y="2841289"/>
            <a:ext cx="7084060" cy="3478231"/>
          </a:xfrm>
        </p:spPr>
        <p:txBody>
          <a:bodyPr anchor="t">
            <a:noAutofit/>
          </a:bodyPr>
          <a:lstStyle>
            <a:lvl1pPr>
              <a:lnSpc>
                <a:spcPct val="10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pic>
        <p:nvPicPr>
          <p:cNvPr id="10" name="Graphic 9">
            <a:extLst>
              <a:ext uri="{FF2B5EF4-FFF2-40B4-BE49-F238E27FC236}">
                <a16:creationId xmlns:a16="http://schemas.microsoft.com/office/drawing/2014/main" id="{C5CDDC27-8543-E712-07EF-0AE168A6A13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07995" y="206146"/>
            <a:ext cx="645539" cy="185703"/>
          </a:xfrm>
          <a:prstGeom prst="rect">
            <a:avLst/>
          </a:prstGeom>
        </p:spPr>
      </p:pic>
      <p:sp>
        <p:nvSpPr>
          <p:cNvPr id="11" name="Slide Number Placeholder 2">
            <a:extLst>
              <a:ext uri="{FF2B5EF4-FFF2-40B4-BE49-F238E27FC236}">
                <a16:creationId xmlns:a16="http://schemas.microsoft.com/office/drawing/2014/main" id="{54C71808-810E-117B-60FC-AF8DDC7A7F5F}"/>
              </a:ext>
            </a:extLst>
          </p:cNvPr>
          <p:cNvSpPr>
            <a:spLocks noGrp="1"/>
          </p:cNvSpPr>
          <p:nvPr>
            <p:ph type="sldNum" sz="quarter" idx="10"/>
          </p:nvPr>
        </p:nvSpPr>
        <p:spPr>
          <a:xfrm>
            <a:off x="3373897"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5525251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Area A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4BF167-53A3-65BD-28E4-6581ADE19AA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135464" y="1"/>
            <a:ext cx="990600" cy="6857998"/>
          </a:xfrm>
          <a:prstGeom prst="rect">
            <a:avLst/>
          </a:prstGeom>
        </p:spPr>
      </p:pic>
      <p:sp>
        <p:nvSpPr>
          <p:cNvPr id="5" name="Picture Placeholder 4"/>
          <p:cNvSpPr>
            <a:spLocks noGrp="1"/>
          </p:cNvSpPr>
          <p:nvPr>
            <p:ph type="pic" sz="quarter" idx="11" hasCustomPrompt="1"/>
          </p:nvPr>
        </p:nvSpPr>
        <p:spPr>
          <a:xfrm>
            <a:off x="-28453" y="0"/>
            <a:ext cx="3135464" cy="6858000"/>
          </a:xfrm>
          <a:prstGeom prst="rect">
            <a:avLst/>
          </a:prstGeom>
          <a:solidFill>
            <a:schemeClr val="bg1">
              <a:lumMod val="95000"/>
            </a:schemeClr>
          </a:solidFill>
        </p:spPr>
        <p:txBody>
          <a:bodyPr anchor="ctr">
            <a:normAutofit/>
          </a:bodyPr>
          <a:lstStyle>
            <a:lvl1pPr algn="ctr">
              <a:defRPr sz="2000" b="0" baseline="0"/>
            </a:lvl1pPr>
          </a:lstStyle>
          <a:p>
            <a:r>
              <a:rPr lang="en-US" dirty="0"/>
              <a:t>Picture</a:t>
            </a:r>
          </a:p>
        </p:txBody>
      </p:sp>
      <p:grpSp>
        <p:nvGrpSpPr>
          <p:cNvPr id="12" name="Group 11">
            <a:extLst>
              <a:ext uri="{FF2B5EF4-FFF2-40B4-BE49-F238E27FC236}">
                <a16:creationId xmlns:a16="http://schemas.microsoft.com/office/drawing/2014/main" id="{CE76AEB9-3C90-BAF5-091E-958E51B014C7}"/>
              </a:ext>
            </a:extLst>
          </p:cNvPr>
          <p:cNvGrpSpPr/>
          <p:nvPr userDrawn="1"/>
        </p:nvGrpSpPr>
        <p:grpSpPr>
          <a:xfrm>
            <a:off x="3606911" y="3262747"/>
            <a:ext cx="47707" cy="344979"/>
            <a:chOff x="937774" y="6525494"/>
            <a:chExt cx="95412" cy="689956"/>
          </a:xfrm>
        </p:grpSpPr>
        <p:cxnSp>
          <p:nvCxnSpPr>
            <p:cNvPr id="13" name="Straight Connector 12">
              <a:extLst>
                <a:ext uri="{FF2B5EF4-FFF2-40B4-BE49-F238E27FC236}">
                  <a16:creationId xmlns:a16="http://schemas.microsoft.com/office/drawing/2014/main" id="{08648409-C4D7-87F9-1AB0-DC5F0072E04F}"/>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787B1-5380-1D43-9ECF-45D43477F3F5}"/>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ext Placeholder 11">
            <a:extLst>
              <a:ext uri="{FF2B5EF4-FFF2-40B4-BE49-F238E27FC236}">
                <a16:creationId xmlns:a16="http://schemas.microsoft.com/office/drawing/2014/main" id="{CDA4EEAC-D46A-EAF6-B70F-B3DD86084249}"/>
              </a:ext>
            </a:extLst>
          </p:cNvPr>
          <p:cNvSpPr>
            <a:spLocks noGrp="1"/>
          </p:cNvSpPr>
          <p:nvPr>
            <p:ph type="body" sz="quarter" idx="12" hasCustomPrompt="1"/>
          </p:nvPr>
        </p:nvSpPr>
        <p:spPr>
          <a:xfrm>
            <a:off x="4594952" y="1404621"/>
            <a:ext cx="7084060" cy="827135"/>
          </a:xfrm>
        </p:spPr>
        <p:txBody>
          <a:bodyPr anchor="b">
            <a:noAutofit/>
          </a:bodyPr>
          <a:lstStyle>
            <a:lvl1pPr>
              <a:lnSpc>
                <a:spcPct val="70000"/>
              </a:lnSpc>
              <a:defRPr sz="3200" b="1" i="0" cap="all" baseline="0">
                <a:solidFill>
                  <a:schemeClr val="tx1">
                    <a:lumMod val="95000"/>
                    <a:lumOff val="5000"/>
                  </a:schemeClr>
                </a:solidFill>
              </a:defRPr>
            </a:lvl1pPr>
          </a:lstStyle>
          <a:p>
            <a:pPr lvl="0"/>
            <a:r>
              <a:rPr lang="en-US"/>
              <a:t>Geographic opportunity</a:t>
            </a:r>
          </a:p>
        </p:txBody>
      </p:sp>
      <p:sp>
        <p:nvSpPr>
          <p:cNvPr id="4" name="Right Triangle 3">
            <a:extLst>
              <a:ext uri="{FF2B5EF4-FFF2-40B4-BE49-F238E27FC236}">
                <a16:creationId xmlns:a16="http://schemas.microsoft.com/office/drawing/2014/main" id="{76EF9778-E2C6-EE37-5A41-E28F5EBF4BE8}"/>
              </a:ext>
            </a:extLst>
          </p:cNvPr>
          <p:cNvSpPr/>
          <p:nvPr userDrawn="1"/>
        </p:nvSpPr>
        <p:spPr>
          <a:xfrm>
            <a:off x="4594952"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pic>
        <p:nvPicPr>
          <p:cNvPr id="10" name="Graphic 9">
            <a:extLst>
              <a:ext uri="{FF2B5EF4-FFF2-40B4-BE49-F238E27FC236}">
                <a16:creationId xmlns:a16="http://schemas.microsoft.com/office/drawing/2014/main" id="{C5CDDC27-8543-E712-07EF-0AE168A6A13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07995" y="206146"/>
            <a:ext cx="645539" cy="185703"/>
          </a:xfrm>
          <a:prstGeom prst="rect">
            <a:avLst/>
          </a:prstGeom>
        </p:spPr>
      </p:pic>
      <p:sp>
        <p:nvSpPr>
          <p:cNvPr id="6" name="Slide Number Placeholder 2">
            <a:extLst>
              <a:ext uri="{FF2B5EF4-FFF2-40B4-BE49-F238E27FC236}">
                <a16:creationId xmlns:a16="http://schemas.microsoft.com/office/drawing/2014/main" id="{BB67642F-376A-8194-BC94-A7E54D56249D}"/>
              </a:ext>
            </a:extLst>
          </p:cNvPr>
          <p:cNvSpPr>
            <a:spLocks noGrp="1"/>
          </p:cNvSpPr>
          <p:nvPr>
            <p:ph type="sldNum" sz="quarter" idx="10"/>
          </p:nvPr>
        </p:nvSpPr>
        <p:spPr>
          <a:xfrm>
            <a:off x="3373897"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23138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I">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8701A14E-EE90-71A2-DA1C-CB9E1AF7CC8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72" y="1082196"/>
            <a:ext cx="1982083" cy="570188"/>
          </a:xfrm>
          <a:prstGeom prst="rect">
            <a:avLst/>
          </a:prstGeom>
        </p:spPr>
      </p:pic>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6084106"/>
            <a:ext cx="3555207" cy="306196"/>
          </a:xfrm>
        </p:spPr>
        <p:txBody>
          <a:bodyPr>
            <a:noAutofit/>
          </a:bodyPr>
          <a:lstStyle>
            <a:lvl1pPr>
              <a:defRPr sz="1600">
                <a:solidFill>
                  <a:schemeClr val="tx1">
                    <a:lumMod val="95000"/>
                    <a:lumOff val="5000"/>
                  </a:schemeClr>
                </a:solidFill>
              </a:defRPr>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72" y="2742709"/>
            <a:ext cx="8368480" cy="638911"/>
          </a:xfrm>
        </p:spPr>
        <p:txBody>
          <a:bodyPr anchor="b">
            <a:noAutofit/>
          </a:bodyPr>
          <a:lstStyle>
            <a:lvl1pPr>
              <a:lnSpc>
                <a:spcPct val="70000"/>
              </a:lnSpc>
              <a:defRPr sz="4000" b="1" i="0" cap="all" baseline="0">
                <a:solidFill>
                  <a:schemeClr val="tx1">
                    <a:lumMod val="95000"/>
                    <a:lumOff val="5000"/>
                  </a:schemeClr>
                </a:solidFill>
              </a:defRPr>
            </a:lvl1pPr>
          </a:lstStyle>
          <a:p>
            <a:pPr lvl="0"/>
            <a:r>
              <a:rPr lang="en-US"/>
              <a:t>One line headline</a:t>
            </a:r>
          </a:p>
        </p:txBody>
      </p:sp>
      <p:sp>
        <p:nvSpPr>
          <p:cNvPr id="8" name="Text Placeholder 7">
            <a:extLst>
              <a:ext uri="{FF2B5EF4-FFF2-40B4-BE49-F238E27FC236}">
                <a16:creationId xmlns:a16="http://schemas.microsoft.com/office/drawing/2014/main" id="{D87E9B33-F547-75D3-4225-0D2694FB01D9}"/>
              </a:ext>
            </a:extLst>
          </p:cNvPr>
          <p:cNvSpPr>
            <a:spLocks noGrp="1"/>
          </p:cNvSpPr>
          <p:nvPr>
            <p:ph type="body" sz="quarter" idx="14" hasCustomPrompt="1"/>
          </p:nvPr>
        </p:nvSpPr>
        <p:spPr>
          <a:xfrm>
            <a:off x="1866873" y="3448230"/>
            <a:ext cx="8368507" cy="638911"/>
          </a:xfrm>
        </p:spPr>
        <p:txBody>
          <a:bodyPr>
            <a:normAutofit/>
          </a:bodyPr>
          <a:lstStyle>
            <a:lvl1pPr>
              <a:lnSpc>
                <a:spcPct val="100000"/>
              </a:lnSpc>
              <a:defRPr sz="18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11" name="Text Placeholder 13">
            <a:extLst>
              <a:ext uri="{FF2B5EF4-FFF2-40B4-BE49-F238E27FC236}">
                <a16:creationId xmlns:a16="http://schemas.microsoft.com/office/drawing/2014/main" id="{0B441A9D-0EB3-D4AD-E9F3-44BB1BE6597B}"/>
              </a:ext>
            </a:extLst>
          </p:cNvPr>
          <p:cNvSpPr>
            <a:spLocks noGrp="1"/>
          </p:cNvSpPr>
          <p:nvPr>
            <p:ph type="body" sz="quarter" idx="15" hasCustomPrompt="1"/>
          </p:nvPr>
        </p:nvSpPr>
        <p:spPr>
          <a:xfrm>
            <a:off x="1866901" y="4662627"/>
            <a:ext cx="3555207" cy="309792"/>
          </a:xfrm>
        </p:spPr>
        <p:txBody>
          <a:bodyPr>
            <a:noAutofit/>
          </a:bodyPr>
          <a:lstStyle>
            <a:lvl1pPr>
              <a:defRPr sz="1600" cap="all" baseline="0">
                <a:solidFill>
                  <a:schemeClr val="tx1">
                    <a:lumMod val="95000"/>
                    <a:lumOff val="5000"/>
                  </a:schemeClr>
                </a:solidFill>
              </a:defRPr>
            </a:lvl1pPr>
          </a:lstStyle>
          <a:p>
            <a:pPr lvl="0"/>
            <a:r>
              <a:rPr lang="en-US"/>
              <a:t>Name Name</a:t>
            </a:r>
          </a:p>
        </p:txBody>
      </p:sp>
      <p:sp>
        <p:nvSpPr>
          <p:cNvPr id="2" name="Text Placeholder 13">
            <a:extLst>
              <a:ext uri="{FF2B5EF4-FFF2-40B4-BE49-F238E27FC236}">
                <a16:creationId xmlns:a16="http://schemas.microsoft.com/office/drawing/2014/main" id="{6EF6497E-F4D6-FA6C-B72F-3B4E23A40BCD}"/>
              </a:ext>
            </a:extLst>
          </p:cNvPr>
          <p:cNvSpPr>
            <a:spLocks noGrp="1"/>
          </p:cNvSpPr>
          <p:nvPr>
            <p:ph type="body" sz="quarter" idx="16" hasCustomPrompt="1"/>
          </p:nvPr>
        </p:nvSpPr>
        <p:spPr>
          <a:xfrm>
            <a:off x="1866901" y="5014483"/>
            <a:ext cx="8368479" cy="461963"/>
          </a:xfrm>
        </p:spPr>
        <p:txBody>
          <a:bodyPr>
            <a:noAutofit/>
          </a:bodyPr>
          <a:lstStyle>
            <a:lvl1pPr>
              <a:defRPr sz="1400">
                <a:solidFill>
                  <a:schemeClr val="tx1">
                    <a:lumMod val="95000"/>
                    <a:lumOff val="5000"/>
                  </a:schemeClr>
                </a:solidFill>
              </a:defRPr>
            </a:lvl1pPr>
          </a:lstStyle>
          <a:p>
            <a:pPr marL="0" marR="0" lvl="0" indent="0" algn="l" defTabSz="914296"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Presenter description here </a:t>
            </a:r>
            <a:r>
              <a:rPr lang="en-US" err="1"/>
              <a:t>moritore</a:t>
            </a:r>
            <a:r>
              <a:rPr lang="en-US"/>
              <a:t> </a:t>
            </a:r>
            <a:r>
              <a:rPr lang="en-US" err="1"/>
              <a:t>onliverea</a:t>
            </a:r>
            <a:r>
              <a:rPr lang="en-US"/>
              <a:t> lorem ipsum dolor sit </a:t>
            </a:r>
            <a:r>
              <a:rPr lang="en-US" err="1"/>
              <a:t>amet</a:t>
            </a:r>
            <a:r>
              <a:rPr lang="en-US"/>
              <a:t>, lorem </a:t>
            </a:r>
            <a:r>
              <a:rPr lang="en-US" err="1"/>
              <a:t>consectetur</a:t>
            </a:r>
            <a:r>
              <a:rPr lang="en-US"/>
              <a:t>.</a:t>
            </a:r>
          </a:p>
          <a:p>
            <a:pPr marL="0" marR="0" lvl="0" indent="0" algn="l" defTabSz="914296"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a:p>
        </p:txBody>
      </p:sp>
      <p:sp>
        <p:nvSpPr>
          <p:cNvPr id="16" name="TextBox 15">
            <a:extLst>
              <a:ext uri="{FF2B5EF4-FFF2-40B4-BE49-F238E27FC236}">
                <a16:creationId xmlns:a16="http://schemas.microsoft.com/office/drawing/2014/main" id="{732E1083-D689-33BD-72EC-13674DF65459}"/>
              </a:ext>
            </a:extLst>
          </p:cNvPr>
          <p:cNvSpPr txBox="1"/>
          <p:nvPr userDrawn="1"/>
        </p:nvSpPr>
        <p:spPr>
          <a:xfrm>
            <a:off x="1866899" y="4436981"/>
            <a:ext cx="3555207" cy="230832"/>
          </a:xfrm>
          <a:prstGeom prst="rect">
            <a:avLst/>
          </a:prstGeom>
          <a:noFill/>
        </p:spPr>
        <p:txBody>
          <a:bodyPr wrap="square" lIns="0">
            <a:spAutoFit/>
          </a:bodyPr>
          <a:lstStyle/>
          <a:p>
            <a:pPr algn="l"/>
            <a:r>
              <a:rPr lang="en-US" sz="900" b="1" cap="all" dirty="0">
                <a:solidFill>
                  <a:schemeClr val="tx1">
                    <a:lumMod val="50000"/>
                    <a:lumOff val="50000"/>
                  </a:schemeClr>
                </a:solidFill>
                <a:latin typeface="Arial"/>
                <a:ea typeface="Arial"/>
                <a:cs typeface="Arial"/>
              </a:rPr>
              <a:t>Presenter</a:t>
            </a:r>
            <a:endParaRPr lang="en-US" sz="900" dirty="0"/>
          </a:p>
        </p:txBody>
      </p:sp>
      <p:grpSp>
        <p:nvGrpSpPr>
          <p:cNvPr id="9" name="Group 8">
            <a:extLst>
              <a:ext uri="{FF2B5EF4-FFF2-40B4-BE49-F238E27FC236}">
                <a16:creationId xmlns:a16="http://schemas.microsoft.com/office/drawing/2014/main" id="{1A0587B7-2B64-068E-1CC3-B688D8951BF8}"/>
              </a:ext>
            </a:extLst>
          </p:cNvPr>
          <p:cNvGrpSpPr/>
          <p:nvPr userDrawn="1"/>
        </p:nvGrpSpPr>
        <p:grpSpPr>
          <a:xfrm>
            <a:off x="468887" y="3262747"/>
            <a:ext cx="47707" cy="344979"/>
            <a:chOff x="937774" y="6525494"/>
            <a:chExt cx="95412" cy="689956"/>
          </a:xfrm>
        </p:grpSpPr>
        <p:cxnSp>
          <p:nvCxnSpPr>
            <p:cNvPr id="13" name="Straight Connector 12">
              <a:extLst>
                <a:ext uri="{FF2B5EF4-FFF2-40B4-BE49-F238E27FC236}">
                  <a16:creationId xmlns:a16="http://schemas.microsoft.com/office/drawing/2014/main" id="{D89E3A6E-B0EC-21B3-133A-0F1388ABD97D}"/>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E37EBC-6893-9D71-FE6C-2D7372355CD4}"/>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F1CFC09D-5085-F0D6-5EB4-F1E9C6BFD43F}"/>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1427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Area AF">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5D5A8AE-D0CF-290C-9E71-5384A5DB7EB3}"/>
              </a:ext>
            </a:extLst>
          </p:cNvPr>
          <p:cNvSpPr>
            <a:spLocks noGrp="1"/>
          </p:cNvSpPr>
          <p:nvPr>
            <p:ph type="body" sz="quarter" idx="12" hasCustomPrompt="1"/>
          </p:nvPr>
        </p:nvSpPr>
        <p:spPr>
          <a:xfrm>
            <a:off x="1866900" y="1303020"/>
            <a:ext cx="7084060" cy="949113"/>
          </a:xfrm>
        </p:spPr>
        <p:txBody>
          <a:bodyPr anchor="b">
            <a:noAutofit/>
          </a:bodyPr>
          <a:lstStyle>
            <a:lvl1pPr>
              <a:lnSpc>
                <a:spcPct val="70000"/>
              </a:lnSpc>
              <a:defRPr sz="3200" b="1" i="0" cap="all" baseline="0">
                <a:solidFill>
                  <a:schemeClr val="tx1">
                    <a:lumMod val="95000"/>
                    <a:lumOff val="5000"/>
                  </a:schemeClr>
                </a:solidFill>
              </a:defRPr>
            </a:lvl1pPr>
          </a:lstStyle>
          <a:p>
            <a:pPr lvl="0"/>
            <a:r>
              <a:rPr lang="en-US"/>
              <a:t>Geographic opportunity</a:t>
            </a:r>
          </a:p>
        </p:txBody>
      </p:sp>
      <p:sp>
        <p:nvSpPr>
          <p:cNvPr id="4" name="Right Triangle 3">
            <a:extLst>
              <a:ext uri="{FF2B5EF4-FFF2-40B4-BE49-F238E27FC236}">
                <a16:creationId xmlns:a16="http://schemas.microsoft.com/office/drawing/2014/main" id="{568B13A0-2845-DA7A-F4F6-94F55E3A5C36}"/>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7" name="Picture Placeholder 6">
            <a:extLst>
              <a:ext uri="{FF2B5EF4-FFF2-40B4-BE49-F238E27FC236}">
                <a16:creationId xmlns:a16="http://schemas.microsoft.com/office/drawing/2014/main" id="{2000A18A-70C7-CD5E-73D0-530FA37F6E9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spTree>
    <p:extLst>
      <p:ext uri="{BB962C8B-B14F-4D97-AF65-F5344CB8AC3E}">
        <p14:creationId xmlns:p14="http://schemas.microsoft.com/office/powerpoint/2010/main" val="20810014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Area A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5D5A8AE-D0CF-290C-9E71-5384A5DB7EB3}"/>
              </a:ext>
            </a:extLst>
          </p:cNvPr>
          <p:cNvSpPr>
            <a:spLocks noGrp="1"/>
          </p:cNvSpPr>
          <p:nvPr>
            <p:ph type="body" sz="quarter" idx="12" hasCustomPrompt="1"/>
          </p:nvPr>
        </p:nvSpPr>
        <p:spPr>
          <a:xfrm>
            <a:off x="1866899" y="1303020"/>
            <a:ext cx="3528061" cy="1942350"/>
          </a:xfrm>
        </p:spPr>
        <p:txBody>
          <a:bodyPr anchor="t">
            <a:noAutofit/>
          </a:bodyPr>
          <a:lstStyle>
            <a:lvl1pPr>
              <a:lnSpc>
                <a:spcPct val="70000"/>
              </a:lnSpc>
              <a:defRPr sz="3200" b="1" i="0" cap="all" baseline="0">
                <a:solidFill>
                  <a:schemeClr val="tx1">
                    <a:lumMod val="95000"/>
                    <a:lumOff val="5000"/>
                  </a:schemeClr>
                </a:solidFill>
              </a:defRPr>
            </a:lvl1pPr>
          </a:lstStyle>
          <a:p>
            <a:pPr lvl="0"/>
            <a:r>
              <a:rPr lang="en-US"/>
              <a:t>Geographic opportunity</a:t>
            </a:r>
          </a:p>
        </p:txBody>
      </p:sp>
      <p:sp>
        <p:nvSpPr>
          <p:cNvPr id="4" name="Right Triangle 3">
            <a:extLst>
              <a:ext uri="{FF2B5EF4-FFF2-40B4-BE49-F238E27FC236}">
                <a16:creationId xmlns:a16="http://schemas.microsoft.com/office/drawing/2014/main" id="{568B13A0-2845-DA7A-F4F6-94F55E3A5C36}"/>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7" name="Picture Placeholder 6">
            <a:extLst>
              <a:ext uri="{FF2B5EF4-FFF2-40B4-BE49-F238E27FC236}">
                <a16:creationId xmlns:a16="http://schemas.microsoft.com/office/drawing/2014/main" id="{2000A18A-70C7-CD5E-73D0-530FA37F6E9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spTree>
    <p:extLst>
      <p:ext uri="{BB962C8B-B14F-4D97-AF65-F5344CB8AC3E}">
        <p14:creationId xmlns:p14="http://schemas.microsoft.com/office/powerpoint/2010/main" val="24662990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rea A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C19085-472C-F2ED-FE72-83EEAB4B873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6" name="Group 5">
            <a:extLst>
              <a:ext uri="{FF2B5EF4-FFF2-40B4-BE49-F238E27FC236}">
                <a16:creationId xmlns:a16="http://schemas.microsoft.com/office/drawing/2014/main" id="{30C8BC0C-4C71-CDCC-31AC-22F20C2452E6}"/>
              </a:ext>
            </a:extLst>
          </p:cNvPr>
          <p:cNvGrpSpPr/>
          <p:nvPr userDrawn="1"/>
        </p:nvGrpSpPr>
        <p:grpSpPr>
          <a:xfrm>
            <a:off x="468887" y="3262747"/>
            <a:ext cx="47707" cy="344979"/>
            <a:chOff x="937774" y="6525494"/>
            <a:chExt cx="95412" cy="689956"/>
          </a:xfrm>
        </p:grpSpPr>
        <p:cxnSp>
          <p:nvCxnSpPr>
            <p:cNvPr id="8" name="Straight Connector 7">
              <a:extLst>
                <a:ext uri="{FF2B5EF4-FFF2-40B4-BE49-F238E27FC236}">
                  <a16:creationId xmlns:a16="http://schemas.microsoft.com/office/drawing/2014/main" id="{BC0DAEDD-5307-01F7-8519-5E52CC0A07F4}"/>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BDA89A-1D5C-B2FA-9DFF-F5683B1AE9F5}"/>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 name="Graphic 9">
            <a:extLst>
              <a:ext uri="{FF2B5EF4-FFF2-40B4-BE49-F238E27FC236}">
                <a16:creationId xmlns:a16="http://schemas.microsoft.com/office/drawing/2014/main" id="{C3974578-9386-6D9E-E2AA-FA0A6C8505F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5D5A8AE-D0CF-290C-9E71-5384A5DB7EB3}"/>
              </a:ext>
            </a:extLst>
          </p:cNvPr>
          <p:cNvSpPr>
            <a:spLocks noGrp="1"/>
          </p:cNvSpPr>
          <p:nvPr>
            <p:ph type="body" sz="quarter" idx="12" hasCustomPrompt="1"/>
          </p:nvPr>
        </p:nvSpPr>
        <p:spPr>
          <a:xfrm>
            <a:off x="1866900" y="1303020"/>
            <a:ext cx="7084060" cy="949113"/>
          </a:xfrm>
        </p:spPr>
        <p:txBody>
          <a:bodyPr anchor="b">
            <a:noAutofit/>
          </a:bodyPr>
          <a:lstStyle>
            <a:lvl1pPr>
              <a:lnSpc>
                <a:spcPct val="70000"/>
              </a:lnSpc>
              <a:defRPr sz="3200" b="1" i="0" cap="all" baseline="0">
                <a:solidFill>
                  <a:schemeClr val="tx1">
                    <a:lumMod val="95000"/>
                    <a:lumOff val="5000"/>
                  </a:schemeClr>
                </a:solidFill>
              </a:defRPr>
            </a:lvl1pPr>
          </a:lstStyle>
          <a:p>
            <a:pPr lvl="0"/>
            <a:r>
              <a:rPr lang="en-US"/>
              <a:t>Geographic opportunity</a:t>
            </a:r>
          </a:p>
        </p:txBody>
      </p:sp>
      <p:sp>
        <p:nvSpPr>
          <p:cNvPr id="4" name="Right Triangle 3">
            <a:extLst>
              <a:ext uri="{FF2B5EF4-FFF2-40B4-BE49-F238E27FC236}">
                <a16:creationId xmlns:a16="http://schemas.microsoft.com/office/drawing/2014/main" id="{568B13A0-2845-DA7A-F4F6-94F55E3A5C36}"/>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7" name="Picture Placeholder 6">
            <a:extLst>
              <a:ext uri="{FF2B5EF4-FFF2-40B4-BE49-F238E27FC236}">
                <a16:creationId xmlns:a16="http://schemas.microsoft.com/office/drawing/2014/main" id="{2000A18A-70C7-CD5E-73D0-530FA37F6E9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spTree>
    <p:extLst>
      <p:ext uri="{BB962C8B-B14F-4D97-AF65-F5344CB8AC3E}">
        <p14:creationId xmlns:p14="http://schemas.microsoft.com/office/powerpoint/2010/main" val="4810903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Y 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1B154E-C177-1685-B2C2-5BCF300472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99458" y="0"/>
            <a:ext cx="11192541" cy="6858000"/>
          </a:xfrm>
          <a:prstGeom prst="rect">
            <a:avLst/>
          </a:prstGeom>
        </p:spPr>
      </p:pic>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8" y="2163251"/>
            <a:ext cx="9334501" cy="719046"/>
          </a:xfrm>
        </p:spPr>
        <p:txBody>
          <a:bodyPr anchor="ctr">
            <a:noAutofit/>
          </a:bodyPr>
          <a:lstStyle>
            <a:lvl1pPr>
              <a:lnSpc>
                <a:spcPct val="70000"/>
              </a:lnSpc>
              <a:defRPr sz="4000" b="1" i="0" cap="all" baseline="0">
                <a:solidFill>
                  <a:schemeClr val="bg1"/>
                </a:solidFill>
              </a:defRPr>
            </a:lvl1pPr>
          </a:lstStyle>
          <a:p>
            <a:pPr lvl="0"/>
            <a:r>
              <a:rPr lang="en-US"/>
              <a:t>Thanks copy</a:t>
            </a:r>
          </a:p>
        </p:txBody>
      </p:sp>
      <p:sp>
        <p:nvSpPr>
          <p:cNvPr id="3" name="Slide Number Placeholder 2">
            <a:extLst>
              <a:ext uri="{FF2B5EF4-FFF2-40B4-BE49-F238E27FC236}">
                <a16:creationId xmlns:a16="http://schemas.microsoft.com/office/drawing/2014/main" id="{F26A675D-F4C0-4C5F-5E2D-1F65F5D90BFE}"/>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6" name="Rectangle 5">
            <a:extLst>
              <a:ext uri="{FF2B5EF4-FFF2-40B4-BE49-F238E27FC236}">
                <a16:creationId xmlns:a16="http://schemas.microsoft.com/office/drawing/2014/main" id="{31AE476E-A5D4-8C34-DF89-26BA0F61463E}"/>
              </a:ext>
            </a:extLst>
          </p:cNvPr>
          <p:cNvSpPr/>
          <p:nvPr userDrawn="1"/>
        </p:nvSpPr>
        <p:spPr>
          <a:xfrm>
            <a:off x="94130" y="147918"/>
            <a:ext cx="806824" cy="309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68469E4A-E52A-BCC3-0DA8-55ED10266B7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900" y="580041"/>
            <a:ext cx="1982083" cy="570188"/>
          </a:xfrm>
          <a:prstGeom prst="rect">
            <a:avLst/>
          </a:prstGeom>
        </p:spPr>
      </p:pic>
      <p:sp>
        <p:nvSpPr>
          <p:cNvPr id="8" name="TextBox 7">
            <a:extLst>
              <a:ext uri="{FF2B5EF4-FFF2-40B4-BE49-F238E27FC236}">
                <a16:creationId xmlns:a16="http://schemas.microsoft.com/office/drawing/2014/main" id="{88C40392-C589-FD71-2487-41097A22EE4C}"/>
              </a:ext>
            </a:extLst>
          </p:cNvPr>
          <p:cNvSpPr txBox="1"/>
          <p:nvPr userDrawn="1"/>
        </p:nvSpPr>
        <p:spPr>
          <a:xfrm>
            <a:off x="1866898" y="5815045"/>
            <a:ext cx="8348665" cy="7232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600" kern="1200" dirty="0">
                <a:solidFill>
                  <a:schemeClr val="bg1"/>
                </a:solidFill>
                <a:effectLst/>
                <a:latin typeface="+mn-lt"/>
                <a:ea typeface="+mn-ea"/>
                <a:cs typeface="+mn-cs"/>
              </a:rPr>
              <a:t>“Crowe” is the brand name under which the member firms of Crowe Global operate and provide professional services, and those firms together form the Crowe Global network of independent audit, tax, and consulting firms. “Crowe” may be used to refer to individual firms, to several such firms, or to all firms within the Crowe Global network. Crowe Cayman Ltd., and Crowe Horwath IT Services LLP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 other Crowe Global network firm or other party. Visit www.crowe.com/disclosure for more information about Crowe LLP, its subsidiaries, and Crowe Global. </a:t>
            </a:r>
          </a:p>
          <a:p>
            <a:pPr>
              <a:spcBef>
                <a:spcPts val="600"/>
              </a:spcBef>
            </a:pPr>
            <a:r>
              <a:rPr lang="en-US" sz="600" kern="1200" dirty="0">
                <a:solidFill>
                  <a:schemeClr val="bg1"/>
                </a:solidFill>
                <a:effectLst/>
                <a:latin typeface="+mn-lt"/>
                <a:ea typeface="+mn-ea"/>
                <a:cs typeface="+mn-cs"/>
              </a:rPr>
              <a:t>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 2024 Crowe LLP.</a:t>
            </a:r>
          </a:p>
        </p:txBody>
      </p:sp>
      <p:sp>
        <p:nvSpPr>
          <p:cNvPr id="9" name="Text Placeholder 5">
            <a:extLst>
              <a:ext uri="{FF2B5EF4-FFF2-40B4-BE49-F238E27FC236}">
                <a16:creationId xmlns:a16="http://schemas.microsoft.com/office/drawing/2014/main" id="{3FF712BB-207F-CA66-C20D-992E802D5FAB}"/>
              </a:ext>
            </a:extLst>
          </p:cNvPr>
          <p:cNvSpPr>
            <a:spLocks noGrp="1"/>
          </p:cNvSpPr>
          <p:nvPr>
            <p:ph type="body" sz="quarter" idx="13" hasCustomPrompt="1"/>
          </p:nvPr>
        </p:nvSpPr>
        <p:spPr>
          <a:xfrm>
            <a:off x="1866899" y="3294120"/>
            <a:ext cx="2804210" cy="1806885"/>
          </a:xfrm>
        </p:spPr>
        <p:txBody>
          <a:bodyPr/>
          <a:lstStyle>
            <a:lvl1pPr marL="0" indent="0">
              <a:buFontTx/>
              <a:buNone/>
              <a:defRPr sz="1800">
                <a:solidFill>
                  <a:schemeClr val="bg1"/>
                </a:solidFill>
              </a:defRPr>
            </a:lvl1pPr>
          </a:lstStyle>
          <a:p>
            <a:pPr lvl="0"/>
            <a:r>
              <a:rPr lang="en-US"/>
              <a:t>Click to add presenter’s name and contact information.</a:t>
            </a:r>
          </a:p>
        </p:txBody>
      </p:sp>
      <p:sp>
        <p:nvSpPr>
          <p:cNvPr id="10" name="Text Placeholder 5">
            <a:extLst>
              <a:ext uri="{FF2B5EF4-FFF2-40B4-BE49-F238E27FC236}">
                <a16:creationId xmlns:a16="http://schemas.microsoft.com/office/drawing/2014/main" id="{F0691179-6782-2D6D-3A81-55F625F2A315}"/>
              </a:ext>
            </a:extLst>
          </p:cNvPr>
          <p:cNvSpPr>
            <a:spLocks noGrp="1"/>
          </p:cNvSpPr>
          <p:nvPr>
            <p:ph type="body" sz="quarter" idx="11" hasCustomPrompt="1"/>
          </p:nvPr>
        </p:nvSpPr>
        <p:spPr>
          <a:xfrm>
            <a:off x="5132043" y="3300486"/>
            <a:ext cx="2804210" cy="1800519"/>
          </a:xfrm>
        </p:spPr>
        <p:txBody>
          <a:bodyPr/>
          <a:lstStyle>
            <a:lvl1pPr marL="0" indent="0">
              <a:buFontTx/>
              <a:buNone/>
              <a:defRPr sz="1800">
                <a:solidFill>
                  <a:schemeClr val="bg1"/>
                </a:solidFill>
              </a:defRPr>
            </a:lvl1pPr>
          </a:lstStyle>
          <a:p>
            <a:pPr lvl="0"/>
            <a:r>
              <a:rPr lang="en-US"/>
              <a:t>Click to add presenter’s name and contact information.</a:t>
            </a:r>
          </a:p>
        </p:txBody>
      </p:sp>
      <p:sp>
        <p:nvSpPr>
          <p:cNvPr id="11" name="Text Placeholder 5">
            <a:extLst>
              <a:ext uri="{FF2B5EF4-FFF2-40B4-BE49-F238E27FC236}">
                <a16:creationId xmlns:a16="http://schemas.microsoft.com/office/drawing/2014/main" id="{2D4BDF49-091B-4C6A-EAE0-4878CD3F1FCC}"/>
              </a:ext>
            </a:extLst>
          </p:cNvPr>
          <p:cNvSpPr>
            <a:spLocks noGrp="1"/>
          </p:cNvSpPr>
          <p:nvPr>
            <p:ph type="body" sz="quarter" idx="14" hasCustomPrompt="1"/>
          </p:nvPr>
        </p:nvSpPr>
        <p:spPr>
          <a:xfrm>
            <a:off x="8397190" y="3300486"/>
            <a:ext cx="2804210" cy="1800519"/>
          </a:xfrm>
        </p:spPr>
        <p:txBody>
          <a:bodyPr/>
          <a:lstStyle>
            <a:lvl1pPr marL="0" indent="0">
              <a:buFontTx/>
              <a:buNone/>
              <a:defRPr sz="1800">
                <a:solidFill>
                  <a:schemeClr val="bg1"/>
                </a:solidFill>
              </a:defRPr>
            </a:lvl1pPr>
          </a:lstStyle>
          <a:p>
            <a:pPr lvl="0"/>
            <a:r>
              <a:rPr lang="en-US"/>
              <a:t>Click to add presenter’s name and contact information.</a:t>
            </a:r>
          </a:p>
        </p:txBody>
      </p:sp>
    </p:spTree>
    <p:extLst>
      <p:ext uri="{BB962C8B-B14F-4D97-AF65-F5344CB8AC3E}">
        <p14:creationId xmlns:p14="http://schemas.microsoft.com/office/powerpoint/2010/main" val="37551408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Y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061CD6-76C1-65AC-0AC3-6B9AB64C248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99458" y="0"/>
            <a:ext cx="11192541" cy="6858000"/>
          </a:xfrm>
          <a:prstGeom prst="rect">
            <a:avLst/>
          </a:prstGeom>
        </p:spPr>
      </p:pic>
      <p:sp>
        <p:nvSpPr>
          <p:cNvPr id="3" name="Slide Number Placeholder 2">
            <a:extLst>
              <a:ext uri="{FF2B5EF4-FFF2-40B4-BE49-F238E27FC236}">
                <a16:creationId xmlns:a16="http://schemas.microsoft.com/office/drawing/2014/main" id="{F26A675D-F4C0-4C5F-5E2D-1F65F5D90BFE}"/>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pic>
        <p:nvPicPr>
          <p:cNvPr id="4" name="Graphic 3">
            <a:extLst>
              <a:ext uri="{FF2B5EF4-FFF2-40B4-BE49-F238E27FC236}">
                <a16:creationId xmlns:a16="http://schemas.microsoft.com/office/drawing/2014/main" id="{42D32AD3-00C1-7A53-4823-967D0F4EFD2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900" y="580041"/>
            <a:ext cx="1982083" cy="570188"/>
          </a:xfrm>
          <a:prstGeom prst="rect">
            <a:avLst/>
          </a:prstGeom>
        </p:spPr>
      </p:pic>
      <p:sp>
        <p:nvSpPr>
          <p:cNvPr id="8" name="Text Placeholder 5">
            <a:extLst>
              <a:ext uri="{FF2B5EF4-FFF2-40B4-BE49-F238E27FC236}">
                <a16:creationId xmlns:a16="http://schemas.microsoft.com/office/drawing/2014/main" id="{EF34A77E-716F-0869-3E69-91303AEA75C7}"/>
              </a:ext>
            </a:extLst>
          </p:cNvPr>
          <p:cNvSpPr>
            <a:spLocks noGrp="1"/>
          </p:cNvSpPr>
          <p:nvPr>
            <p:ph type="body" sz="quarter" idx="13" hasCustomPrompt="1"/>
          </p:nvPr>
        </p:nvSpPr>
        <p:spPr>
          <a:xfrm>
            <a:off x="1866898" y="3516856"/>
            <a:ext cx="9334501" cy="1498898"/>
          </a:xfrm>
        </p:spPr>
        <p:txBody>
          <a:bodyPr/>
          <a:lstStyle>
            <a:lvl1pPr marL="0" indent="0">
              <a:buFontTx/>
              <a:buNone/>
              <a:defRPr sz="1800">
                <a:solidFill>
                  <a:schemeClr val="bg1"/>
                </a:solidFill>
              </a:defRPr>
            </a:lvl1pPr>
          </a:lstStyle>
          <a:p>
            <a:pPr lvl="0"/>
            <a:r>
              <a:rPr lang="en-US"/>
              <a:t>Click to add presenters names and contact information.</a:t>
            </a:r>
          </a:p>
        </p:txBody>
      </p:sp>
      <p:sp>
        <p:nvSpPr>
          <p:cNvPr id="9" name="Text Placeholder 11">
            <a:extLst>
              <a:ext uri="{FF2B5EF4-FFF2-40B4-BE49-F238E27FC236}">
                <a16:creationId xmlns:a16="http://schemas.microsoft.com/office/drawing/2014/main" id="{708755EE-2ED3-7740-3065-95FDA936B5F2}"/>
              </a:ext>
            </a:extLst>
          </p:cNvPr>
          <p:cNvSpPr>
            <a:spLocks noGrp="1"/>
          </p:cNvSpPr>
          <p:nvPr>
            <p:ph type="body" sz="quarter" idx="14" hasCustomPrompt="1"/>
          </p:nvPr>
        </p:nvSpPr>
        <p:spPr>
          <a:xfrm>
            <a:off x="1866898" y="2465468"/>
            <a:ext cx="9334501" cy="719046"/>
          </a:xfrm>
        </p:spPr>
        <p:txBody>
          <a:bodyPr anchor="ctr">
            <a:noAutofit/>
          </a:bodyPr>
          <a:lstStyle>
            <a:lvl1pPr>
              <a:lnSpc>
                <a:spcPct val="80000"/>
              </a:lnSpc>
              <a:defRPr sz="4000" b="1" i="0" cap="all" baseline="0">
                <a:solidFill>
                  <a:schemeClr val="bg1"/>
                </a:solidFill>
              </a:defRPr>
            </a:lvl1pPr>
          </a:lstStyle>
          <a:p>
            <a:pPr lvl="0"/>
            <a:r>
              <a:rPr lang="en-US" dirty="0"/>
              <a:t>Copy copy</a:t>
            </a:r>
          </a:p>
        </p:txBody>
      </p:sp>
    </p:spTree>
    <p:extLst>
      <p:ext uri="{BB962C8B-B14F-4D97-AF65-F5344CB8AC3E}">
        <p14:creationId xmlns:p14="http://schemas.microsoft.com/office/powerpoint/2010/main" val="27994629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_Layout J">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1704105"/>
            <a:ext cx="9267946" cy="599127"/>
          </a:xfrm>
        </p:spPr>
        <p:txBody>
          <a:bodyPr anchor="t">
            <a:noAutofit/>
          </a:bodyPr>
          <a:lstStyle>
            <a:lvl1pPr>
              <a:lnSpc>
                <a:spcPct val="80000"/>
              </a:lnSpc>
              <a:defRPr sz="4000" b="1" i="0" cap="all" baseline="0">
                <a:solidFill>
                  <a:schemeClr val="tx1">
                    <a:lumMod val="95000"/>
                    <a:lumOff val="5000"/>
                  </a:schemeClr>
                </a:solidFill>
              </a:defRPr>
            </a:lvl1pPr>
          </a:lstStyle>
          <a:p>
            <a:pPr lvl="0"/>
            <a:r>
              <a:rPr lang="en-US" dirty="0"/>
              <a:t>Copy</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899" y="2560320"/>
            <a:ext cx="9267945" cy="3858558"/>
          </a:xfrm>
        </p:spPr>
        <p:txBody>
          <a:bodyPr anchor="t">
            <a:noAutofit/>
          </a:bodyPr>
          <a:lstStyle>
            <a:lvl1pPr>
              <a:lnSpc>
                <a:spcPct val="100000"/>
              </a:lnSpc>
              <a:spcBef>
                <a:spcPts val="600"/>
              </a:spcBef>
              <a:defRPr sz="1800" spc="0" baseline="0">
                <a:solidFill>
                  <a:schemeClr val="tx1">
                    <a:lumMod val="95000"/>
                    <a:lumOff val="5000"/>
                  </a:schemeClr>
                </a:solidFill>
              </a:defRPr>
            </a:lvl1pPr>
          </a:lstStyle>
          <a:p>
            <a:pPr lvl="0"/>
            <a:r>
              <a:rPr lang="en-US" dirty="0"/>
              <a:t>Proin dolor dolor, </a:t>
            </a:r>
            <a:r>
              <a:rPr lang="en-US" dirty="0" err="1"/>
              <a:t>porttitor</a:t>
            </a:r>
            <a:r>
              <a:rPr lang="en-US" dirty="0"/>
              <a:t> vitae </a:t>
            </a:r>
            <a:r>
              <a:rPr lang="en-US" dirty="0" err="1"/>
              <a:t>euismod</a:t>
            </a:r>
            <a:r>
              <a:rPr lang="en-US" dirty="0"/>
              <a:t> at, </a:t>
            </a:r>
            <a:r>
              <a:rPr lang="en-US" dirty="0" err="1"/>
              <a:t>mollis</a:t>
            </a:r>
            <a:r>
              <a:rPr lang="en-US" dirty="0"/>
              <a:t> sit </a:t>
            </a:r>
            <a:r>
              <a:rPr lang="en-US" dirty="0" err="1"/>
              <a:t>amet</a:t>
            </a:r>
            <a:r>
              <a:rPr lang="en-US" dirty="0"/>
              <a:t> </a:t>
            </a:r>
            <a:r>
              <a:rPr lang="en-US" dirty="0" err="1"/>
              <a:t>velit</a:t>
            </a:r>
            <a:r>
              <a:rPr lang="en-US" dirty="0"/>
              <a:t>. Nunc </a:t>
            </a:r>
            <a:r>
              <a:rPr lang="en-US" dirty="0" err="1"/>
              <a:t>placerat</a:t>
            </a:r>
            <a:r>
              <a:rPr lang="en-US" dirty="0"/>
              <a:t> </a:t>
            </a:r>
            <a:r>
              <a:rPr lang="en-US" dirty="0" err="1"/>
              <a:t>ut</a:t>
            </a:r>
            <a:r>
              <a:rPr lang="en-US" dirty="0"/>
              <a:t> </a:t>
            </a:r>
            <a:r>
              <a:rPr lang="en-US" dirty="0" err="1"/>
              <a:t>quam</a:t>
            </a:r>
            <a:r>
              <a:rPr lang="en-US" dirty="0"/>
              <a:t> </a:t>
            </a:r>
            <a:r>
              <a:rPr lang="en-US" dirty="0" err="1"/>
              <a:t>nec</a:t>
            </a:r>
            <a:r>
              <a:rPr lang="en-US" dirty="0"/>
              <a:t> </a:t>
            </a:r>
            <a:r>
              <a:rPr lang="en-US" dirty="0" err="1"/>
              <a:t>interdum</a:t>
            </a:r>
            <a:r>
              <a:rPr lang="en-US" dirty="0"/>
              <a:t>. </a:t>
            </a:r>
            <a:r>
              <a:rPr lang="en-US" dirty="0" err="1"/>
              <a:t>Nullam</a:t>
            </a:r>
            <a:r>
              <a:rPr lang="en-US" dirty="0"/>
              <a:t> ex </a:t>
            </a:r>
            <a:r>
              <a:rPr lang="en-US" dirty="0" err="1"/>
              <a:t>sapien</a:t>
            </a:r>
            <a:r>
              <a:rPr lang="en-US" dirty="0"/>
              <a:t>, </a:t>
            </a:r>
            <a:r>
              <a:rPr lang="en-US" dirty="0" err="1"/>
              <a:t>sodales</a:t>
            </a:r>
            <a:r>
              <a:rPr lang="en-US" dirty="0"/>
              <a:t> sed </a:t>
            </a:r>
            <a:r>
              <a:rPr lang="en-US" dirty="0" err="1"/>
              <a:t>scelerisque</a:t>
            </a:r>
            <a:r>
              <a:rPr lang="en-US" dirty="0"/>
              <a:t> </a:t>
            </a:r>
            <a:r>
              <a:rPr lang="en-US" dirty="0" err="1"/>
              <a:t>ut</a:t>
            </a:r>
            <a:r>
              <a:rPr lang="en-US" dirty="0"/>
              <a:t>, lacinia </a:t>
            </a:r>
            <a:r>
              <a:rPr lang="en-US" dirty="0" err="1"/>
              <a:t>eu</a:t>
            </a:r>
            <a:r>
              <a:rPr lang="en-US" dirty="0"/>
              <a:t> </a:t>
            </a:r>
            <a:r>
              <a:rPr lang="en-US" dirty="0" err="1"/>
              <a:t>metus</a:t>
            </a:r>
            <a:r>
              <a:rPr lang="en-US" dirty="0"/>
              <a:t>. Donec </a:t>
            </a:r>
            <a:r>
              <a:rPr lang="en-US" dirty="0" err="1"/>
              <a:t>luctus</a:t>
            </a:r>
            <a:r>
              <a:rPr lang="en-US" dirty="0"/>
              <a:t> ipsum non </a:t>
            </a:r>
            <a:r>
              <a:rPr lang="en-US" dirty="0" err="1"/>
              <a:t>turpis</a:t>
            </a:r>
            <a:r>
              <a:rPr lang="en-US" dirty="0"/>
              <a:t>.</a:t>
            </a:r>
          </a:p>
        </p:txBody>
      </p:sp>
      <p:pic>
        <p:nvPicPr>
          <p:cNvPr id="15" name="Picture 14">
            <a:extLst>
              <a:ext uri="{FF2B5EF4-FFF2-40B4-BE49-F238E27FC236}">
                <a16:creationId xmlns:a16="http://schemas.microsoft.com/office/drawing/2014/main" id="{A8F2DE83-2EDF-CA37-AF79-5FD22A9FC68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sp>
        <p:nvSpPr>
          <p:cNvPr id="19" name="Slide Number Placeholder 2">
            <a:extLst>
              <a:ext uri="{FF2B5EF4-FFF2-40B4-BE49-F238E27FC236}">
                <a16:creationId xmlns:a16="http://schemas.microsoft.com/office/drawing/2014/main" id="{DD077C02-4B0F-31B8-2445-B28250F7496B}"/>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pic>
        <p:nvPicPr>
          <p:cNvPr id="20" name="Graphic 19">
            <a:extLst>
              <a:ext uri="{FF2B5EF4-FFF2-40B4-BE49-F238E27FC236}">
                <a16:creationId xmlns:a16="http://schemas.microsoft.com/office/drawing/2014/main" id="{E66C6D47-5686-C2BC-9481-C785FF52025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21" name="TextBox 20">
            <a:extLst>
              <a:ext uri="{FF2B5EF4-FFF2-40B4-BE49-F238E27FC236}">
                <a16:creationId xmlns:a16="http://schemas.microsoft.com/office/drawing/2014/main" id="{412443CB-296A-4CEB-9CC7-7E38CA49C248}"/>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grpSp>
        <p:nvGrpSpPr>
          <p:cNvPr id="13" name="Group 12">
            <a:extLst>
              <a:ext uri="{FF2B5EF4-FFF2-40B4-BE49-F238E27FC236}">
                <a16:creationId xmlns:a16="http://schemas.microsoft.com/office/drawing/2014/main" id="{097965F7-8F01-AFD3-622E-5EA0539153C7}"/>
              </a:ext>
            </a:extLst>
          </p:cNvPr>
          <p:cNvGrpSpPr/>
          <p:nvPr userDrawn="1"/>
        </p:nvGrpSpPr>
        <p:grpSpPr>
          <a:xfrm>
            <a:off x="246935" y="3172404"/>
            <a:ext cx="482990" cy="504321"/>
            <a:chOff x="246935" y="3172404"/>
            <a:chExt cx="482990" cy="504321"/>
          </a:xfrm>
        </p:grpSpPr>
        <p:sp>
          <p:nvSpPr>
            <p:cNvPr id="10" name="Freeform: Shape 9">
              <a:extLst>
                <a:ext uri="{FF2B5EF4-FFF2-40B4-BE49-F238E27FC236}">
                  <a16:creationId xmlns:a16="http://schemas.microsoft.com/office/drawing/2014/main" id="{27A81C45-5A27-5E6C-33E0-3167A15F4B90}"/>
                </a:ext>
              </a:extLst>
            </p:cNvPr>
            <p:cNvSpPr/>
            <p:nvPr/>
          </p:nvSpPr>
          <p:spPr>
            <a:xfrm>
              <a:off x="508269" y="3436169"/>
              <a:ext cx="221656" cy="240555"/>
            </a:xfrm>
            <a:custGeom>
              <a:avLst/>
              <a:gdLst>
                <a:gd name="connsiteX0" fmla="*/ 0 w 221656"/>
                <a:gd name="connsiteY0" fmla="*/ 94774 h 240555"/>
                <a:gd name="connsiteX1" fmla="*/ 96377 w 221656"/>
                <a:gd name="connsiteY1" fmla="*/ 240556 h 240555"/>
                <a:gd name="connsiteX2" fmla="*/ 221656 w 221656"/>
                <a:gd name="connsiteY2" fmla="*/ 240556 h 240555"/>
                <a:gd name="connsiteX3" fmla="*/ 62667 w 221656"/>
                <a:gd name="connsiteY3" fmla="*/ 0 h 240555"/>
                <a:gd name="connsiteX4" fmla="*/ 0 w 221656"/>
                <a:gd name="connsiteY4" fmla="*/ 94774 h 24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56" h="240555">
                  <a:moveTo>
                    <a:pt x="0" y="94774"/>
                  </a:moveTo>
                  <a:lnTo>
                    <a:pt x="96377" y="240556"/>
                  </a:lnTo>
                  <a:lnTo>
                    <a:pt x="221656" y="240556"/>
                  </a:lnTo>
                  <a:lnTo>
                    <a:pt x="62667" y="0"/>
                  </a:lnTo>
                  <a:lnTo>
                    <a:pt x="0" y="94774"/>
                  </a:lnTo>
                  <a:close/>
                </a:path>
              </a:pathLst>
            </a:custGeom>
            <a:solidFill>
              <a:schemeClr val="bg1"/>
            </a:solid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DC7286B0-E91D-C366-66B1-26B067BDE363}"/>
                </a:ext>
              </a:extLst>
            </p:cNvPr>
            <p:cNvSpPr/>
            <p:nvPr/>
          </p:nvSpPr>
          <p:spPr>
            <a:xfrm>
              <a:off x="508269" y="3172404"/>
              <a:ext cx="197285" cy="203640"/>
            </a:xfrm>
            <a:custGeom>
              <a:avLst/>
              <a:gdLst>
                <a:gd name="connsiteX0" fmla="*/ 105440 w 197285"/>
                <a:gd name="connsiteY0" fmla="*/ 138929 h 203640"/>
                <a:gd name="connsiteX1" fmla="*/ 62667 w 197285"/>
                <a:gd name="connsiteY1" fmla="*/ 203641 h 203640"/>
                <a:gd name="connsiteX2" fmla="*/ 105440 w 197285"/>
                <a:gd name="connsiteY2" fmla="*/ 138929 h 203640"/>
                <a:gd name="connsiteX3" fmla="*/ 115719 w 197285"/>
                <a:gd name="connsiteY3" fmla="*/ 123400 h 203640"/>
                <a:gd name="connsiteX4" fmla="*/ 105440 w 197285"/>
                <a:gd name="connsiteY4" fmla="*/ 138929 h 203640"/>
                <a:gd name="connsiteX5" fmla="*/ 71951 w 197285"/>
                <a:gd name="connsiteY5" fmla="*/ 0 h 203640"/>
                <a:gd name="connsiteX6" fmla="*/ 0 w 197285"/>
                <a:gd name="connsiteY6" fmla="*/ 108866 h 203640"/>
                <a:gd name="connsiteX7" fmla="*/ 19839 w 197285"/>
                <a:gd name="connsiteY7" fmla="*/ 138929 h 203640"/>
                <a:gd name="connsiteX8" fmla="*/ 62612 w 197285"/>
                <a:gd name="connsiteY8" fmla="*/ 203641 h 203640"/>
                <a:gd name="connsiteX9" fmla="*/ 115664 w 197285"/>
                <a:gd name="connsiteY9" fmla="*/ 123345 h 203640"/>
                <a:gd name="connsiteX10" fmla="*/ 197286 w 197285"/>
                <a:gd name="connsiteY10" fmla="*/ 0 h 203640"/>
                <a:gd name="connsiteX11" fmla="*/ 72006 w 197285"/>
                <a:gd name="connsiteY11"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285" h="203640">
                  <a:moveTo>
                    <a:pt x="105440" y="138929"/>
                  </a:moveTo>
                  <a:lnTo>
                    <a:pt x="62667" y="203641"/>
                  </a:lnTo>
                  <a:lnTo>
                    <a:pt x="105440" y="138929"/>
                  </a:lnTo>
                  <a:lnTo>
                    <a:pt x="115719" y="123400"/>
                  </a:lnTo>
                  <a:lnTo>
                    <a:pt x="105440" y="138929"/>
                  </a:lnTo>
                  <a:close/>
                  <a:moveTo>
                    <a:pt x="71951" y="0"/>
                  </a:moveTo>
                  <a:lnTo>
                    <a:pt x="0" y="108866"/>
                  </a:lnTo>
                  <a:lnTo>
                    <a:pt x="19839" y="138929"/>
                  </a:lnTo>
                  <a:lnTo>
                    <a:pt x="62612" y="203641"/>
                  </a:lnTo>
                  <a:lnTo>
                    <a:pt x="115664" y="123345"/>
                  </a:lnTo>
                  <a:lnTo>
                    <a:pt x="197286" y="0"/>
                  </a:lnTo>
                  <a:lnTo>
                    <a:pt x="72006" y="0"/>
                  </a:lnTo>
                  <a:close/>
                </a:path>
              </a:pathLst>
            </a:custGeom>
            <a:solidFill>
              <a:schemeClr val="bg1"/>
            </a:solidFill>
            <a:ln w="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EF2E172D-7C73-FF24-1FCA-121A52D22F4B}"/>
                </a:ext>
              </a:extLst>
            </p:cNvPr>
            <p:cNvSpPr/>
            <p:nvPr/>
          </p:nvSpPr>
          <p:spPr>
            <a:xfrm>
              <a:off x="246935" y="3172404"/>
              <a:ext cx="304162" cy="504321"/>
            </a:xfrm>
            <a:custGeom>
              <a:avLst/>
              <a:gdLst>
                <a:gd name="connsiteX0" fmla="*/ 24371 w 304162"/>
                <a:gd name="connsiteY0" fmla="*/ 0 h 504321"/>
                <a:gd name="connsiteX1" fmla="*/ 178828 w 304162"/>
                <a:gd name="connsiteY1" fmla="*/ 233703 h 504321"/>
                <a:gd name="connsiteX2" fmla="*/ 178828 w 304162"/>
                <a:gd name="connsiteY2" fmla="*/ 233703 h 504321"/>
                <a:gd name="connsiteX3" fmla="*/ 0 w 304162"/>
                <a:gd name="connsiteY3" fmla="*/ 504322 h 504321"/>
                <a:gd name="connsiteX4" fmla="*/ 125279 w 304162"/>
                <a:gd name="connsiteY4" fmla="*/ 504322 h 504321"/>
                <a:gd name="connsiteX5" fmla="*/ 241495 w 304162"/>
                <a:gd name="connsiteY5" fmla="*/ 328478 h 504321"/>
                <a:gd name="connsiteX6" fmla="*/ 304162 w 304162"/>
                <a:gd name="connsiteY6" fmla="*/ 233703 h 504321"/>
                <a:gd name="connsiteX7" fmla="*/ 241495 w 304162"/>
                <a:gd name="connsiteY7" fmla="*/ 138929 h 504321"/>
                <a:gd name="connsiteX8" fmla="*/ 149705 w 304162"/>
                <a:gd name="connsiteY8" fmla="*/ 0 h 504321"/>
                <a:gd name="connsiteX9" fmla="*/ 24371 w 304162"/>
                <a:gd name="connsiteY9" fmla="*/ 0 h 50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162" h="504321">
                  <a:moveTo>
                    <a:pt x="24371" y="0"/>
                  </a:moveTo>
                  <a:lnTo>
                    <a:pt x="178828" y="233703"/>
                  </a:lnTo>
                  <a:lnTo>
                    <a:pt x="178828" y="233703"/>
                  </a:lnTo>
                  <a:lnTo>
                    <a:pt x="0" y="504322"/>
                  </a:lnTo>
                  <a:lnTo>
                    <a:pt x="125279" y="504322"/>
                  </a:lnTo>
                  <a:lnTo>
                    <a:pt x="241495" y="328478"/>
                  </a:lnTo>
                  <a:lnTo>
                    <a:pt x="304162" y="233703"/>
                  </a:lnTo>
                  <a:lnTo>
                    <a:pt x="241495" y="138929"/>
                  </a:lnTo>
                  <a:lnTo>
                    <a:pt x="149705" y="0"/>
                  </a:lnTo>
                  <a:lnTo>
                    <a:pt x="24371" y="0"/>
                  </a:lnTo>
                  <a:close/>
                </a:path>
              </a:pathLst>
            </a:custGeom>
            <a:solidFill>
              <a:srgbClr val="F4A81D"/>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727812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ADF8-C269-5D42-A626-BE35303B98E7}"/>
              </a:ext>
            </a:extLst>
          </p:cNvPr>
          <p:cNvSpPr>
            <a:spLocks noGrp="1"/>
          </p:cNvSpPr>
          <p:nvPr>
            <p:ph type="title"/>
          </p:nvPr>
        </p:nvSpPr>
        <p:spPr>
          <a:xfrm>
            <a:off x="1066800" y="365124"/>
            <a:ext cx="100584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AE7CE01-A53E-894C-9672-25D8CB7D5F89}"/>
              </a:ext>
            </a:extLst>
          </p:cNvPr>
          <p:cNvSpPr>
            <a:spLocks noGrp="1"/>
          </p:cNvSpPr>
          <p:nvPr>
            <p:ph idx="1"/>
          </p:nvPr>
        </p:nvSpPr>
        <p:spPr>
          <a:xfrm>
            <a:off x="1066800" y="1825625"/>
            <a:ext cx="10058400" cy="438912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a:extLst>
              <a:ext uri="{FF2B5EF4-FFF2-40B4-BE49-F238E27FC236}">
                <a16:creationId xmlns:a16="http://schemas.microsoft.com/office/drawing/2014/main" id="{D591377B-114A-FE2A-744A-7C74B9225F7D}"/>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pic>
        <p:nvPicPr>
          <p:cNvPr id="5" name="Picture 2">
            <a:extLst>
              <a:ext uri="{FF2B5EF4-FFF2-40B4-BE49-F238E27FC236}">
                <a16:creationId xmlns:a16="http://schemas.microsoft.com/office/drawing/2014/main" id="{8BE8705C-2965-4BEC-923D-B9477B12EA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54" y="5429842"/>
            <a:ext cx="831573" cy="78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217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wo-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1066800" y="365124"/>
            <a:ext cx="10058400" cy="1371600"/>
          </a:xfrm>
        </p:spPr>
        <p:txBody>
          <a:bodyPr/>
          <a:lstStyle>
            <a:lvl1pPr>
              <a:defRPr>
                <a:solidFill>
                  <a:schemeClr val="accent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1066800" y="1828800"/>
            <a:ext cx="4727448" cy="4389120"/>
          </a:xfrm>
        </p:spPr>
        <p:txBody>
          <a:bodyPr/>
          <a:lstStyle>
            <a:lvl1pPr>
              <a:defRPr b="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400800" y="1828800"/>
            <a:ext cx="4727448" cy="4389120"/>
          </a:xfrm>
        </p:spPr>
        <p:txBody>
          <a:bodyPr/>
          <a:lstStyle>
            <a:lvl1pPr>
              <a:defRPr b="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1797920"/>
      </p:ext>
    </p:extLst>
  </p:cSld>
  <p:clrMapOvr>
    <a:masterClrMapping/>
  </p:clrMapOvr>
  <p:extLst>
    <p:ext uri="{DCECCB84-F9BA-43D5-87BE-67443E8EF086}">
      <p15:sldGuideLst xmlns:p15="http://schemas.microsoft.com/office/powerpoint/2012/main">
        <p15:guide id="1" pos="4032">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9337" y="1752069"/>
            <a:ext cx="11415183" cy="4624240"/>
          </a:xfrm>
        </p:spPr>
        <p:txBody>
          <a:bodyPr/>
          <a:lstStyle>
            <a:lvl1pPr marL="233363" indent="-227013">
              <a:lnSpc>
                <a:spcPct val="112000"/>
              </a:lnSpc>
              <a:buClr>
                <a:schemeClr val="tx2"/>
              </a:buClr>
              <a:buFont typeface="Wingdings" panose="05000000000000000000" pitchFamily="2" charset="2"/>
              <a:buChar char="Ø"/>
              <a:tabLst/>
              <a:defRPr sz="2400" b="1" u="none">
                <a:solidFill>
                  <a:srgbClr val="000000"/>
                </a:solidFill>
                <a:latin typeface="Arial" pitchFamily="34" charset="0"/>
                <a:cs typeface="Arial" pitchFamily="34" charset="0"/>
              </a:defRPr>
            </a:lvl1pPr>
            <a:lvl2pPr marL="457200" indent="-223838">
              <a:lnSpc>
                <a:spcPct val="112000"/>
              </a:lnSpc>
              <a:buClr>
                <a:schemeClr val="tx2"/>
              </a:buClr>
              <a:buFont typeface="Wingdings" panose="05000000000000000000" pitchFamily="2" charset="2"/>
              <a:buChar char="ü"/>
              <a:tabLst/>
              <a:defRPr sz="2200" u="none" baseline="0">
                <a:solidFill>
                  <a:schemeClr val="tx1">
                    <a:lumMod val="75000"/>
                    <a:lumOff val="25000"/>
                  </a:schemeClr>
                </a:solidFill>
                <a:latin typeface="Arial" pitchFamily="34" charset="0"/>
                <a:cs typeface="Arial" pitchFamily="34" charset="0"/>
              </a:defRPr>
            </a:lvl2pPr>
            <a:lvl3pPr marL="690563" indent="-222250">
              <a:lnSpc>
                <a:spcPct val="112000"/>
              </a:lnSpc>
              <a:buClr>
                <a:schemeClr val="tx2"/>
              </a:buClr>
              <a:buFont typeface="Arial" pitchFamily="34" charset="0"/>
              <a:buChar char="•"/>
              <a:tabLst/>
              <a:defRPr sz="2000" i="1">
                <a:solidFill>
                  <a:schemeClr val="tx1">
                    <a:lumMod val="75000"/>
                    <a:lumOff val="25000"/>
                  </a:schemeClr>
                </a:solidFill>
                <a:latin typeface="Arial" pitchFamily="34" charset="0"/>
                <a:cs typeface="Arial" pitchFamily="34" charset="0"/>
              </a:defRPr>
            </a:lvl3pPr>
            <a:lvl4pPr marL="914400" indent="-227013">
              <a:lnSpc>
                <a:spcPct val="112000"/>
              </a:lnSpc>
              <a:buClr>
                <a:schemeClr val="tx2"/>
              </a:buClr>
              <a:tabLst/>
              <a:defRPr sz="1800" i="1">
                <a:solidFill>
                  <a:schemeClr val="tx1">
                    <a:lumMod val="75000"/>
                    <a:lumOff val="25000"/>
                  </a:schemeClr>
                </a:solidFill>
                <a:latin typeface="Arial" pitchFamily="34" charset="0"/>
                <a:cs typeface="Arial" pitchFamily="34" charset="0"/>
              </a:defRPr>
            </a:lvl4pPr>
            <a:lvl5pPr marL="1147763" indent="-227013">
              <a:lnSpc>
                <a:spcPct val="112000"/>
              </a:lnSpc>
              <a:buClr>
                <a:schemeClr val="tx2"/>
              </a:buClr>
              <a:defRPr sz="1800" i="1">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59337" y="537324"/>
            <a:ext cx="11570396"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10939549" y="6355217"/>
            <a:ext cx="1252451"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748747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guide id="4" pos="288">
          <p15:clr>
            <a:srgbClr val="FBAE40"/>
          </p15:clr>
        </p15:guide>
        <p15:guide id="5" orient="horz" pos="11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I">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8701A14E-EE90-71A2-DA1C-CB9E1AF7CC8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72" y="1082196"/>
            <a:ext cx="1982083" cy="570188"/>
          </a:xfrm>
          <a:prstGeom prst="rect">
            <a:avLst/>
          </a:prstGeom>
        </p:spPr>
      </p:pic>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6084106"/>
            <a:ext cx="3555207" cy="306196"/>
          </a:xfrm>
        </p:spPr>
        <p:txBody>
          <a:bodyPr>
            <a:noAutofit/>
          </a:bodyPr>
          <a:lstStyle>
            <a:lvl1pPr>
              <a:defRPr sz="1600">
                <a:solidFill>
                  <a:schemeClr val="tx1">
                    <a:lumMod val="95000"/>
                    <a:lumOff val="5000"/>
                  </a:schemeClr>
                </a:solidFill>
              </a:defRPr>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72" y="2742709"/>
            <a:ext cx="8368480" cy="638911"/>
          </a:xfrm>
        </p:spPr>
        <p:txBody>
          <a:bodyPr anchor="b">
            <a:noAutofit/>
          </a:bodyPr>
          <a:lstStyle>
            <a:lvl1pPr>
              <a:lnSpc>
                <a:spcPct val="70000"/>
              </a:lnSpc>
              <a:defRPr sz="4000" b="1" i="0" cap="all" baseline="0">
                <a:solidFill>
                  <a:schemeClr val="tx1">
                    <a:lumMod val="95000"/>
                    <a:lumOff val="5000"/>
                  </a:schemeClr>
                </a:solidFill>
              </a:defRPr>
            </a:lvl1pPr>
          </a:lstStyle>
          <a:p>
            <a:pPr lvl="0"/>
            <a:r>
              <a:rPr lang="en-US"/>
              <a:t>One line headline</a:t>
            </a:r>
          </a:p>
        </p:txBody>
      </p:sp>
      <p:sp>
        <p:nvSpPr>
          <p:cNvPr id="8" name="Text Placeholder 7">
            <a:extLst>
              <a:ext uri="{FF2B5EF4-FFF2-40B4-BE49-F238E27FC236}">
                <a16:creationId xmlns:a16="http://schemas.microsoft.com/office/drawing/2014/main" id="{D87E9B33-F547-75D3-4225-0D2694FB01D9}"/>
              </a:ext>
            </a:extLst>
          </p:cNvPr>
          <p:cNvSpPr>
            <a:spLocks noGrp="1"/>
          </p:cNvSpPr>
          <p:nvPr>
            <p:ph type="body" sz="quarter" idx="14" hasCustomPrompt="1"/>
          </p:nvPr>
        </p:nvSpPr>
        <p:spPr>
          <a:xfrm>
            <a:off x="1866873" y="3448230"/>
            <a:ext cx="8368507" cy="638911"/>
          </a:xfrm>
        </p:spPr>
        <p:txBody>
          <a:bodyPr>
            <a:normAutofit/>
          </a:bodyPr>
          <a:lstStyle>
            <a:lvl1pPr>
              <a:lnSpc>
                <a:spcPct val="100000"/>
              </a:lnSpc>
              <a:defRPr sz="18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11" name="Text Placeholder 13">
            <a:extLst>
              <a:ext uri="{FF2B5EF4-FFF2-40B4-BE49-F238E27FC236}">
                <a16:creationId xmlns:a16="http://schemas.microsoft.com/office/drawing/2014/main" id="{0B441A9D-0EB3-D4AD-E9F3-44BB1BE6597B}"/>
              </a:ext>
            </a:extLst>
          </p:cNvPr>
          <p:cNvSpPr>
            <a:spLocks noGrp="1"/>
          </p:cNvSpPr>
          <p:nvPr>
            <p:ph type="body" sz="quarter" idx="15" hasCustomPrompt="1"/>
          </p:nvPr>
        </p:nvSpPr>
        <p:spPr>
          <a:xfrm>
            <a:off x="1866901" y="4662627"/>
            <a:ext cx="3555207" cy="309792"/>
          </a:xfrm>
        </p:spPr>
        <p:txBody>
          <a:bodyPr>
            <a:noAutofit/>
          </a:bodyPr>
          <a:lstStyle>
            <a:lvl1pPr>
              <a:defRPr sz="1600" cap="all" baseline="0">
                <a:solidFill>
                  <a:schemeClr val="tx1">
                    <a:lumMod val="95000"/>
                    <a:lumOff val="5000"/>
                  </a:schemeClr>
                </a:solidFill>
              </a:defRPr>
            </a:lvl1pPr>
          </a:lstStyle>
          <a:p>
            <a:pPr lvl="0"/>
            <a:r>
              <a:rPr lang="en-US"/>
              <a:t>Name Name</a:t>
            </a:r>
          </a:p>
        </p:txBody>
      </p:sp>
      <p:sp>
        <p:nvSpPr>
          <p:cNvPr id="2" name="Text Placeholder 13">
            <a:extLst>
              <a:ext uri="{FF2B5EF4-FFF2-40B4-BE49-F238E27FC236}">
                <a16:creationId xmlns:a16="http://schemas.microsoft.com/office/drawing/2014/main" id="{6EF6497E-F4D6-FA6C-B72F-3B4E23A40BCD}"/>
              </a:ext>
            </a:extLst>
          </p:cNvPr>
          <p:cNvSpPr>
            <a:spLocks noGrp="1"/>
          </p:cNvSpPr>
          <p:nvPr>
            <p:ph type="body" sz="quarter" idx="16" hasCustomPrompt="1"/>
          </p:nvPr>
        </p:nvSpPr>
        <p:spPr>
          <a:xfrm>
            <a:off x="1866901" y="5014483"/>
            <a:ext cx="8368479" cy="461963"/>
          </a:xfrm>
        </p:spPr>
        <p:txBody>
          <a:bodyPr>
            <a:noAutofit/>
          </a:bodyPr>
          <a:lstStyle>
            <a:lvl1pPr>
              <a:defRPr sz="1400">
                <a:solidFill>
                  <a:schemeClr val="tx1">
                    <a:lumMod val="95000"/>
                    <a:lumOff val="5000"/>
                  </a:schemeClr>
                </a:solidFill>
              </a:defRPr>
            </a:lvl1pPr>
          </a:lstStyle>
          <a:p>
            <a:pPr marL="0" marR="0" lvl="0" indent="0" algn="l" defTabSz="914296"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Presenter description here </a:t>
            </a:r>
            <a:r>
              <a:rPr lang="en-US" err="1"/>
              <a:t>moritore</a:t>
            </a:r>
            <a:r>
              <a:rPr lang="en-US"/>
              <a:t> </a:t>
            </a:r>
            <a:r>
              <a:rPr lang="en-US" err="1"/>
              <a:t>onliverea</a:t>
            </a:r>
            <a:r>
              <a:rPr lang="en-US"/>
              <a:t> lorem ipsum dolor sit </a:t>
            </a:r>
            <a:r>
              <a:rPr lang="en-US" err="1"/>
              <a:t>amet</a:t>
            </a:r>
            <a:r>
              <a:rPr lang="en-US"/>
              <a:t>, lorem </a:t>
            </a:r>
            <a:r>
              <a:rPr lang="en-US" err="1"/>
              <a:t>consectetur</a:t>
            </a:r>
            <a:r>
              <a:rPr lang="en-US"/>
              <a:t>.</a:t>
            </a:r>
          </a:p>
          <a:p>
            <a:pPr marL="0" marR="0" lvl="0" indent="0" algn="l" defTabSz="914296"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a:p>
        </p:txBody>
      </p:sp>
      <p:sp>
        <p:nvSpPr>
          <p:cNvPr id="16" name="TextBox 15">
            <a:extLst>
              <a:ext uri="{FF2B5EF4-FFF2-40B4-BE49-F238E27FC236}">
                <a16:creationId xmlns:a16="http://schemas.microsoft.com/office/drawing/2014/main" id="{732E1083-D689-33BD-72EC-13674DF65459}"/>
              </a:ext>
            </a:extLst>
          </p:cNvPr>
          <p:cNvSpPr txBox="1"/>
          <p:nvPr userDrawn="1"/>
        </p:nvSpPr>
        <p:spPr>
          <a:xfrm>
            <a:off x="1866899" y="4436981"/>
            <a:ext cx="3555207" cy="230832"/>
          </a:xfrm>
          <a:prstGeom prst="rect">
            <a:avLst/>
          </a:prstGeom>
          <a:noFill/>
        </p:spPr>
        <p:txBody>
          <a:bodyPr wrap="square" lIns="0">
            <a:spAutoFit/>
          </a:bodyPr>
          <a:lstStyle/>
          <a:p>
            <a:pPr algn="l"/>
            <a:r>
              <a:rPr lang="en-US" sz="900" b="1" cap="all" dirty="0">
                <a:solidFill>
                  <a:schemeClr val="tx1">
                    <a:lumMod val="50000"/>
                    <a:lumOff val="50000"/>
                  </a:schemeClr>
                </a:solidFill>
                <a:latin typeface="Arial"/>
                <a:ea typeface="Arial"/>
                <a:cs typeface="Arial"/>
              </a:rPr>
              <a:t>Presenter</a:t>
            </a:r>
            <a:endParaRPr lang="en-US" sz="900" dirty="0"/>
          </a:p>
        </p:txBody>
      </p:sp>
      <p:grpSp>
        <p:nvGrpSpPr>
          <p:cNvPr id="9" name="Group 8">
            <a:extLst>
              <a:ext uri="{FF2B5EF4-FFF2-40B4-BE49-F238E27FC236}">
                <a16:creationId xmlns:a16="http://schemas.microsoft.com/office/drawing/2014/main" id="{1A0587B7-2B64-068E-1CC3-B688D8951BF8}"/>
              </a:ext>
            </a:extLst>
          </p:cNvPr>
          <p:cNvGrpSpPr/>
          <p:nvPr userDrawn="1"/>
        </p:nvGrpSpPr>
        <p:grpSpPr>
          <a:xfrm>
            <a:off x="468887" y="3262747"/>
            <a:ext cx="47707" cy="344979"/>
            <a:chOff x="937774" y="6525494"/>
            <a:chExt cx="95412" cy="689956"/>
          </a:xfrm>
        </p:grpSpPr>
        <p:cxnSp>
          <p:nvCxnSpPr>
            <p:cNvPr id="13" name="Straight Connector 12">
              <a:extLst>
                <a:ext uri="{FF2B5EF4-FFF2-40B4-BE49-F238E27FC236}">
                  <a16:creationId xmlns:a16="http://schemas.microsoft.com/office/drawing/2014/main" id="{D89E3A6E-B0EC-21B3-133A-0F1388ABD97D}"/>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E37EBC-6893-9D71-FE6C-2D7372355CD4}"/>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F1CFC09D-5085-F0D6-5EB4-F1E9C6BFD43F}"/>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 name="Right Triangle 2">
            <a:extLst>
              <a:ext uri="{FF2B5EF4-FFF2-40B4-BE49-F238E27FC236}">
                <a16:creationId xmlns:a16="http://schemas.microsoft.com/office/drawing/2014/main" id="{324EC67B-439D-723A-F304-7FF276C560A6}"/>
              </a:ext>
            </a:extLst>
          </p:cNvPr>
          <p:cNvSpPr/>
          <p:nvPr userDrawn="1"/>
        </p:nvSpPr>
        <p:spPr>
          <a:xfrm flipH="1">
            <a:off x="11748247" y="6400800"/>
            <a:ext cx="457200" cy="4572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1774387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K">
    <p:spTree>
      <p:nvGrpSpPr>
        <p:cNvPr id="1" name=""/>
        <p:cNvGrpSpPr/>
        <p:nvPr/>
      </p:nvGrpSpPr>
      <p:grpSpPr>
        <a:xfrm>
          <a:off x="0" y="0"/>
          <a:ext cx="0" cy="0"/>
          <a:chOff x="0" y="0"/>
          <a:chExt cx="0" cy="0"/>
        </a:xfrm>
      </p:grpSpPr>
      <p:pic>
        <p:nvPicPr>
          <p:cNvPr id="5" name="Picture 4" descr="A blue and yellow gradient&#10;&#10;Description automatically generated">
            <a:extLst>
              <a:ext uri="{FF2B5EF4-FFF2-40B4-BE49-F238E27FC236}">
                <a16:creationId xmlns:a16="http://schemas.microsoft.com/office/drawing/2014/main" id="{EE84E4F7-39A5-9130-2AD3-D175FFC1E7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51D528D5-CD00-56FE-AD29-5E5B7AB02C65}"/>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899" y="1082196"/>
            <a:ext cx="1982074" cy="557917"/>
          </a:xfrm>
          <a:prstGeom prst="rect">
            <a:avLst/>
          </a:prstGeom>
        </p:spPr>
      </p:pic>
      <p:grpSp>
        <p:nvGrpSpPr>
          <p:cNvPr id="8" name="Group 7">
            <a:extLst>
              <a:ext uri="{FF2B5EF4-FFF2-40B4-BE49-F238E27FC236}">
                <a16:creationId xmlns:a16="http://schemas.microsoft.com/office/drawing/2014/main" id="{6DA56836-BA5F-8B2B-30A7-3B429188555E}"/>
              </a:ext>
            </a:extLst>
          </p:cNvPr>
          <p:cNvGrpSpPr/>
          <p:nvPr userDrawn="1"/>
        </p:nvGrpSpPr>
        <p:grpSpPr>
          <a:xfrm>
            <a:off x="468887" y="3262747"/>
            <a:ext cx="47707" cy="344979"/>
            <a:chOff x="937774" y="6525494"/>
            <a:chExt cx="95412" cy="689956"/>
          </a:xfrm>
        </p:grpSpPr>
        <p:cxnSp>
          <p:nvCxnSpPr>
            <p:cNvPr id="9" name="Straight Connector 8">
              <a:extLst>
                <a:ext uri="{FF2B5EF4-FFF2-40B4-BE49-F238E27FC236}">
                  <a16:creationId xmlns:a16="http://schemas.microsoft.com/office/drawing/2014/main" id="{A1CDA44B-378C-67D4-0F2A-CC4734D942DF}"/>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DF9923-9833-112C-5BE6-7D841DEAED2F}"/>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BE70139-BA08-449B-E1F7-D2205B60A994}"/>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5BA3199-7FDA-DFDD-A8A4-12FDF58905D4}"/>
              </a:ext>
            </a:extLst>
          </p:cNvPr>
          <p:cNvGrpSpPr/>
          <p:nvPr userDrawn="1"/>
        </p:nvGrpSpPr>
        <p:grpSpPr>
          <a:xfrm>
            <a:off x="468887" y="3262747"/>
            <a:ext cx="47707" cy="344979"/>
            <a:chOff x="937774" y="6525494"/>
            <a:chExt cx="95412" cy="689956"/>
          </a:xfrm>
        </p:grpSpPr>
        <p:cxnSp>
          <p:nvCxnSpPr>
            <p:cNvPr id="16" name="Straight Connector 15">
              <a:extLst>
                <a:ext uri="{FF2B5EF4-FFF2-40B4-BE49-F238E27FC236}">
                  <a16:creationId xmlns:a16="http://schemas.microsoft.com/office/drawing/2014/main" id="{EC6D9F20-6888-6BB9-67B6-47B4D75F9D08}"/>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9F03F7-4983-2EAA-9E41-379B1E84380A}"/>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5380416"/>
            <a:ext cx="3555207" cy="461963"/>
          </a:xfrm>
        </p:spPr>
        <p:txBody>
          <a:bodyPr>
            <a:noAutofit/>
          </a:bodyPr>
          <a:lstStyle>
            <a:lvl1pPr>
              <a:defRPr sz="1600">
                <a:solidFill>
                  <a:schemeClr val="bg1"/>
                </a:solidFill>
              </a:defRPr>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9" y="2660101"/>
            <a:ext cx="8368480" cy="1752751"/>
          </a:xfrm>
        </p:spPr>
        <p:txBody>
          <a:bodyPr anchor="ctr">
            <a:noAutofit/>
          </a:bodyPr>
          <a:lstStyle>
            <a:lvl1pPr>
              <a:lnSpc>
                <a:spcPct val="70000"/>
              </a:lnSpc>
              <a:defRPr sz="4800" b="1" i="0" cap="all" baseline="0">
                <a:solidFill>
                  <a:schemeClr val="bg1"/>
                </a:solidFill>
              </a:defRPr>
            </a:lvl1pPr>
          </a:lstStyle>
          <a:p>
            <a:pPr lvl="0"/>
            <a:r>
              <a:rPr lang="en-US"/>
              <a:t>Your Title here</a:t>
            </a:r>
          </a:p>
        </p:txBody>
      </p:sp>
    </p:spTree>
    <p:extLst>
      <p:ext uri="{BB962C8B-B14F-4D97-AF65-F5344CB8AC3E}">
        <p14:creationId xmlns:p14="http://schemas.microsoft.com/office/powerpoint/2010/main" val="1921522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56C042-C8F1-AA23-EC61-E02C18C6DC5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51D528D5-CD00-56FE-AD29-5E5B7AB02C65}"/>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899" y="1082196"/>
            <a:ext cx="1982074" cy="557917"/>
          </a:xfrm>
          <a:prstGeom prst="rect">
            <a:avLst/>
          </a:prstGeom>
        </p:spPr>
      </p:pic>
      <p:grpSp>
        <p:nvGrpSpPr>
          <p:cNvPr id="8" name="Group 7">
            <a:extLst>
              <a:ext uri="{FF2B5EF4-FFF2-40B4-BE49-F238E27FC236}">
                <a16:creationId xmlns:a16="http://schemas.microsoft.com/office/drawing/2014/main" id="{6DA56836-BA5F-8B2B-30A7-3B429188555E}"/>
              </a:ext>
            </a:extLst>
          </p:cNvPr>
          <p:cNvGrpSpPr/>
          <p:nvPr userDrawn="1"/>
        </p:nvGrpSpPr>
        <p:grpSpPr>
          <a:xfrm>
            <a:off x="468887" y="3262747"/>
            <a:ext cx="47707" cy="344979"/>
            <a:chOff x="937774" y="6525494"/>
            <a:chExt cx="95412" cy="689956"/>
          </a:xfrm>
        </p:grpSpPr>
        <p:cxnSp>
          <p:nvCxnSpPr>
            <p:cNvPr id="9" name="Straight Connector 8">
              <a:extLst>
                <a:ext uri="{FF2B5EF4-FFF2-40B4-BE49-F238E27FC236}">
                  <a16:creationId xmlns:a16="http://schemas.microsoft.com/office/drawing/2014/main" id="{A1CDA44B-378C-67D4-0F2A-CC4734D942DF}"/>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DF9923-9833-112C-5BE6-7D841DEAED2F}"/>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BE70139-BA08-449B-E1F7-D2205B60A994}"/>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5BA3199-7FDA-DFDD-A8A4-12FDF58905D4}"/>
              </a:ext>
            </a:extLst>
          </p:cNvPr>
          <p:cNvGrpSpPr/>
          <p:nvPr userDrawn="1"/>
        </p:nvGrpSpPr>
        <p:grpSpPr>
          <a:xfrm>
            <a:off x="468887" y="3262747"/>
            <a:ext cx="47707" cy="344979"/>
            <a:chOff x="937774" y="6525494"/>
            <a:chExt cx="95412" cy="689956"/>
          </a:xfrm>
        </p:grpSpPr>
        <p:cxnSp>
          <p:nvCxnSpPr>
            <p:cNvPr id="16" name="Straight Connector 15">
              <a:extLst>
                <a:ext uri="{FF2B5EF4-FFF2-40B4-BE49-F238E27FC236}">
                  <a16:creationId xmlns:a16="http://schemas.microsoft.com/office/drawing/2014/main" id="{EC6D9F20-6888-6BB9-67B6-47B4D75F9D08}"/>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9F03F7-4983-2EAA-9E41-379B1E84380A}"/>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5380416"/>
            <a:ext cx="3555207" cy="461963"/>
          </a:xfrm>
        </p:spPr>
        <p:txBody>
          <a:bodyPr>
            <a:noAutofit/>
          </a:bodyPr>
          <a:lstStyle>
            <a:lvl1pPr>
              <a:defRPr sz="1600">
                <a:solidFill>
                  <a:schemeClr val="bg1"/>
                </a:solidFill>
              </a:defRPr>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9" y="2660101"/>
            <a:ext cx="8368480" cy="1752751"/>
          </a:xfrm>
        </p:spPr>
        <p:txBody>
          <a:bodyPr anchor="ctr">
            <a:noAutofit/>
          </a:bodyPr>
          <a:lstStyle>
            <a:lvl1pPr>
              <a:lnSpc>
                <a:spcPct val="70000"/>
              </a:lnSpc>
              <a:defRPr sz="4800" b="1" i="0" cap="all" baseline="0">
                <a:solidFill>
                  <a:schemeClr val="bg1"/>
                </a:solidFill>
              </a:defRPr>
            </a:lvl1pPr>
          </a:lstStyle>
          <a:p>
            <a:pPr lvl="0"/>
            <a:r>
              <a:rPr lang="en-US"/>
              <a:t>Your Title here</a:t>
            </a:r>
          </a:p>
        </p:txBody>
      </p:sp>
    </p:spTree>
    <p:extLst>
      <p:ext uri="{BB962C8B-B14F-4D97-AF65-F5344CB8AC3E}">
        <p14:creationId xmlns:p14="http://schemas.microsoft.com/office/powerpoint/2010/main" val="425877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9_Custom Layou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792D30-360E-DF32-6A23-64BFA5748A9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8" name="Graphic 37">
            <a:extLst>
              <a:ext uri="{FF2B5EF4-FFF2-40B4-BE49-F238E27FC236}">
                <a16:creationId xmlns:a16="http://schemas.microsoft.com/office/drawing/2014/main" id="{7EE168DE-3BA6-6FFF-473C-18587CFA859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899" y="611340"/>
            <a:ext cx="1982074" cy="557917"/>
          </a:xfrm>
          <a:prstGeom prst="rect">
            <a:avLst/>
          </a:prstGeom>
        </p:spPr>
      </p:pic>
      <p:grpSp>
        <p:nvGrpSpPr>
          <p:cNvPr id="3" name="Group 2">
            <a:extLst>
              <a:ext uri="{FF2B5EF4-FFF2-40B4-BE49-F238E27FC236}">
                <a16:creationId xmlns:a16="http://schemas.microsoft.com/office/drawing/2014/main" id="{D8712445-48E0-3EBC-1E14-803A9B97F1DE}"/>
              </a:ext>
            </a:extLst>
          </p:cNvPr>
          <p:cNvGrpSpPr/>
          <p:nvPr userDrawn="1"/>
        </p:nvGrpSpPr>
        <p:grpSpPr>
          <a:xfrm>
            <a:off x="468887" y="3262747"/>
            <a:ext cx="47707" cy="344979"/>
            <a:chOff x="937774" y="6525494"/>
            <a:chExt cx="95412" cy="689956"/>
          </a:xfrm>
        </p:grpSpPr>
        <p:cxnSp>
          <p:nvCxnSpPr>
            <p:cNvPr id="4" name="Straight Connector 3">
              <a:extLst>
                <a:ext uri="{FF2B5EF4-FFF2-40B4-BE49-F238E27FC236}">
                  <a16:creationId xmlns:a16="http://schemas.microsoft.com/office/drawing/2014/main" id="{D2F422BE-74B0-08DF-EC68-F735FE5191ED}"/>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8288210-C00D-B6D9-AE60-9B78041CDD7A}"/>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F18B95F9-7FE4-A4A7-811D-F6BED9095487}"/>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6C88488-8A85-0BD1-1621-C94EC02F9620}"/>
              </a:ext>
            </a:extLst>
          </p:cNvPr>
          <p:cNvGrpSpPr/>
          <p:nvPr userDrawn="1"/>
        </p:nvGrpSpPr>
        <p:grpSpPr>
          <a:xfrm>
            <a:off x="468887" y="3262747"/>
            <a:ext cx="47707" cy="344979"/>
            <a:chOff x="937774" y="6525494"/>
            <a:chExt cx="95412" cy="689956"/>
          </a:xfrm>
        </p:grpSpPr>
        <p:cxnSp>
          <p:nvCxnSpPr>
            <p:cNvPr id="13" name="Straight Connector 12">
              <a:extLst>
                <a:ext uri="{FF2B5EF4-FFF2-40B4-BE49-F238E27FC236}">
                  <a16:creationId xmlns:a16="http://schemas.microsoft.com/office/drawing/2014/main" id="{FF48AA91-69A4-69D5-A861-6CA5178798AC}"/>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8E094-F6F6-09D0-A226-C301A36DE30C}"/>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Text Placeholder 13">
            <a:extLst>
              <a:ext uri="{FF2B5EF4-FFF2-40B4-BE49-F238E27FC236}">
                <a16:creationId xmlns:a16="http://schemas.microsoft.com/office/drawing/2014/main" id="{D8D216C1-364A-BA77-25FD-11FFEC67B653}"/>
              </a:ext>
            </a:extLst>
          </p:cNvPr>
          <p:cNvSpPr>
            <a:spLocks noGrp="1"/>
          </p:cNvSpPr>
          <p:nvPr>
            <p:ph type="body" sz="quarter" idx="13" hasCustomPrompt="1"/>
          </p:nvPr>
        </p:nvSpPr>
        <p:spPr>
          <a:xfrm>
            <a:off x="1866901" y="6084106"/>
            <a:ext cx="3555207" cy="306196"/>
          </a:xfrm>
        </p:spPr>
        <p:txBody>
          <a:bodyPr>
            <a:noAutofit/>
          </a:bodyPr>
          <a:lstStyle>
            <a:lvl1pPr>
              <a:defRPr sz="1600">
                <a:solidFill>
                  <a:schemeClr val="bg1"/>
                </a:solidFill>
              </a:defRPr>
            </a:lvl1pPr>
          </a:lstStyle>
          <a:p>
            <a:pPr lvl="0"/>
            <a:r>
              <a:rPr lang="en-US"/>
              <a:t>Month XX, 202X</a:t>
            </a:r>
          </a:p>
        </p:txBody>
      </p:sp>
      <p:sp>
        <p:nvSpPr>
          <p:cNvPr id="20" name="Text Placeholder 11">
            <a:extLst>
              <a:ext uri="{FF2B5EF4-FFF2-40B4-BE49-F238E27FC236}">
                <a16:creationId xmlns:a16="http://schemas.microsoft.com/office/drawing/2014/main" id="{134B0FFC-B73C-1F4B-C6C7-FF23A4D10EE6}"/>
              </a:ext>
            </a:extLst>
          </p:cNvPr>
          <p:cNvSpPr>
            <a:spLocks noGrp="1"/>
          </p:cNvSpPr>
          <p:nvPr>
            <p:ph type="body" sz="quarter" idx="12" hasCustomPrompt="1"/>
          </p:nvPr>
        </p:nvSpPr>
        <p:spPr>
          <a:xfrm>
            <a:off x="1866899" y="1676250"/>
            <a:ext cx="8368480" cy="1752751"/>
          </a:xfrm>
        </p:spPr>
        <p:txBody>
          <a:bodyPr anchor="b">
            <a:noAutofit/>
          </a:bodyPr>
          <a:lstStyle>
            <a:lvl1pPr>
              <a:lnSpc>
                <a:spcPct val="70000"/>
              </a:lnSpc>
              <a:defRPr sz="4800" b="1" i="0" cap="all" baseline="0">
                <a:solidFill>
                  <a:schemeClr val="bg1"/>
                </a:solidFill>
              </a:defRPr>
            </a:lvl1pPr>
          </a:lstStyle>
          <a:p>
            <a:pPr lvl="0"/>
            <a:r>
              <a:rPr lang="en-US"/>
              <a:t>Your title here</a:t>
            </a:r>
          </a:p>
        </p:txBody>
      </p:sp>
      <p:sp>
        <p:nvSpPr>
          <p:cNvPr id="25" name="Text Placeholder 7">
            <a:extLst>
              <a:ext uri="{FF2B5EF4-FFF2-40B4-BE49-F238E27FC236}">
                <a16:creationId xmlns:a16="http://schemas.microsoft.com/office/drawing/2014/main" id="{BFD18EC0-4FA0-3237-7303-5B085FE9B630}"/>
              </a:ext>
            </a:extLst>
          </p:cNvPr>
          <p:cNvSpPr>
            <a:spLocks noGrp="1"/>
          </p:cNvSpPr>
          <p:nvPr>
            <p:ph type="body" sz="quarter" idx="14" hasCustomPrompt="1"/>
          </p:nvPr>
        </p:nvSpPr>
        <p:spPr>
          <a:xfrm>
            <a:off x="1866900" y="3543300"/>
            <a:ext cx="8368507" cy="900112"/>
          </a:xfrm>
          <a:noFill/>
        </p:spPr>
        <p:txBody>
          <a:bodyPr>
            <a:normAutofit/>
          </a:bodyPr>
          <a:lstStyle>
            <a:lvl1pPr>
              <a:lnSpc>
                <a:spcPct val="100000"/>
              </a:lnSpc>
              <a:defRPr sz="1800">
                <a:solidFill>
                  <a:schemeClr val="bg1"/>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26" name="TextBox 25">
            <a:extLst>
              <a:ext uri="{FF2B5EF4-FFF2-40B4-BE49-F238E27FC236}">
                <a16:creationId xmlns:a16="http://schemas.microsoft.com/office/drawing/2014/main" id="{3DD8BADA-787B-450C-7C77-44FB250F3DFF}"/>
              </a:ext>
            </a:extLst>
          </p:cNvPr>
          <p:cNvSpPr txBox="1"/>
          <p:nvPr userDrawn="1"/>
        </p:nvSpPr>
        <p:spPr>
          <a:xfrm>
            <a:off x="1866899" y="4649911"/>
            <a:ext cx="3555207" cy="230832"/>
          </a:xfrm>
          <a:prstGeom prst="rect">
            <a:avLst/>
          </a:prstGeom>
          <a:noFill/>
        </p:spPr>
        <p:txBody>
          <a:bodyPr wrap="square" lIns="0">
            <a:spAutoFit/>
          </a:bodyPr>
          <a:lstStyle/>
          <a:p>
            <a:pPr algn="l"/>
            <a:r>
              <a:rPr lang="en-US" sz="900" b="1" cap="all" dirty="0">
                <a:solidFill>
                  <a:schemeClr val="bg1"/>
                </a:solidFill>
                <a:latin typeface="Arial"/>
                <a:ea typeface="Arial"/>
                <a:cs typeface="Arial"/>
              </a:rPr>
              <a:t>Presenter</a:t>
            </a:r>
            <a:endParaRPr lang="en-US" sz="900" dirty="0">
              <a:solidFill>
                <a:schemeClr val="bg1"/>
              </a:solidFill>
            </a:endParaRPr>
          </a:p>
        </p:txBody>
      </p:sp>
      <p:sp>
        <p:nvSpPr>
          <p:cNvPr id="27" name="Text Placeholder 13">
            <a:extLst>
              <a:ext uri="{FF2B5EF4-FFF2-40B4-BE49-F238E27FC236}">
                <a16:creationId xmlns:a16="http://schemas.microsoft.com/office/drawing/2014/main" id="{23C13230-80EF-B468-4477-DBB2527772BE}"/>
              </a:ext>
            </a:extLst>
          </p:cNvPr>
          <p:cNvSpPr>
            <a:spLocks noGrp="1"/>
          </p:cNvSpPr>
          <p:nvPr>
            <p:ph type="body" sz="quarter" idx="15" hasCustomPrompt="1"/>
          </p:nvPr>
        </p:nvSpPr>
        <p:spPr>
          <a:xfrm>
            <a:off x="1866901" y="4875555"/>
            <a:ext cx="3555207" cy="1003752"/>
          </a:xfrm>
        </p:spPr>
        <p:txBody>
          <a:bodyPr>
            <a:noAutofit/>
          </a:bodyPr>
          <a:lstStyle>
            <a:lvl1pPr>
              <a:defRPr sz="1600">
                <a:solidFill>
                  <a:schemeClr val="bg1"/>
                </a:solidFill>
              </a:defRPr>
            </a:lvl1pPr>
          </a:lstStyle>
          <a:p>
            <a:pPr lvl="0"/>
            <a:r>
              <a:rPr lang="en-US"/>
              <a:t>Name Name</a:t>
            </a:r>
          </a:p>
        </p:txBody>
      </p:sp>
    </p:spTree>
    <p:extLst>
      <p:ext uri="{BB962C8B-B14F-4D97-AF65-F5344CB8AC3E}">
        <p14:creationId xmlns:p14="http://schemas.microsoft.com/office/powerpoint/2010/main" val="3264552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K">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5380416"/>
            <a:ext cx="3555207" cy="461963"/>
          </a:xfrm>
        </p:spPr>
        <p:txBody>
          <a:bodyPr>
            <a:noAutofit/>
          </a:bodyPr>
          <a:lstStyle>
            <a:lvl1pPr>
              <a:defRPr sz="1600"/>
            </a:lvl1pPr>
          </a:lstStyle>
          <a:p>
            <a:pPr lvl="0"/>
            <a:r>
              <a:rPr lang="en-US"/>
              <a:t>Month XX, 202X</a:t>
            </a:r>
          </a:p>
        </p:txBody>
      </p:sp>
      <p:pic>
        <p:nvPicPr>
          <p:cNvPr id="15" name="Graphic 14">
            <a:extLst>
              <a:ext uri="{FF2B5EF4-FFF2-40B4-BE49-F238E27FC236}">
                <a16:creationId xmlns:a16="http://schemas.microsoft.com/office/drawing/2014/main" id="{998C652E-F9A7-9619-434F-4E7BFEBDED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99" y="1092369"/>
            <a:ext cx="1982083" cy="570188"/>
          </a:xfrm>
          <a:prstGeom prst="rect">
            <a:avLst/>
          </a:prstGeom>
        </p:spPr>
      </p:pic>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9" y="2660101"/>
            <a:ext cx="8368480" cy="1752751"/>
          </a:xfrm>
        </p:spPr>
        <p:txBody>
          <a:bodyPr anchor="ctr">
            <a:noAutofit/>
          </a:bodyPr>
          <a:lstStyle>
            <a:lvl1pPr>
              <a:lnSpc>
                <a:spcPct val="70000"/>
              </a:lnSpc>
              <a:defRPr sz="4800" b="1" i="0" cap="all" baseline="0">
                <a:solidFill>
                  <a:schemeClr val="tx1">
                    <a:lumMod val="95000"/>
                    <a:lumOff val="5000"/>
                  </a:schemeClr>
                </a:solidFill>
              </a:defRPr>
            </a:lvl1pPr>
          </a:lstStyle>
          <a:p>
            <a:pPr lvl="0"/>
            <a:r>
              <a:rPr lang="en-US"/>
              <a:t>Your Title here</a:t>
            </a:r>
          </a:p>
        </p:txBody>
      </p:sp>
      <p:pic>
        <p:nvPicPr>
          <p:cNvPr id="5" name="Picture 4">
            <a:extLst>
              <a:ext uri="{FF2B5EF4-FFF2-40B4-BE49-F238E27FC236}">
                <a16:creationId xmlns:a16="http://schemas.microsoft.com/office/drawing/2014/main" id="{3EA09BFC-7F37-7B58-D68B-B4F8DA8F3170}"/>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8" name="Group 7">
            <a:extLst>
              <a:ext uri="{FF2B5EF4-FFF2-40B4-BE49-F238E27FC236}">
                <a16:creationId xmlns:a16="http://schemas.microsoft.com/office/drawing/2014/main" id="{34A1AB8F-D0C8-C1B4-14E5-51B9E5B87342}"/>
              </a:ext>
            </a:extLst>
          </p:cNvPr>
          <p:cNvGrpSpPr/>
          <p:nvPr userDrawn="1"/>
        </p:nvGrpSpPr>
        <p:grpSpPr>
          <a:xfrm>
            <a:off x="468887" y="3262747"/>
            <a:ext cx="47707" cy="344979"/>
            <a:chOff x="937774" y="6525494"/>
            <a:chExt cx="95412" cy="689956"/>
          </a:xfrm>
        </p:grpSpPr>
        <p:cxnSp>
          <p:nvCxnSpPr>
            <p:cNvPr id="9" name="Straight Connector 8">
              <a:extLst>
                <a:ext uri="{FF2B5EF4-FFF2-40B4-BE49-F238E27FC236}">
                  <a16:creationId xmlns:a16="http://schemas.microsoft.com/office/drawing/2014/main" id="{F81FB4E5-6A3C-CE78-2220-7976E5BAAEA8}"/>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9A01270-E877-DA53-ADD0-D3DFE749DA73}"/>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5019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Title K">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5380416"/>
            <a:ext cx="3555207" cy="461963"/>
          </a:xfrm>
        </p:spPr>
        <p:txBody>
          <a:bodyPr>
            <a:noAutofit/>
          </a:bodyPr>
          <a:lstStyle>
            <a:lvl1pPr>
              <a:defRPr sz="1600"/>
            </a:lvl1pPr>
          </a:lstStyle>
          <a:p>
            <a:pPr lvl="0"/>
            <a:r>
              <a:rPr lang="en-US"/>
              <a:t>Month XX, 202X</a:t>
            </a:r>
          </a:p>
        </p:txBody>
      </p:sp>
      <p:pic>
        <p:nvPicPr>
          <p:cNvPr id="15" name="Graphic 14">
            <a:extLst>
              <a:ext uri="{FF2B5EF4-FFF2-40B4-BE49-F238E27FC236}">
                <a16:creationId xmlns:a16="http://schemas.microsoft.com/office/drawing/2014/main" id="{998C652E-F9A7-9619-434F-4E7BFEBDED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99" y="1092369"/>
            <a:ext cx="1982083" cy="570188"/>
          </a:xfrm>
          <a:prstGeom prst="rect">
            <a:avLst/>
          </a:prstGeom>
        </p:spPr>
      </p:pic>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9" y="2660101"/>
            <a:ext cx="8368480" cy="1752751"/>
          </a:xfrm>
        </p:spPr>
        <p:txBody>
          <a:bodyPr anchor="ctr">
            <a:noAutofit/>
          </a:bodyPr>
          <a:lstStyle>
            <a:lvl1pPr>
              <a:lnSpc>
                <a:spcPct val="70000"/>
              </a:lnSpc>
              <a:defRPr sz="4800" b="1" i="0" cap="all" baseline="0">
                <a:solidFill>
                  <a:schemeClr val="tx1">
                    <a:lumMod val="95000"/>
                    <a:lumOff val="5000"/>
                  </a:schemeClr>
                </a:solidFill>
              </a:defRPr>
            </a:lvl1pPr>
          </a:lstStyle>
          <a:p>
            <a:pPr lvl="0"/>
            <a:r>
              <a:rPr lang="en-US"/>
              <a:t>Your Title here</a:t>
            </a:r>
          </a:p>
        </p:txBody>
      </p:sp>
      <p:grpSp>
        <p:nvGrpSpPr>
          <p:cNvPr id="3" name="Group 2">
            <a:extLst>
              <a:ext uri="{FF2B5EF4-FFF2-40B4-BE49-F238E27FC236}">
                <a16:creationId xmlns:a16="http://schemas.microsoft.com/office/drawing/2014/main" id="{2F8BDCCF-7B4C-FC1E-E443-455C86E9B31F}"/>
              </a:ext>
            </a:extLst>
          </p:cNvPr>
          <p:cNvGrpSpPr/>
          <p:nvPr userDrawn="1"/>
        </p:nvGrpSpPr>
        <p:grpSpPr>
          <a:xfrm>
            <a:off x="468887" y="3262747"/>
            <a:ext cx="47707" cy="344979"/>
            <a:chOff x="937774" y="6525494"/>
            <a:chExt cx="95412" cy="689956"/>
          </a:xfrm>
        </p:grpSpPr>
        <p:cxnSp>
          <p:nvCxnSpPr>
            <p:cNvPr id="5" name="Straight Connector 4">
              <a:extLst>
                <a:ext uri="{FF2B5EF4-FFF2-40B4-BE49-F238E27FC236}">
                  <a16:creationId xmlns:a16="http://schemas.microsoft.com/office/drawing/2014/main" id="{D943064E-E12C-2E93-BE90-B084BE348314}"/>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2D9A63-C373-EE9F-3A79-106B90616C5E}"/>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6ED1AE94-39CA-7FDB-DBA6-AAD3F8C5DE66}"/>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625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Title K">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5380416"/>
            <a:ext cx="3555207" cy="461963"/>
          </a:xfrm>
        </p:spPr>
        <p:txBody>
          <a:bodyPr>
            <a:noAutofit/>
          </a:bodyPr>
          <a:lstStyle>
            <a:lvl1pPr>
              <a:defRPr sz="1600"/>
            </a:lvl1pPr>
          </a:lstStyle>
          <a:p>
            <a:pPr lvl="0"/>
            <a:r>
              <a:rPr lang="en-US"/>
              <a:t>Month XX, 202X</a:t>
            </a:r>
          </a:p>
        </p:txBody>
      </p:sp>
      <p:pic>
        <p:nvPicPr>
          <p:cNvPr id="15" name="Graphic 14">
            <a:extLst>
              <a:ext uri="{FF2B5EF4-FFF2-40B4-BE49-F238E27FC236}">
                <a16:creationId xmlns:a16="http://schemas.microsoft.com/office/drawing/2014/main" id="{998C652E-F9A7-9619-434F-4E7BFEBDED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99" y="1092369"/>
            <a:ext cx="1982083" cy="570188"/>
          </a:xfrm>
          <a:prstGeom prst="rect">
            <a:avLst/>
          </a:prstGeom>
        </p:spPr>
      </p:pic>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9" y="2660101"/>
            <a:ext cx="8368480" cy="1752751"/>
          </a:xfrm>
        </p:spPr>
        <p:txBody>
          <a:bodyPr anchor="ctr">
            <a:noAutofit/>
          </a:bodyPr>
          <a:lstStyle>
            <a:lvl1pPr>
              <a:lnSpc>
                <a:spcPct val="70000"/>
              </a:lnSpc>
              <a:defRPr sz="4800" b="1" i="0" cap="all" baseline="0">
                <a:solidFill>
                  <a:schemeClr val="tx1">
                    <a:lumMod val="95000"/>
                    <a:lumOff val="5000"/>
                  </a:schemeClr>
                </a:solidFill>
              </a:defRPr>
            </a:lvl1pPr>
          </a:lstStyle>
          <a:p>
            <a:pPr lvl="0"/>
            <a:r>
              <a:rPr lang="en-US"/>
              <a:t>Your Title here</a:t>
            </a:r>
          </a:p>
        </p:txBody>
      </p:sp>
      <p:grpSp>
        <p:nvGrpSpPr>
          <p:cNvPr id="3" name="Group 2">
            <a:extLst>
              <a:ext uri="{FF2B5EF4-FFF2-40B4-BE49-F238E27FC236}">
                <a16:creationId xmlns:a16="http://schemas.microsoft.com/office/drawing/2014/main" id="{2F8BDCCF-7B4C-FC1E-E443-455C86E9B31F}"/>
              </a:ext>
            </a:extLst>
          </p:cNvPr>
          <p:cNvGrpSpPr/>
          <p:nvPr userDrawn="1"/>
        </p:nvGrpSpPr>
        <p:grpSpPr>
          <a:xfrm>
            <a:off x="468887" y="3262747"/>
            <a:ext cx="47707" cy="344979"/>
            <a:chOff x="937774" y="6525494"/>
            <a:chExt cx="95412" cy="689956"/>
          </a:xfrm>
        </p:grpSpPr>
        <p:cxnSp>
          <p:nvCxnSpPr>
            <p:cNvPr id="5" name="Straight Connector 4">
              <a:extLst>
                <a:ext uri="{FF2B5EF4-FFF2-40B4-BE49-F238E27FC236}">
                  <a16:creationId xmlns:a16="http://schemas.microsoft.com/office/drawing/2014/main" id="{D943064E-E12C-2E93-BE90-B084BE348314}"/>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2D9A63-C373-EE9F-3A79-106B90616C5E}"/>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6ED1AE94-39CA-7FDB-DBA6-AAD3F8C5DE66}"/>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C2C81974-5675-BFF5-CB03-6B04048A0659}"/>
              </a:ext>
            </a:extLst>
          </p:cNvPr>
          <p:cNvSpPr/>
          <p:nvPr userDrawn="1"/>
        </p:nvSpPr>
        <p:spPr>
          <a:xfrm flipH="1">
            <a:off x="11748247" y="6400800"/>
            <a:ext cx="457200" cy="4572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1253163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36_Custom Layout">
    <p:bg>
      <p:bgPr>
        <a:solidFill>
          <a:schemeClr val="bg1"/>
        </a:solidFill>
        <a:effectLst/>
      </p:bgPr>
    </p:bg>
    <p:spTree>
      <p:nvGrpSpPr>
        <p:cNvPr id="1" name=""/>
        <p:cNvGrpSpPr/>
        <p:nvPr/>
      </p:nvGrpSpPr>
      <p:grpSpPr>
        <a:xfrm>
          <a:off x="0" y="0"/>
          <a:ext cx="0" cy="0"/>
          <a:chOff x="0" y="0"/>
          <a:chExt cx="0" cy="0"/>
        </a:xfrm>
      </p:grpSpPr>
      <p:pic>
        <p:nvPicPr>
          <p:cNvPr id="6" name="Picture 5" descr="A blue and yellow gradient&#10;&#10;Description automatically generated">
            <a:extLst>
              <a:ext uri="{FF2B5EF4-FFF2-40B4-BE49-F238E27FC236}">
                <a16:creationId xmlns:a16="http://schemas.microsoft.com/office/drawing/2014/main" id="{5B792D30-360E-DF32-6A23-64BFA5748A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3A9DCF-9A8A-A2EC-F597-450462CEF74E}"/>
              </a:ext>
            </a:extLst>
          </p:cNvPr>
          <p:cNvSpPr>
            <a:spLocks noGrp="1"/>
          </p:cNvSpPr>
          <p:nvPr>
            <p:ph type="title" hasCustomPrompt="1"/>
          </p:nvPr>
        </p:nvSpPr>
        <p:spPr>
          <a:xfrm>
            <a:off x="1828800" y="2948301"/>
            <a:ext cx="9525663" cy="850083"/>
          </a:xfrm>
          <a:noFill/>
        </p:spPr>
        <p:txBody>
          <a:bodyPr tIns="182880" anchor="t">
            <a:noAutofit/>
          </a:bodyPr>
          <a:lstStyle>
            <a:lvl1pPr algn="l">
              <a:lnSpc>
                <a:spcPct val="90000"/>
              </a:lnSpc>
              <a:defRPr sz="4800" b="1" cap="none" baseline="0">
                <a:solidFill>
                  <a:schemeClr val="bg1"/>
                </a:solidFill>
              </a:defRPr>
            </a:lvl1pPr>
          </a:lstStyle>
          <a:p>
            <a:r>
              <a:rPr lang="en-US"/>
              <a:t>Divider page</a:t>
            </a:r>
          </a:p>
        </p:txBody>
      </p:sp>
      <p:grpSp>
        <p:nvGrpSpPr>
          <p:cNvPr id="3" name="Group 2">
            <a:extLst>
              <a:ext uri="{FF2B5EF4-FFF2-40B4-BE49-F238E27FC236}">
                <a16:creationId xmlns:a16="http://schemas.microsoft.com/office/drawing/2014/main" id="{B9B8FCF2-3947-5362-FF5D-F04A3CDFB760}"/>
              </a:ext>
            </a:extLst>
          </p:cNvPr>
          <p:cNvGrpSpPr/>
          <p:nvPr userDrawn="1"/>
        </p:nvGrpSpPr>
        <p:grpSpPr>
          <a:xfrm>
            <a:off x="468887" y="3262747"/>
            <a:ext cx="47707" cy="344979"/>
            <a:chOff x="937774" y="6525494"/>
            <a:chExt cx="95412" cy="689956"/>
          </a:xfrm>
        </p:grpSpPr>
        <p:cxnSp>
          <p:nvCxnSpPr>
            <p:cNvPr id="4" name="Straight Connector 3">
              <a:extLst>
                <a:ext uri="{FF2B5EF4-FFF2-40B4-BE49-F238E27FC236}">
                  <a16:creationId xmlns:a16="http://schemas.microsoft.com/office/drawing/2014/main" id="{B6EE71AE-A867-FFE0-139D-3CB4EA6AE9E3}"/>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537088-8C3C-8061-D9FE-781A78739C41}"/>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A0488FA1-4FEB-0851-95DC-1F480B13EF40}"/>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75B4D98-B80D-C976-FCAC-BACAFDD7A236}"/>
              </a:ext>
            </a:extLst>
          </p:cNvPr>
          <p:cNvGrpSpPr/>
          <p:nvPr userDrawn="1"/>
        </p:nvGrpSpPr>
        <p:grpSpPr>
          <a:xfrm>
            <a:off x="468887" y="3262747"/>
            <a:ext cx="47707" cy="344979"/>
            <a:chOff x="937774" y="6525494"/>
            <a:chExt cx="95412" cy="689956"/>
          </a:xfrm>
        </p:grpSpPr>
        <p:cxnSp>
          <p:nvCxnSpPr>
            <p:cNvPr id="9" name="Straight Connector 8">
              <a:extLst>
                <a:ext uri="{FF2B5EF4-FFF2-40B4-BE49-F238E27FC236}">
                  <a16:creationId xmlns:a16="http://schemas.microsoft.com/office/drawing/2014/main" id="{F0E4059B-57A1-0CA0-72BC-2E38A14EBED1}"/>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35F17F-C922-98EC-42B1-00D277FFB87B}"/>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1" name="Slide Number Placeholder 2">
            <a:extLst>
              <a:ext uri="{FF2B5EF4-FFF2-40B4-BE49-F238E27FC236}">
                <a16:creationId xmlns:a16="http://schemas.microsoft.com/office/drawing/2014/main" id="{8581186C-F699-261B-87F7-C7D8D2DBEE9D}"/>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12" name="TextBox 11">
            <a:extLst>
              <a:ext uri="{FF2B5EF4-FFF2-40B4-BE49-F238E27FC236}">
                <a16:creationId xmlns:a16="http://schemas.microsoft.com/office/drawing/2014/main" id="{D5497B17-9D14-B836-C7D0-3B6A7D954AAD}"/>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4041698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5_Custom Layou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792D30-360E-DF32-6A23-64BFA5748A9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10800000" flipH="1" flipV="1">
            <a:off x="0" y="0"/>
            <a:ext cx="12192000" cy="6858000"/>
          </a:xfrm>
          <a:prstGeom prst="rect">
            <a:avLst/>
          </a:prstGeom>
        </p:spPr>
      </p:pic>
      <p:sp>
        <p:nvSpPr>
          <p:cNvPr id="11" name="Title 1">
            <a:extLst>
              <a:ext uri="{FF2B5EF4-FFF2-40B4-BE49-F238E27FC236}">
                <a16:creationId xmlns:a16="http://schemas.microsoft.com/office/drawing/2014/main" id="{3751719F-C66E-373B-8050-552077401918}"/>
              </a:ext>
            </a:extLst>
          </p:cNvPr>
          <p:cNvSpPr>
            <a:spLocks noGrp="1"/>
          </p:cNvSpPr>
          <p:nvPr>
            <p:ph type="title" hasCustomPrompt="1"/>
          </p:nvPr>
        </p:nvSpPr>
        <p:spPr>
          <a:xfrm>
            <a:off x="1828800" y="2948301"/>
            <a:ext cx="9525663" cy="850083"/>
          </a:xfrm>
          <a:noFill/>
        </p:spPr>
        <p:txBody>
          <a:bodyPr tIns="182880" anchor="t">
            <a:noAutofit/>
          </a:bodyPr>
          <a:lstStyle>
            <a:lvl1pPr algn="l">
              <a:lnSpc>
                <a:spcPct val="90000"/>
              </a:lnSpc>
              <a:defRPr sz="4800" b="1" cap="none" baseline="0">
                <a:solidFill>
                  <a:schemeClr val="bg1"/>
                </a:solidFill>
              </a:defRPr>
            </a:lvl1pPr>
          </a:lstStyle>
          <a:p>
            <a:r>
              <a:rPr lang="en-US"/>
              <a:t>Divider page</a:t>
            </a:r>
          </a:p>
        </p:txBody>
      </p:sp>
      <p:grpSp>
        <p:nvGrpSpPr>
          <p:cNvPr id="2" name="Group 1">
            <a:extLst>
              <a:ext uri="{FF2B5EF4-FFF2-40B4-BE49-F238E27FC236}">
                <a16:creationId xmlns:a16="http://schemas.microsoft.com/office/drawing/2014/main" id="{A10C4F02-DF08-197C-5E68-0A6C84244666}"/>
              </a:ext>
            </a:extLst>
          </p:cNvPr>
          <p:cNvGrpSpPr/>
          <p:nvPr userDrawn="1"/>
        </p:nvGrpSpPr>
        <p:grpSpPr>
          <a:xfrm>
            <a:off x="468887" y="3262747"/>
            <a:ext cx="47707" cy="344979"/>
            <a:chOff x="937774" y="6525494"/>
            <a:chExt cx="95412" cy="689956"/>
          </a:xfrm>
        </p:grpSpPr>
        <p:cxnSp>
          <p:nvCxnSpPr>
            <p:cNvPr id="3" name="Straight Connector 2">
              <a:extLst>
                <a:ext uri="{FF2B5EF4-FFF2-40B4-BE49-F238E27FC236}">
                  <a16:creationId xmlns:a16="http://schemas.microsoft.com/office/drawing/2014/main" id="{3E410BAC-54CB-9B51-0242-3CC83C74C3B6}"/>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29A83CF-BE2C-DE14-97EA-FACA31A46067}"/>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E073EF4F-5388-0C27-EAA6-001406822309}"/>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EB98AB3-E730-AD42-0DDC-7F29D6E79B65}"/>
              </a:ext>
            </a:extLst>
          </p:cNvPr>
          <p:cNvGrpSpPr/>
          <p:nvPr userDrawn="1"/>
        </p:nvGrpSpPr>
        <p:grpSpPr>
          <a:xfrm>
            <a:off x="468887" y="3262747"/>
            <a:ext cx="47707" cy="344979"/>
            <a:chOff x="937774" y="6525494"/>
            <a:chExt cx="95412" cy="689956"/>
          </a:xfrm>
        </p:grpSpPr>
        <p:cxnSp>
          <p:nvCxnSpPr>
            <p:cNvPr id="8" name="Straight Connector 7">
              <a:extLst>
                <a:ext uri="{FF2B5EF4-FFF2-40B4-BE49-F238E27FC236}">
                  <a16:creationId xmlns:a16="http://schemas.microsoft.com/office/drawing/2014/main" id="{2ECF6676-09A2-E646-B0D0-B7F6F6E8A5C7}"/>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F88681-8505-16AE-6AF4-A5014337161F}"/>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2">
            <a:extLst>
              <a:ext uri="{FF2B5EF4-FFF2-40B4-BE49-F238E27FC236}">
                <a16:creationId xmlns:a16="http://schemas.microsoft.com/office/drawing/2014/main" id="{5325FE57-69C8-EF9E-163A-93E344E9A2C5}"/>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12" name="TextBox 11">
            <a:extLst>
              <a:ext uri="{FF2B5EF4-FFF2-40B4-BE49-F238E27FC236}">
                <a16:creationId xmlns:a16="http://schemas.microsoft.com/office/drawing/2014/main" id="{05E0C557-E691-6887-7631-E029C0A307BA}"/>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3202065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0_Custom Layout">
    <p:bg>
      <p:bgPr>
        <a:solidFill>
          <a:schemeClr val="bg1"/>
        </a:solidFill>
        <a:effectLst/>
      </p:bgPr>
    </p:bg>
    <p:spTree>
      <p:nvGrpSpPr>
        <p:cNvPr id="1" name=""/>
        <p:cNvGrpSpPr/>
        <p:nvPr/>
      </p:nvGrpSpPr>
      <p:grpSpPr>
        <a:xfrm>
          <a:off x="0" y="0"/>
          <a:ext cx="0" cy="0"/>
          <a:chOff x="0" y="0"/>
          <a:chExt cx="0" cy="0"/>
        </a:xfrm>
      </p:grpSpPr>
      <p:pic>
        <p:nvPicPr>
          <p:cNvPr id="12" name="Picture 11" descr="A blue background with white text&#10;&#10;Description automatically generated">
            <a:extLst>
              <a:ext uri="{FF2B5EF4-FFF2-40B4-BE49-F238E27FC236}">
                <a16:creationId xmlns:a16="http://schemas.microsoft.com/office/drawing/2014/main" id="{4F36019D-57DC-9AF3-E598-A6E625DBCA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3A9DCF-9A8A-A2EC-F597-450462CEF74E}"/>
              </a:ext>
            </a:extLst>
          </p:cNvPr>
          <p:cNvSpPr>
            <a:spLocks noGrp="1"/>
          </p:cNvSpPr>
          <p:nvPr>
            <p:ph type="title" hasCustomPrompt="1"/>
          </p:nvPr>
        </p:nvSpPr>
        <p:spPr>
          <a:xfrm>
            <a:off x="1828800" y="2948301"/>
            <a:ext cx="9525663" cy="850083"/>
          </a:xfrm>
          <a:noFill/>
        </p:spPr>
        <p:txBody>
          <a:bodyPr tIns="182880" anchor="t">
            <a:noAutofit/>
          </a:bodyPr>
          <a:lstStyle>
            <a:lvl1pPr algn="l">
              <a:lnSpc>
                <a:spcPct val="90000"/>
              </a:lnSpc>
              <a:defRPr sz="4800" b="1" cap="none" baseline="0">
                <a:solidFill>
                  <a:schemeClr val="bg1"/>
                </a:solidFill>
              </a:defRPr>
            </a:lvl1pPr>
          </a:lstStyle>
          <a:p>
            <a:r>
              <a:rPr lang="en-US"/>
              <a:t>Divider page</a:t>
            </a:r>
          </a:p>
        </p:txBody>
      </p:sp>
      <p:grpSp>
        <p:nvGrpSpPr>
          <p:cNvPr id="3" name="Group 2">
            <a:extLst>
              <a:ext uri="{FF2B5EF4-FFF2-40B4-BE49-F238E27FC236}">
                <a16:creationId xmlns:a16="http://schemas.microsoft.com/office/drawing/2014/main" id="{B9B8FCF2-3947-5362-FF5D-F04A3CDFB760}"/>
              </a:ext>
            </a:extLst>
          </p:cNvPr>
          <p:cNvGrpSpPr/>
          <p:nvPr userDrawn="1"/>
        </p:nvGrpSpPr>
        <p:grpSpPr>
          <a:xfrm>
            <a:off x="468887" y="3262747"/>
            <a:ext cx="47707" cy="344979"/>
            <a:chOff x="937774" y="6525494"/>
            <a:chExt cx="95412" cy="689956"/>
          </a:xfrm>
        </p:grpSpPr>
        <p:cxnSp>
          <p:nvCxnSpPr>
            <p:cNvPr id="4" name="Straight Connector 3">
              <a:extLst>
                <a:ext uri="{FF2B5EF4-FFF2-40B4-BE49-F238E27FC236}">
                  <a16:creationId xmlns:a16="http://schemas.microsoft.com/office/drawing/2014/main" id="{B6EE71AE-A867-FFE0-139D-3CB4EA6AE9E3}"/>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537088-8C3C-8061-D9FE-781A78739C41}"/>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A0488FA1-4FEB-0851-95DC-1F480B13EF40}"/>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75B4D98-B80D-C976-FCAC-BACAFDD7A236}"/>
              </a:ext>
            </a:extLst>
          </p:cNvPr>
          <p:cNvGrpSpPr/>
          <p:nvPr userDrawn="1"/>
        </p:nvGrpSpPr>
        <p:grpSpPr>
          <a:xfrm>
            <a:off x="468887" y="3262747"/>
            <a:ext cx="47707" cy="344979"/>
            <a:chOff x="937774" y="6525494"/>
            <a:chExt cx="95412" cy="689956"/>
          </a:xfrm>
        </p:grpSpPr>
        <p:cxnSp>
          <p:nvCxnSpPr>
            <p:cNvPr id="9" name="Straight Connector 8">
              <a:extLst>
                <a:ext uri="{FF2B5EF4-FFF2-40B4-BE49-F238E27FC236}">
                  <a16:creationId xmlns:a16="http://schemas.microsoft.com/office/drawing/2014/main" id="{F0E4059B-57A1-0CA0-72BC-2E38A14EBED1}"/>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35F17F-C922-98EC-42B1-00D277FFB87B}"/>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2">
            <a:extLst>
              <a:ext uri="{FF2B5EF4-FFF2-40B4-BE49-F238E27FC236}">
                <a16:creationId xmlns:a16="http://schemas.microsoft.com/office/drawing/2014/main" id="{91B57C97-07D0-1D0D-D75C-F9C9C4A922CC}"/>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14" name="TextBox 13">
            <a:extLst>
              <a:ext uri="{FF2B5EF4-FFF2-40B4-BE49-F238E27FC236}">
                <a16:creationId xmlns:a16="http://schemas.microsoft.com/office/drawing/2014/main" id="{B62FA8D4-3DB2-5F2A-91DF-38B77A71935B}"/>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1957857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41_Custom Layout">
    <p:bg>
      <p:bgPr>
        <a:solidFill>
          <a:schemeClr val="bg1"/>
        </a:solidFill>
        <a:effectLst/>
      </p:bgPr>
    </p:bg>
    <p:spTree>
      <p:nvGrpSpPr>
        <p:cNvPr id="1" name=""/>
        <p:cNvGrpSpPr/>
        <p:nvPr/>
      </p:nvGrpSpPr>
      <p:grpSpPr>
        <a:xfrm>
          <a:off x="0" y="0"/>
          <a:ext cx="0" cy="0"/>
          <a:chOff x="0" y="0"/>
          <a:chExt cx="0" cy="0"/>
        </a:xfrm>
      </p:grpSpPr>
      <p:pic>
        <p:nvPicPr>
          <p:cNvPr id="11" name="Picture 10" descr="A blue background with white text&#10;&#10;Description automatically generated">
            <a:extLst>
              <a:ext uri="{FF2B5EF4-FFF2-40B4-BE49-F238E27FC236}">
                <a16:creationId xmlns:a16="http://schemas.microsoft.com/office/drawing/2014/main" id="{2ED88EE1-468C-8AE3-5D0D-F4B4EBA8C7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3A9DCF-9A8A-A2EC-F597-450462CEF74E}"/>
              </a:ext>
            </a:extLst>
          </p:cNvPr>
          <p:cNvSpPr>
            <a:spLocks noGrp="1"/>
          </p:cNvSpPr>
          <p:nvPr>
            <p:ph type="title" hasCustomPrompt="1"/>
          </p:nvPr>
        </p:nvSpPr>
        <p:spPr>
          <a:xfrm>
            <a:off x="1828800" y="2948301"/>
            <a:ext cx="9525663" cy="850083"/>
          </a:xfrm>
          <a:noFill/>
        </p:spPr>
        <p:txBody>
          <a:bodyPr tIns="182880" anchor="t">
            <a:noAutofit/>
          </a:bodyPr>
          <a:lstStyle>
            <a:lvl1pPr algn="l">
              <a:lnSpc>
                <a:spcPct val="90000"/>
              </a:lnSpc>
              <a:defRPr sz="4800" b="1" cap="none" baseline="0">
                <a:solidFill>
                  <a:schemeClr val="bg1"/>
                </a:solidFill>
              </a:defRPr>
            </a:lvl1pPr>
          </a:lstStyle>
          <a:p>
            <a:r>
              <a:rPr lang="en-US"/>
              <a:t>Divider page</a:t>
            </a:r>
          </a:p>
        </p:txBody>
      </p:sp>
      <p:grpSp>
        <p:nvGrpSpPr>
          <p:cNvPr id="3" name="Group 2">
            <a:extLst>
              <a:ext uri="{FF2B5EF4-FFF2-40B4-BE49-F238E27FC236}">
                <a16:creationId xmlns:a16="http://schemas.microsoft.com/office/drawing/2014/main" id="{B9B8FCF2-3947-5362-FF5D-F04A3CDFB760}"/>
              </a:ext>
            </a:extLst>
          </p:cNvPr>
          <p:cNvGrpSpPr/>
          <p:nvPr userDrawn="1"/>
        </p:nvGrpSpPr>
        <p:grpSpPr>
          <a:xfrm>
            <a:off x="468887" y="3262747"/>
            <a:ext cx="47707" cy="344979"/>
            <a:chOff x="937774" y="6525494"/>
            <a:chExt cx="95412" cy="689956"/>
          </a:xfrm>
        </p:grpSpPr>
        <p:cxnSp>
          <p:nvCxnSpPr>
            <p:cNvPr id="4" name="Straight Connector 3">
              <a:extLst>
                <a:ext uri="{FF2B5EF4-FFF2-40B4-BE49-F238E27FC236}">
                  <a16:creationId xmlns:a16="http://schemas.microsoft.com/office/drawing/2014/main" id="{B6EE71AE-A867-FFE0-139D-3CB4EA6AE9E3}"/>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537088-8C3C-8061-D9FE-781A78739C41}"/>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A0488FA1-4FEB-0851-95DC-1F480B13EF40}"/>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75B4D98-B80D-C976-FCAC-BACAFDD7A236}"/>
              </a:ext>
            </a:extLst>
          </p:cNvPr>
          <p:cNvGrpSpPr/>
          <p:nvPr userDrawn="1"/>
        </p:nvGrpSpPr>
        <p:grpSpPr>
          <a:xfrm>
            <a:off x="468887" y="3262747"/>
            <a:ext cx="47707" cy="344979"/>
            <a:chOff x="937774" y="6525494"/>
            <a:chExt cx="95412" cy="689956"/>
          </a:xfrm>
        </p:grpSpPr>
        <p:cxnSp>
          <p:nvCxnSpPr>
            <p:cNvPr id="9" name="Straight Connector 8">
              <a:extLst>
                <a:ext uri="{FF2B5EF4-FFF2-40B4-BE49-F238E27FC236}">
                  <a16:creationId xmlns:a16="http://schemas.microsoft.com/office/drawing/2014/main" id="{F0E4059B-57A1-0CA0-72BC-2E38A14EBED1}"/>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35F17F-C922-98EC-42B1-00D277FFB87B}"/>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2">
            <a:extLst>
              <a:ext uri="{FF2B5EF4-FFF2-40B4-BE49-F238E27FC236}">
                <a16:creationId xmlns:a16="http://schemas.microsoft.com/office/drawing/2014/main" id="{1CD2E5C0-BC30-1472-AEFA-28E0318509D7}"/>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14" name="TextBox 13">
            <a:extLst>
              <a:ext uri="{FF2B5EF4-FFF2-40B4-BE49-F238E27FC236}">
                <a16:creationId xmlns:a16="http://schemas.microsoft.com/office/drawing/2014/main" id="{F04747CA-54E2-2EDA-893F-DA35B26B38ED}"/>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3439195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9_Custom Layou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51719F-C66E-373B-8050-552077401918}"/>
              </a:ext>
            </a:extLst>
          </p:cNvPr>
          <p:cNvSpPr>
            <a:spLocks noGrp="1"/>
          </p:cNvSpPr>
          <p:nvPr>
            <p:ph type="title" hasCustomPrompt="1"/>
          </p:nvPr>
        </p:nvSpPr>
        <p:spPr>
          <a:xfrm>
            <a:off x="1828800" y="2948301"/>
            <a:ext cx="9525663" cy="850083"/>
          </a:xfrm>
          <a:noFill/>
        </p:spPr>
        <p:txBody>
          <a:bodyPr tIns="182880" anchor="t">
            <a:noAutofit/>
          </a:bodyPr>
          <a:lstStyle>
            <a:lvl1pPr algn="l">
              <a:lnSpc>
                <a:spcPct val="90000"/>
              </a:lnSpc>
              <a:defRPr sz="4800" b="1" cap="none" baseline="0">
                <a:solidFill>
                  <a:schemeClr val="tx1">
                    <a:lumMod val="95000"/>
                    <a:lumOff val="5000"/>
                  </a:schemeClr>
                </a:solidFill>
              </a:defRPr>
            </a:lvl1pPr>
          </a:lstStyle>
          <a:p>
            <a:r>
              <a:rPr lang="en-US"/>
              <a:t>Divider page</a:t>
            </a:r>
          </a:p>
        </p:txBody>
      </p:sp>
      <p:pic>
        <p:nvPicPr>
          <p:cNvPr id="16" name="Picture 15">
            <a:extLst>
              <a:ext uri="{FF2B5EF4-FFF2-40B4-BE49-F238E27FC236}">
                <a16:creationId xmlns:a16="http://schemas.microsoft.com/office/drawing/2014/main" id="{64067166-A133-27A5-B19A-6B65B12BEDE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17" name="Group 16">
            <a:extLst>
              <a:ext uri="{FF2B5EF4-FFF2-40B4-BE49-F238E27FC236}">
                <a16:creationId xmlns:a16="http://schemas.microsoft.com/office/drawing/2014/main" id="{850D2B2A-39CF-90BA-5CE4-CAEEA8000A01}"/>
              </a:ext>
            </a:extLst>
          </p:cNvPr>
          <p:cNvGrpSpPr/>
          <p:nvPr userDrawn="1"/>
        </p:nvGrpSpPr>
        <p:grpSpPr>
          <a:xfrm>
            <a:off x="468887" y="3262747"/>
            <a:ext cx="47707" cy="344979"/>
            <a:chOff x="937774" y="6525494"/>
            <a:chExt cx="95412" cy="689956"/>
          </a:xfrm>
        </p:grpSpPr>
        <p:cxnSp>
          <p:nvCxnSpPr>
            <p:cNvPr id="18" name="Straight Connector 17">
              <a:extLst>
                <a:ext uri="{FF2B5EF4-FFF2-40B4-BE49-F238E27FC236}">
                  <a16:creationId xmlns:a16="http://schemas.microsoft.com/office/drawing/2014/main" id="{037095FB-30FF-2D2C-362B-EB14F7AD0312}"/>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A928381-D714-7B2E-6976-D8213B2A0368}"/>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0" name="Slide Number Placeholder 2">
            <a:extLst>
              <a:ext uri="{FF2B5EF4-FFF2-40B4-BE49-F238E27FC236}">
                <a16:creationId xmlns:a16="http://schemas.microsoft.com/office/drawing/2014/main" id="{4C73780E-C774-9C80-348C-11D1B188F8DF}"/>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21" name="TextBox 20">
            <a:extLst>
              <a:ext uri="{FF2B5EF4-FFF2-40B4-BE49-F238E27FC236}">
                <a16:creationId xmlns:a16="http://schemas.microsoft.com/office/drawing/2014/main" id="{F564567F-56D4-93EB-1DCA-201203E7C6C0}"/>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1606186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3_Custom Layou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51719F-C66E-373B-8050-552077401918}"/>
              </a:ext>
            </a:extLst>
          </p:cNvPr>
          <p:cNvSpPr>
            <a:spLocks noGrp="1"/>
          </p:cNvSpPr>
          <p:nvPr>
            <p:ph type="title" hasCustomPrompt="1"/>
          </p:nvPr>
        </p:nvSpPr>
        <p:spPr>
          <a:xfrm>
            <a:off x="1828800" y="2948301"/>
            <a:ext cx="9525663" cy="850083"/>
          </a:xfrm>
          <a:noFill/>
        </p:spPr>
        <p:txBody>
          <a:bodyPr tIns="182880" anchor="t">
            <a:noAutofit/>
          </a:bodyPr>
          <a:lstStyle>
            <a:lvl1pPr algn="l">
              <a:lnSpc>
                <a:spcPct val="90000"/>
              </a:lnSpc>
              <a:defRPr sz="4800" b="1" cap="none" baseline="0">
                <a:solidFill>
                  <a:schemeClr val="tx1">
                    <a:lumMod val="95000"/>
                    <a:lumOff val="5000"/>
                  </a:schemeClr>
                </a:solidFill>
              </a:defRPr>
            </a:lvl1pPr>
          </a:lstStyle>
          <a:p>
            <a:r>
              <a:rPr lang="en-US"/>
              <a:t>Divider page</a:t>
            </a:r>
          </a:p>
        </p:txBody>
      </p:sp>
      <p:grpSp>
        <p:nvGrpSpPr>
          <p:cNvPr id="10" name="Group 9">
            <a:extLst>
              <a:ext uri="{FF2B5EF4-FFF2-40B4-BE49-F238E27FC236}">
                <a16:creationId xmlns:a16="http://schemas.microsoft.com/office/drawing/2014/main" id="{C17B7FB9-04A4-4D32-7934-F5A7A9D1DF5A}"/>
              </a:ext>
            </a:extLst>
          </p:cNvPr>
          <p:cNvGrpSpPr/>
          <p:nvPr userDrawn="1"/>
        </p:nvGrpSpPr>
        <p:grpSpPr>
          <a:xfrm>
            <a:off x="468887" y="3262747"/>
            <a:ext cx="47707" cy="344979"/>
            <a:chOff x="937774" y="6525494"/>
            <a:chExt cx="95412" cy="689956"/>
          </a:xfrm>
        </p:grpSpPr>
        <p:cxnSp>
          <p:nvCxnSpPr>
            <p:cNvPr id="12" name="Straight Connector 11">
              <a:extLst>
                <a:ext uri="{FF2B5EF4-FFF2-40B4-BE49-F238E27FC236}">
                  <a16:creationId xmlns:a16="http://schemas.microsoft.com/office/drawing/2014/main" id="{49CD5095-3741-5489-45C3-E6747811A0FB}"/>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AB2D96-C9FC-D513-76AC-7C049D107848}"/>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4FEA1208-DC7F-CB9D-E5ED-069CEB38D50A}"/>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3D3D205-81D3-62A0-8068-BEF3A208F541}"/>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044191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2_Custom Layou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51719F-C66E-373B-8050-552077401918}"/>
              </a:ext>
            </a:extLst>
          </p:cNvPr>
          <p:cNvSpPr>
            <a:spLocks noGrp="1"/>
          </p:cNvSpPr>
          <p:nvPr>
            <p:ph type="title" hasCustomPrompt="1"/>
          </p:nvPr>
        </p:nvSpPr>
        <p:spPr>
          <a:xfrm>
            <a:off x="1828800" y="2948301"/>
            <a:ext cx="9525663" cy="850083"/>
          </a:xfrm>
          <a:noFill/>
        </p:spPr>
        <p:txBody>
          <a:bodyPr tIns="182880" anchor="t">
            <a:noAutofit/>
          </a:bodyPr>
          <a:lstStyle>
            <a:lvl1pPr algn="l">
              <a:lnSpc>
                <a:spcPct val="90000"/>
              </a:lnSpc>
              <a:defRPr sz="4800" b="1" cap="none" baseline="0">
                <a:solidFill>
                  <a:schemeClr val="tx1">
                    <a:lumMod val="95000"/>
                    <a:lumOff val="5000"/>
                  </a:schemeClr>
                </a:solidFill>
              </a:defRPr>
            </a:lvl1pPr>
          </a:lstStyle>
          <a:p>
            <a:r>
              <a:rPr lang="en-US"/>
              <a:t>Divider page</a:t>
            </a:r>
          </a:p>
        </p:txBody>
      </p:sp>
      <p:grpSp>
        <p:nvGrpSpPr>
          <p:cNvPr id="10" name="Group 9">
            <a:extLst>
              <a:ext uri="{FF2B5EF4-FFF2-40B4-BE49-F238E27FC236}">
                <a16:creationId xmlns:a16="http://schemas.microsoft.com/office/drawing/2014/main" id="{C17B7FB9-04A4-4D32-7934-F5A7A9D1DF5A}"/>
              </a:ext>
            </a:extLst>
          </p:cNvPr>
          <p:cNvGrpSpPr/>
          <p:nvPr userDrawn="1"/>
        </p:nvGrpSpPr>
        <p:grpSpPr>
          <a:xfrm>
            <a:off x="468887" y="3262747"/>
            <a:ext cx="47707" cy="344979"/>
            <a:chOff x="937774" y="6525494"/>
            <a:chExt cx="95412" cy="689956"/>
          </a:xfrm>
        </p:grpSpPr>
        <p:cxnSp>
          <p:nvCxnSpPr>
            <p:cNvPr id="12" name="Straight Connector 11">
              <a:extLst>
                <a:ext uri="{FF2B5EF4-FFF2-40B4-BE49-F238E27FC236}">
                  <a16:creationId xmlns:a16="http://schemas.microsoft.com/office/drawing/2014/main" id="{49CD5095-3741-5489-45C3-E6747811A0FB}"/>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AB2D96-C9FC-D513-76AC-7C049D107848}"/>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4FEA1208-DC7F-CB9D-E5ED-069CEB38D50A}"/>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5" name="Right Triangle 14">
            <a:extLst>
              <a:ext uri="{FF2B5EF4-FFF2-40B4-BE49-F238E27FC236}">
                <a16:creationId xmlns:a16="http://schemas.microsoft.com/office/drawing/2014/main" id="{89213B99-1609-8386-F97A-F993667CCDAB}"/>
              </a:ext>
            </a:extLst>
          </p:cNvPr>
          <p:cNvSpPr/>
          <p:nvPr userDrawn="1"/>
        </p:nvSpPr>
        <p:spPr>
          <a:xfrm flipH="1">
            <a:off x="11748247" y="6400800"/>
            <a:ext cx="457200" cy="4572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2" name="Slide Number Placeholder 2">
            <a:extLst>
              <a:ext uri="{FF2B5EF4-FFF2-40B4-BE49-F238E27FC236}">
                <a16:creationId xmlns:a16="http://schemas.microsoft.com/office/drawing/2014/main" id="{0D6F49C0-F02B-EE63-9C74-11936148B3E7}"/>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29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7E4C8E-4BCB-D8BC-A64E-6DC69B0A667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6084106"/>
            <a:ext cx="3555207" cy="306196"/>
          </a:xfrm>
        </p:spPr>
        <p:txBody>
          <a:bodyPr>
            <a:noAutofit/>
          </a:bodyPr>
          <a:lstStyle>
            <a:lvl1pPr>
              <a:defRPr sz="1600"/>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9" y="1676250"/>
            <a:ext cx="8368480" cy="1752751"/>
          </a:xfrm>
        </p:spPr>
        <p:txBody>
          <a:bodyPr anchor="b">
            <a:noAutofit/>
          </a:bodyPr>
          <a:lstStyle>
            <a:lvl1pPr>
              <a:lnSpc>
                <a:spcPct val="70000"/>
              </a:lnSpc>
              <a:defRPr sz="4800" b="1" i="0" cap="all" baseline="0">
                <a:solidFill>
                  <a:schemeClr val="tx1">
                    <a:lumMod val="95000"/>
                    <a:lumOff val="5000"/>
                  </a:schemeClr>
                </a:solidFill>
              </a:defRPr>
            </a:lvl1pPr>
          </a:lstStyle>
          <a:p>
            <a:pPr lvl="0"/>
            <a:r>
              <a:rPr lang="en-US"/>
              <a:t>Your title here</a:t>
            </a:r>
          </a:p>
        </p:txBody>
      </p:sp>
      <p:grpSp>
        <p:nvGrpSpPr>
          <p:cNvPr id="4" name="Group 3">
            <a:extLst>
              <a:ext uri="{FF2B5EF4-FFF2-40B4-BE49-F238E27FC236}">
                <a16:creationId xmlns:a16="http://schemas.microsoft.com/office/drawing/2014/main" id="{A680CA84-D751-633E-C7CB-527B6428440C}"/>
              </a:ext>
            </a:extLst>
          </p:cNvPr>
          <p:cNvGrpSpPr/>
          <p:nvPr userDrawn="1"/>
        </p:nvGrpSpPr>
        <p:grpSpPr>
          <a:xfrm>
            <a:off x="468887" y="3262747"/>
            <a:ext cx="47707" cy="344979"/>
            <a:chOff x="937774" y="6525494"/>
            <a:chExt cx="95412" cy="689956"/>
          </a:xfrm>
        </p:grpSpPr>
        <p:cxnSp>
          <p:nvCxnSpPr>
            <p:cNvPr id="6" name="Straight Connector 5">
              <a:extLst>
                <a:ext uri="{FF2B5EF4-FFF2-40B4-BE49-F238E27FC236}">
                  <a16:creationId xmlns:a16="http://schemas.microsoft.com/office/drawing/2014/main" id="{0A5B6832-A0F7-F797-3A38-8CBE47F7E3D0}"/>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13E187-A098-B977-10B5-F1817F166A67}"/>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5" name="Graphic 14">
            <a:extLst>
              <a:ext uri="{FF2B5EF4-FFF2-40B4-BE49-F238E27FC236}">
                <a16:creationId xmlns:a16="http://schemas.microsoft.com/office/drawing/2014/main" id="{998C652E-F9A7-9619-434F-4E7BFEBDED2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899" y="580041"/>
            <a:ext cx="1982083" cy="570188"/>
          </a:xfrm>
          <a:prstGeom prst="rect">
            <a:avLst/>
          </a:prstGeom>
        </p:spPr>
      </p:pic>
      <p:sp>
        <p:nvSpPr>
          <p:cNvPr id="8" name="Text Placeholder 7">
            <a:extLst>
              <a:ext uri="{FF2B5EF4-FFF2-40B4-BE49-F238E27FC236}">
                <a16:creationId xmlns:a16="http://schemas.microsoft.com/office/drawing/2014/main" id="{D87E9B33-F547-75D3-4225-0D2694FB01D9}"/>
              </a:ext>
            </a:extLst>
          </p:cNvPr>
          <p:cNvSpPr>
            <a:spLocks noGrp="1"/>
          </p:cNvSpPr>
          <p:nvPr>
            <p:ph type="body" sz="quarter" idx="14" hasCustomPrompt="1"/>
          </p:nvPr>
        </p:nvSpPr>
        <p:spPr>
          <a:xfrm>
            <a:off x="1866900" y="3543300"/>
            <a:ext cx="8368507" cy="900112"/>
          </a:xfrm>
          <a:noFill/>
        </p:spPr>
        <p:txBody>
          <a:bodyPr>
            <a:normAutofit/>
          </a:bodyPr>
          <a:lstStyle>
            <a:lvl1pPr>
              <a:lnSpc>
                <a:spcPct val="100000"/>
              </a:lnSpc>
              <a:defRPr sz="1800">
                <a:solidFill>
                  <a:schemeClr val="tx1">
                    <a:lumMod val="75000"/>
                    <a:lumOff val="25000"/>
                  </a:schemeClr>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10" name="TextBox 9">
            <a:extLst>
              <a:ext uri="{FF2B5EF4-FFF2-40B4-BE49-F238E27FC236}">
                <a16:creationId xmlns:a16="http://schemas.microsoft.com/office/drawing/2014/main" id="{E6E1251F-58CD-1AF8-2652-7283AC6F52CB}"/>
              </a:ext>
            </a:extLst>
          </p:cNvPr>
          <p:cNvSpPr txBox="1"/>
          <p:nvPr userDrawn="1"/>
        </p:nvSpPr>
        <p:spPr>
          <a:xfrm>
            <a:off x="1866899" y="4649911"/>
            <a:ext cx="3555207" cy="230832"/>
          </a:xfrm>
          <a:prstGeom prst="rect">
            <a:avLst/>
          </a:prstGeom>
          <a:noFill/>
        </p:spPr>
        <p:txBody>
          <a:bodyPr wrap="square" lIns="0">
            <a:spAutoFit/>
          </a:bodyPr>
          <a:lstStyle/>
          <a:p>
            <a:pPr algn="l"/>
            <a:r>
              <a:rPr lang="en-US" sz="900" b="1" cap="all" dirty="0">
                <a:solidFill>
                  <a:schemeClr val="tx1">
                    <a:lumMod val="50000"/>
                    <a:lumOff val="50000"/>
                  </a:schemeClr>
                </a:solidFill>
                <a:latin typeface="Arial"/>
                <a:ea typeface="Arial"/>
                <a:cs typeface="Arial"/>
              </a:rPr>
              <a:t>Presenter</a:t>
            </a:r>
            <a:endParaRPr lang="en-US" sz="900" dirty="0"/>
          </a:p>
        </p:txBody>
      </p:sp>
      <p:sp>
        <p:nvSpPr>
          <p:cNvPr id="11" name="Text Placeholder 13">
            <a:extLst>
              <a:ext uri="{FF2B5EF4-FFF2-40B4-BE49-F238E27FC236}">
                <a16:creationId xmlns:a16="http://schemas.microsoft.com/office/drawing/2014/main" id="{0B441A9D-0EB3-D4AD-E9F3-44BB1BE6597B}"/>
              </a:ext>
            </a:extLst>
          </p:cNvPr>
          <p:cNvSpPr>
            <a:spLocks noGrp="1"/>
          </p:cNvSpPr>
          <p:nvPr>
            <p:ph type="body" sz="quarter" idx="15" hasCustomPrompt="1"/>
          </p:nvPr>
        </p:nvSpPr>
        <p:spPr>
          <a:xfrm>
            <a:off x="1866901" y="4875555"/>
            <a:ext cx="3555207" cy="1003752"/>
          </a:xfrm>
        </p:spPr>
        <p:txBody>
          <a:bodyPr>
            <a:noAutofit/>
          </a:bodyPr>
          <a:lstStyle>
            <a:lvl1pPr>
              <a:defRPr sz="1600"/>
            </a:lvl1pPr>
          </a:lstStyle>
          <a:p>
            <a:pPr lvl="0"/>
            <a:r>
              <a:rPr lang="en-US"/>
              <a:t>Name Name</a:t>
            </a:r>
          </a:p>
        </p:txBody>
      </p:sp>
    </p:spTree>
    <p:extLst>
      <p:ext uri="{BB962C8B-B14F-4D97-AF65-F5344CB8AC3E}">
        <p14:creationId xmlns:p14="http://schemas.microsoft.com/office/powerpoint/2010/main" val="526418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C">
    <p:spTree>
      <p:nvGrpSpPr>
        <p:cNvPr id="1" name=""/>
        <p:cNvGrpSpPr/>
        <p:nvPr/>
      </p:nvGrpSpPr>
      <p:grpSpPr>
        <a:xfrm>
          <a:off x="0" y="0"/>
          <a:ext cx="0" cy="0"/>
          <a:chOff x="0" y="0"/>
          <a:chExt cx="0" cy="0"/>
        </a:xfrm>
      </p:grpSpPr>
      <p:pic>
        <p:nvPicPr>
          <p:cNvPr id="9" name="Picture 8" descr="A blue and yellow gradient&#10;&#10;Description automatically generated">
            <a:extLst>
              <a:ext uri="{FF2B5EF4-FFF2-40B4-BE49-F238E27FC236}">
                <a16:creationId xmlns:a16="http://schemas.microsoft.com/office/drawing/2014/main" id="{76E1B629-B635-E617-C77A-96DB6A835CB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85484" y="0"/>
            <a:ext cx="11206516" cy="6858000"/>
          </a:xfrm>
          <a:prstGeom prst="rect">
            <a:avLst/>
          </a:prstGeom>
        </p:spPr>
      </p:pic>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8" y="2650302"/>
            <a:ext cx="9334501" cy="1752751"/>
          </a:xfrm>
        </p:spPr>
        <p:txBody>
          <a:bodyPr anchor="ctr">
            <a:noAutofit/>
          </a:bodyPr>
          <a:lstStyle>
            <a:lvl1pPr>
              <a:lnSpc>
                <a:spcPct val="70000"/>
              </a:lnSpc>
              <a:defRPr sz="4800" b="1" i="0" cap="all" baseline="0">
                <a:solidFill>
                  <a:srgbClr val="FAFAFA"/>
                </a:solidFill>
              </a:defRPr>
            </a:lvl1pPr>
          </a:lstStyle>
          <a:p>
            <a:pPr lvl="0"/>
            <a:r>
              <a:rPr lang="en-US"/>
              <a:t>divider</a:t>
            </a:r>
          </a:p>
        </p:txBody>
      </p:sp>
      <p:sp>
        <p:nvSpPr>
          <p:cNvPr id="3" name="Slide Number Placeholder 2">
            <a:extLst>
              <a:ext uri="{FF2B5EF4-FFF2-40B4-BE49-F238E27FC236}">
                <a16:creationId xmlns:a16="http://schemas.microsoft.com/office/drawing/2014/main" id="{F26A675D-F4C0-4C5F-5E2D-1F65F5D90BFE}"/>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848355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Divider C">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A3E102-78AA-A533-AD2D-4F1309D92E3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flipH="1" flipV="1">
            <a:off x="985484" y="0"/>
            <a:ext cx="11206516" cy="6858000"/>
          </a:xfrm>
          <a:prstGeom prst="rect">
            <a:avLst/>
          </a:prstGeom>
        </p:spPr>
      </p:pic>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8" y="2650302"/>
            <a:ext cx="9334501" cy="1752751"/>
          </a:xfrm>
        </p:spPr>
        <p:txBody>
          <a:bodyPr anchor="ctr">
            <a:noAutofit/>
          </a:bodyPr>
          <a:lstStyle>
            <a:lvl1pPr>
              <a:lnSpc>
                <a:spcPct val="70000"/>
              </a:lnSpc>
              <a:defRPr sz="4800" b="1" i="0" cap="all" baseline="0">
                <a:solidFill>
                  <a:srgbClr val="FAFAFA"/>
                </a:solidFill>
              </a:defRPr>
            </a:lvl1pPr>
          </a:lstStyle>
          <a:p>
            <a:pPr lvl="0"/>
            <a:r>
              <a:rPr lang="en-US"/>
              <a:t>divider</a:t>
            </a:r>
          </a:p>
        </p:txBody>
      </p:sp>
      <p:sp>
        <p:nvSpPr>
          <p:cNvPr id="3" name="Slide Number Placeholder 2">
            <a:extLst>
              <a:ext uri="{FF2B5EF4-FFF2-40B4-BE49-F238E27FC236}">
                <a16:creationId xmlns:a16="http://schemas.microsoft.com/office/drawing/2014/main" id="{F26A675D-F4C0-4C5F-5E2D-1F65F5D90BFE}"/>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017131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EC6FA5-9AEC-F939-52DD-0F322A37C3A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4" name="Group 3">
            <a:extLst>
              <a:ext uri="{FF2B5EF4-FFF2-40B4-BE49-F238E27FC236}">
                <a16:creationId xmlns:a16="http://schemas.microsoft.com/office/drawing/2014/main" id="{A680CA84-D751-633E-C7CB-527B6428440C}"/>
              </a:ext>
            </a:extLst>
          </p:cNvPr>
          <p:cNvGrpSpPr/>
          <p:nvPr userDrawn="1"/>
        </p:nvGrpSpPr>
        <p:grpSpPr>
          <a:xfrm>
            <a:off x="468887" y="3262747"/>
            <a:ext cx="47707" cy="344979"/>
            <a:chOff x="937774" y="6525494"/>
            <a:chExt cx="95412" cy="689956"/>
          </a:xfrm>
        </p:grpSpPr>
        <p:cxnSp>
          <p:nvCxnSpPr>
            <p:cNvPr id="6" name="Straight Connector 5">
              <a:extLst>
                <a:ext uri="{FF2B5EF4-FFF2-40B4-BE49-F238E27FC236}">
                  <a16:creationId xmlns:a16="http://schemas.microsoft.com/office/drawing/2014/main" id="{0A5B6832-A0F7-F797-3A38-8CBE47F7E3D0}"/>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13E187-A098-B977-10B5-F1817F166A67}"/>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8" y="2650302"/>
            <a:ext cx="9287133" cy="1752751"/>
          </a:xfrm>
        </p:spPr>
        <p:txBody>
          <a:bodyPr anchor="ctr">
            <a:noAutofit/>
          </a:bodyPr>
          <a:lstStyle>
            <a:lvl1pPr>
              <a:lnSpc>
                <a:spcPct val="70000"/>
              </a:lnSpc>
              <a:defRPr sz="4800" b="1" i="0" cap="all" baseline="0"/>
            </a:lvl1pPr>
          </a:lstStyle>
          <a:p>
            <a:pPr lvl="0"/>
            <a:r>
              <a:rPr lang="en-US"/>
              <a:t>divider</a:t>
            </a:r>
          </a:p>
        </p:txBody>
      </p:sp>
      <p:pic>
        <p:nvPicPr>
          <p:cNvPr id="3" name="Graphic 2">
            <a:extLst>
              <a:ext uri="{FF2B5EF4-FFF2-40B4-BE49-F238E27FC236}">
                <a16:creationId xmlns:a16="http://schemas.microsoft.com/office/drawing/2014/main" id="{69A43F23-0D04-F85D-9A66-5FDF2BC8C2E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5" name="Slide Number Placeholder 2">
            <a:extLst>
              <a:ext uri="{FF2B5EF4-FFF2-40B4-BE49-F238E27FC236}">
                <a16:creationId xmlns:a16="http://schemas.microsoft.com/office/drawing/2014/main" id="{FC295AF1-17E6-B80E-C970-09C908E4E2E9}"/>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8" name="TextBox 7">
            <a:extLst>
              <a:ext uri="{FF2B5EF4-FFF2-40B4-BE49-F238E27FC236}">
                <a16:creationId xmlns:a16="http://schemas.microsoft.com/office/drawing/2014/main" id="{F4378695-8576-9F50-556A-9B03CE173C04}"/>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263690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8" y="2650302"/>
            <a:ext cx="9334501" cy="1752751"/>
          </a:xfrm>
        </p:spPr>
        <p:txBody>
          <a:bodyPr anchor="ctr">
            <a:noAutofit/>
          </a:bodyPr>
          <a:lstStyle>
            <a:lvl1pPr>
              <a:lnSpc>
                <a:spcPct val="70000"/>
              </a:lnSpc>
              <a:defRPr sz="4800" b="1" i="0" cap="all" baseline="0">
                <a:solidFill>
                  <a:schemeClr val="tx1">
                    <a:lumMod val="95000"/>
                    <a:lumOff val="5000"/>
                  </a:schemeClr>
                </a:solidFill>
              </a:defRPr>
            </a:lvl1pPr>
          </a:lstStyle>
          <a:p>
            <a:pPr lvl="0"/>
            <a:r>
              <a:rPr lang="en-US"/>
              <a:t>divider</a:t>
            </a:r>
          </a:p>
        </p:txBody>
      </p:sp>
      <p:sp>
        <p:nvSpPr>
          <p:cNvPr id="3" name="Slide Number Placeholder 2">
            <a:extLst>
              <a:ext uri="{FF2B5EF4-FFF2-40B4-BE49-F238E27FC236}">
                <a16:creationId xmlns:a16="http://schemas.microsoft.com/office/drawing/2014/main" id="{F26A675D-F4C0-4C5F-5E2D-1F65F5D90BFE}"/>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5121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vider B">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8" y="2650302"/>
            <a:ext cx="9334501" cy="1752751"/>
          </a:xfrm>
        </p:spPr>
        <p:txBody>
          <a:bodyPr anchor="ctr">
            <a:noAutofit/>
          </a:bodyPr>
          <a:lstStyle>
            <a:lvl1pPr>
              <a:lnSpc>
                <a:spcPct val="70000"/>
              </a:lnSpc>
              <a:defRPr sz="4800" b="1" i="0" cap="all" baseline="0">
                <a:solidFill>
                  <a:schemeClr val="tx1">
                    <a:lumMod val="95000"/>
                    <a:lumOff val="5000"/>
                  </a:schemeClr>
                </a:solidFill>
              </a:defRPr>
            </a:lvl1pPr>
          </a:lstStyle>
          <a:p>
            <a:pPr lvl="0"/>
            <a:r>
              <a:rPr lang="en-US"/>
              <a:t>divider</a:t>
            </a:r>
          </a:p>
        </p:txBody>
      </p:sp>
      <p:sp>
        <p:nvSpPr>
          <p:cNvPr id="3" name="Slide Number Placeholder 2">
            <a:extLst>
              <a:ext uri="{FF2B5EF4-FFF2-40B4-BE49-F238E27FC236}">
                <a16:creationId xmlns:a16="http://schemas.microsoft.com/office/drawing/2014/main" id="{F26A675D-F4C0-4C5F-5E2D-1F65F5D90BFE}"/>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2" name="Right Triangle 1">
            <a:extLst>
              <a:ext uri="{FF2B5EF4-FFF2-40B4-BE49-F238E27FC236}">
                <a16:creationId xmlns:a16="http://schemas.microsoft.com/office/drawing/2014/main" id="{ADAE1B9C-494B-63DB-6B70-28B7CF1D35A2}"/>
              </a:ext>
            </a:extLst>
          </p:cNvPr>
          <p:cNvSpPr/>
          <p:nvPr userDrawn="1"/>
        </p:nvSpPr>
        <p:spPr>
          <a:xfrm flipH="1">
            <a:off x="11748247" y="6400800"/>
            <a:ext cx="457200" cy="4572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1458979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vider 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97509B-79C3-4630-6DDB-772F5F13178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sp>
        <p:nvSpPr>
          <p:cNvPr id="5" name="Picture Placeholder 4">
            <a:extLst>
              <a:ext uri="{FF2B5EF4-FFF2-40B4-BE49-F238E27FC236}">
                <a16:creationId xmlns:a16="http://schemas.microsoft.com/office/drawing/2014/main" id="{25E0C0DA-B892-7B15-1B9A-D225165F6D4D}"/>
              </a:ext>
            </a:extLst>
          </p:cNvPr>
          <p:cNvSpPr>
            <a:spLocks noGrp="1"/>
          </p:cNvSpPr>
          <p:nvPr>
            <p:ph type="pic" sz="quarter" idx="13"/>
          </p:nvPr>
        </p:nvSpPr>
        <p:spPr>
          <a:xfrm>
            <a:off x="999460" y="0"/>
            <a:ext cx="11192540" cy="6858000"/>
          </a:xfrm>
          <a:solidFill>
            <a:schemeClr val="bg1">
              <a:lumMod val="95000"/>
            </a:schemeClr>
          </a:solidFill>
        </p:spPr>
        <p:txBody>
          <a:bodyPr anchor="ctr"/>
          <a:lstStyle>
            <a:lvl1pPr algn="ctr">
              <a:defRPr/>
            </a:lvl1pPr>
          </a:lstStyle>
          <a:p>
            <a:endParaRPr lang="en-US" dirty="0"/>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8" y="2650302"/>
            <a:ext cx="9334501" cy="1752751"/>
          </a:xfrm>
        </p:spPr>
        <p:txBody>
          <a:bodyPr anchor="ctr">
            <a:noAutofit/>
          </a:bodyPr>
          <a:lstStyle>
            <a:lvl1pPr>
              <a:lnSpc>
                <a:spcPct val="70000"/>
              </a:lnSpc>
              <a:defRPr sz="4000" b="1" i="0" cap="all" baseline="0">
                <a:solidFill>
                  <a:schemeClr val="bg1"/>
                </a:solidFill>
              </a:defRPr>
            </a:lvl1pPr>
          </a:lstStyle>
          <a:p>
            <a:pPr lvl="0"/>
            <a:r>
              <a:rPr lang="en-US"/>
              <a:t>divider</a:t>
            </a:r>
          </a:p>
        </p:txBody>
      </p:sp>
      <p:grpSp>
        <p:nvGrpSpPr>
          <p:cNvPr id="4" name="Group 3">
            <a:extLst>
              <a:ext uri="{FF2B5EF4-FFF2-40B4-BE49-F238E27FC236}">
                <a16:creationId xmlns:a16="http://schemas.microsoft.com/office/drawing/2014/main" id="{3C1B0F1E-E113-83C5-DD92-B189CFE39727}"/>
              </a:ext>
            </a:extLst>
          </p:cNvPr>
          <p:cNvGrpSpPr/>
          <p:nvPr userDrawn="1"/>
        </p:nvGrpSpPr>
        <p:grpSpPr>
          <a:xfrm>
            <a:off x="468887" y="3262747"/>
            <a:ext cx="47707" cy="344979"/>
            <a:chOff x="937774" y="6525494"/>
            <a:chExt cx="95412" cy="689956"/>
          </a:xfrm>
        </p:grpSpPr>
        <p:cxnSp>
          <p:nvCxnSpPr>
            <p:cNvPr id="6" name="Straight Connector 5">
              <a:extLst>
                <a:ext uri="{FF2B5EF4-FFF2-40B4-BE49-F238E27FC236}">
                  <a16:creationId xmlns:a16="http://schemas.microsoft.com/office/drawing/2014/main" id="{3F1A0D5C-22D8-EFB7-5796-ADB1876DE6AA}"/>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91A657E-BB56-A8B9-0348-9133C226013A}"/>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0ED5EA23-3FF8-75C2-318B-F6F768449D4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2531" y="206146"/>
            <a:ext cx="645539" cy="185703"/>
          </a:xfrm>
          <a:prstGeom prst="rect">
            <a:avLst/>
          </a:prstGeom>
        </p:spPr>
      </p:pic>
      <p:sp>
        <p:nvSpPr>
          <p:cNvPr id="9" name="Slide Number Placeholder 2">
            <a:extLst>
              <a:ext uri="{FF2B5EF4-FFF2-40B4-BE49-F238E27FC236}">
                <a16:creationId xmlns:a16="http://schemas.microsoft.com/office/drawing/2014/main" id="{D5D1D8B5-A6C7-89AC-69C3-4A0E00433FA3}"/>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10" name="TextBox 9">
            <a:extLst>
              <a:ext uri="{FF2B5EF4-FFF2-40B4-BE49-F238E27FC236}">
                <a16:creationId xmlns:a16="http://schemas.microsoft.com/office/drawing/2014/main" id="{B94D28B8-C674-6959-D4BA-3F40E9CD1A2C}"/>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262741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5E0C0DA-B892-7B15-1B9A-D225165F6D4D}"/>
              </a:ext>
            </a:extLst>
          </p:cNvPr>
          <p:cNvSpPr>
            <a:spLocks noGrp="1"/>
          </p:cNvSpPr>
          <p:nvPr>
            <p:ph type="pic" sz="quarter" idx="13"/>
          </p:nvPr>
        </p:nvSpPr>
        <p:spPr>
          <a:xfrm>
            <a:off x="999460" y="0"/>
            <a:ext cx="11192540" cy="6858000"/>
          </a:xfrm>
          <a:solidFill>
            <a:schemeClr val="bg1">
              <a:lumMod val="95000"/>
            </a:schemeClr>
          </a:solidFill>
        </p:spPr>
        <p:txBody>
          <a:bodyPr anchor="ctr"/>
          <a:lstStyle>
            <a:lvl1pPr algn="ctr">
              <a:defRPr/>
            </a:lvl1pPr>
          </a:lstStyle>
          <a:p>
            <a:endParaRPr lang="en-US" dirty="0"/>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8" y="2650302"/>
            <a:ext cx="9334501" cy="1752751"/>
          </a:xfrm>
        </p:spPr>
        <p:txBody>
          <a:bodyPr anchor="ctr">
            <a:noAutofit/>
          </a:bodyPr>
          <a:lstStyle>
            <a:lvl1pPr>
              <a:lnSpc>
                <a:spcPct val="70000"/>
              </a:lnSpc>
              <a:defRPr sz="4000" b="1" i="0" cap="all" baseline="0">
                <a:solidFill>
                  <a:schemeClr val="bg1"/>
                </a:solidFill>
              </a:defRPr>
            </a:lvl1pPr>
          </a:lstStyle>
          <a:p>
            <a:pPr lvl="0"/>
            <a:r>
              <a:rPr lang="en-US"/>
              <a:t>divider</a:t>
            </a:r>
          </a:p>
        </p:txBody>
      </p:sp>
      <p:sp>
        <p:nvSpPr>
          <p:cNvPr id="3" name="Slide Number Placeholder 2">
            <a:extLst>
              <a:ext uri="{FF2B5EF4-FFF2-40B4-BE49-F238E27FC236}">
                <a16:creationId xmlns:a16="http://schemas.microsoft.com/office/drawing/2014/main" id="{F26A675D-F4C0-4C5F-5E2D-1F65F5D90BFE}"/>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122684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F">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5E0C0DA-B892-7B15-1B9A-D225165F6D4D}"/>
              </a:ext>
            </a:extLst>
          </p:cNvPr>
          <p:cNvSpPr>
            <a:spLocks noGrp="1"/>
          </p:cNvSpPr>
          <p:nvPr>
            <p:ph type="pic" sz="quarter" idx="13"/>
          </p:nvPr>
        </p:nvSpPr>
        <p:spPr>
          <a:xfrm>
            <a:off x="999460" y="0"/>
            <a:ext cx="11192540" cy="6858000"/>
          </a:xfrm>
          <a:solidFill>
            <a:schemeClr val="bg1">
              <a:lumMod val="95000"/>
            </a:schemeClr>
          </a:solidFill>
        </p:spPr>
        <p:txBody>
          <a:bodyPr anchor="ctr"/>
          <a:lstStyle>
            <a:lvl1pPr algn="ctr">
              <a:defRPr/>
            </a:lvl1pPr>
          </a:lstStyle>
          <a:p>
            <a:endParaRPr lang="en-US" dirty="0"/>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8" y="2650302"/>
            <a:ext cx="9334501" cy="1752751"/>
          </a:xfrm>
        </p:spPr>
        <p:txBody>
          <a:bodyPr anchor="ctr">
            <a:noAutofit/>
          </a:bodyPr>
          <a:lstStyle>
            <a:lvl1pPr>
              <a:lnSpc>
                <a:spcPct val="70000"/>
              </a:lnSpc>
              <a:defRPr sz="4000" b="1" i="0" cap="all" baseline="0">
                <a:solidFill>
                  <a:schemeClr val="tx1">
                    <a:lumMod val="95000"/>
                    <a:lumOff val="5000"/>
                  </a:schemeClr>
                </a:solidFill>
              </a:defRPr>
            </a:lvl1pPr>
          </a:lstStyle>
          <a:p>
            <a:pPr lvl="0"/>
            <a:r>
              <a:rPr lang="en-US"/>
              <a:t>divider</a:t>
            </a:r>
          </a:p>
        </p:txBody>
      </p:sp>
      <p:sp>
        <p:nvSpPr>
          <p:cNvPr id="3" name="Slide Number Placeholder 2">
            <a:extLst>
              <a:ext uri="{FF2B5EF4-FFF2-40B4-BE49-F238E27FC236}">
                <a16:creationId xmlns:a16="http://schemas.microsoft.com/office/drawing/2014/main" id="{F26A675D-F4C0-4C5F-5E2D-1F65F5D90BFE}"/>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99697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4F8A4-4D55-BA02-2637-49AD0EC0461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sp>
        <p:nvSpPr>
          <p:cNvPr id="5" name="Picture Placeholder 4">
            <a:extLst>
              <a:ext uri="{FF2B5EF4-FFF2-40B4-BE49-F238E27FC236}">
                <a16:creationId xmlns:a16="http://schemas.microsoft.com/office/drawing/2014/main" id="{25E0C0DA-B892-7B15-1B9A-D225165F6D4D}"/>
              </a:ext>
            </a:extLst>
          </p:cNvPr>
          <p:cNvSpPr>
            <a:spLocks noGrp="1"/>
          </p:cNvSpPr>
          <p:nvPr>
            <p:ph type="pic" sz="quarter" idx="13"/>
          </p:nvPr>
        </p:nvSpPr>
        <p:spPr>
          <a:xfrm>
            <a:off x="999460" y="0"/>
            <a:ext cx="11192540" cy="6858000"/>
          </a:xfrm>
          <a:solidFill>
            <a:schemeClr val="bg1">
              <a:lumMod val="95000"/>
            </a:schemeClr>
          </a:solidFill>
        </p:spPr>
        <p:txBody>
          <a:bodyPr anchor="ctr"/>
          <a:lstStyle>
            <a:lvl1pPr algn="ctr">
              <a:defRPr/>
            </a:lvl1pPr>
          </a:lstStyle>
          <a:p>
            <a:endParaRPr lang="en-US" dirty="0"/>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8" y="2650302"/>
            <a:ext cx="9334501" cy="1752751"/>
          </a:xfrm>
        </p:spPr>
        <p:txBody>
          <a:bodyPr anchor="ctr">
            <a:noAutofit/>
          </a:bodyPr>
          <a:lstStyle>
            <a:lvl1pPr>
              <a:lnSpc>
                <a:spcPct val="70000"/>
              </a:lnSpc>
              <a:defRPr sz="4000" b="1" i="0" cap="all" baseline="0">
                <a:solidFill>
                  <a:schemeClr val="tx1">
                    <a:lumMod val="95000"/>
                    <a:lumOff val="5000"/>
                  </a:schemeClr>
                </a:solidFill>
              </a:defRPr>
            </a:lvl1pPr>
          </a:lstStyle>
          <a:p>
            <a:pPr lvl="0"/>
            <a:r>
              <a:rPr lang="en-US"/>
              <a:t>divider</a:t>
            </a:r>
          </a:p>
        </p:txBody>
      </p:sp>
      <p:grpSp>
        <p:nvGrpSpPr>
          <p:cNvPr id="4" name="Group 3">
            <a:extLst>
              <a:ext uri="{FF2B5EF4-FFF2-40B4-BE49-F238E27FC236}">
                <a16:creationId xmlns:a16="http://schemas.microsoft.com/office/drawing/2014/main" id="{ADB93A9E-2D02-D0B4-2599-638BB0643389}"/>
              </a:ext>
            </a:extLst>
          </p:cNvPr>
          <p:cNvGrpSpPr/>
          <p:nvPr userDrawn="1"/>
        </p:nvGrpSpPr>
        <p:grpSpPr>
          <a:xfrm>
            <a:off x="468887" y="3262747"/>
            <a:ext cx="47707" cy="344979"/>
            <a:chOff x="937774" y="6525494"/>
            <a:chExt cx="95412" cy="689956"/>
          </a:xfrm>
        </p:grpSpPr>
        <p:cxnSp>
          <p:nvCxnSpPr>
            <p:cNvPr id="6" name="Straight Connector 5">
              <a:extLst>
                <a:ext uri="{FF2B5EF4-FFF2-40B4-BE49-F238E27FC236}">
                  <a16:creationId xmlns:a16="http://schemas.microsoft.com/office/drawing/2014/main" id="{72D936D5-DC5F-BCD0-8829-B16F83D05204}"/>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6893EAD-4D24-6187-BA08-B72092AF4DC6}"/>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9636A5BC-E141-B7C5-82D3-263EF37539C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9" name="Slide Number Placeholder 2">
            <a:extLst>
              <a:ext uri="{FF2B5EF4-FFF2-40B4-BE49-F238E27FC236}">
                <a16:creationId xmlns:a16="http://schemas.microsoft.com/office/drawing/2014/main" id="{7C078C34-A242-8CAF-ACA9-901283081AD5}"/>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10" name="TextBox 9">
            <a:extLst>
              <a:ext uri="{FF2B5EF4-FFF2-40B4-BE49-F238E27FC236}">
                <a16:creationId xmlns:a16="http://schemas.microsoft.com/office/drawing/2014/main" id="{63925A8E-9CF9-8317-5FB0-5B6B466DB17F}"/>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2803404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6C665E6-1FFC-D9A1-BB6F-67FE2B160D5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4" name="Group 3">
            <a:extLst>
              <a:ext uri="{FF2B5EF4-FFF2-40B4-BE49-F238E27FC236}">
                <a16:creationId xmlns:a16="http://schemas.microsoft.com/office/drawing/2014/main" id="{35400748-A749-910E-5C38-C19EA38AC147}"/>
              </a:ext>
            </a:extLst>
          </p:cNvPr>
          <p:cNvGrpSpPr/>
          <p:nvPr userDrawn="1"/>
        </p:nvGrpSpPr>
        <p:grpSpPr>
          <a:xfrm>
            <a:off x="468887" y="3262747"/>
            <a:ext cx="47707" cy="344979"/>
            <a:chOff x="937774" y="6525494"/>
            <a:chExt cx="95412" cy="689956"/>
          </a:xfrm>
        </p:grpSpPr>
        <p:cxnSp>
          <p:nvCxnSpPr>
            <p:cNvPr id="5" name="Straight Connector 4">
              <a:extLst>
                <a:ext uri="{FF2B5EF4-FFF2-40B4-BE49-F238E27FC236}">
                  <a16:creationId xmlns:a16="http://schemas.microsoft.com/office/drawing/2014/main" id="{1CB3633A-C232-FE38-DFCE-7170A2F2FDA2}"/>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A0E103-8586-29BF-EC64-A42BDB1F4DB1}"/>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7" name="Graphic 6">
            <a:extLst>
              <a:ext uri="{FF2B5EF4-FFF2-40B4-BE49-F238E27FC236}">
                <a16:creationId xmlns:a16="http://schemas.microsoft.com/office/drawing/2014/main" id="{7E939BCC-0547-36C1-E20B-06F21874633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8" name="Slide Number Placeholder 2">
            <a:extLst>
              <a:ext uri="{FF2B5EF4-FFF2-40B4-BE49-F238E27FC236}">
                <a16:creationId xmlns:a16="http://schemas.microsoft.com/office/drawing/2014/main" id="{1952B99D-9127-89DC-D487-910A0E419460}"/>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9" name="TextBox 8">
            <a:extLst>
              <a:ext uri="{FF2B5EF4-FFF2-40B4-BE49-F238E27FC236}">
                <a16:creationId xmlns:a16="http://schemas.microsoft.com/office/drawing/2014/main" id="{4955DB7E-4833-33CC-148E-3AE1905BD86E}"/>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14691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A">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6084106"/>
            <a:ext cx="3555207" cy="306196"/>
          </a:xfrm>
        </p:spPr>
        <p:txBody>
          <a:bodyPr>
            <a:noAutofit/>
          </a:bodyPr>
          <a:lstStyle>
            <a:lvl1pPr>
              <a:defRPr sz="1600"/>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9" y="1676250"/>
            <a:ext cx="8368480" cy="1752751"/>
          </a:xfrm>
        </p:spPr>
        <p:txBody>
          <a:bodyPr anchor="b">
            <a:noAutofit/>
          </a:bodyPr>
          <a:lstStyle>
            <a:lvl1pPr>
              <a:lnSpc>
                <a:spcPct val="70000"/>
              </a:lnSpc>
              <a:defRPr sz="4800" b="1" i="0" cap="all" baseline="0">
                <a:solidFill>
                  <a:schemeClr val="tx1">
                    <a:lumMod val="95000"/>
                    <a:lumOff val="5000"/>
                  </a:schemeClr>
                </a:solidFill>
              </a:defRPr>
            </a:lvl1pPr>
          </a:lstStyle>
          <a:p>
            <a:pPr lvl="0"/>
            <a:r>
              <a:rPr lang="en-US"/>
              <a:t>Your title here</a:t>
            </a:r>
          </a:p>
        </p:txBody>
      </p:sp>
      <p:pic>
        <p:nvPicPr>
          <p:cNvPr id="15" name="Graphic 14">
            <a:extLst>
              <a:ext uri="{FF2B5EF4-FFF2-40B4-BE49-F238E27FC236}">
                <a16:creationId xmlns:a16="http://schemas.microsoft.com/office/drawing/2014/main" id="{998C652E-F9A7-9619-434F-4E7BFEBDED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99" y="580041"/>
            <a:ext cx="1982083" cy="570188"/>
          </a:xfrm>
          <a:prstGeom prst="rect">
            <a:avLst/>
          </a:prstGeom>
        </p:spPr>
      </p:pic>
      <p:sp>
        <p:nvSpPr>
          <p:cNvPr id="8" name="Text Placeholder 7">
            <a:extLst>
              <a:ext uri="{FF2B5EF4-FFF2-40B4-BE49-F238E27FC236}">
                <a16:creationId xmlns:a16="http://schemas.microsoft.com/office/drawing/2014/main" id="{D87E9B33-F547-75D3-4225-0D2694FB01D9}"/>
              </a:ext>
            </a:extLst>
          </p:cNvPr>
          <p:cNvSpPr>
            <a:spLocks noGrp="1"/>
          </p:cNvSpPr>
          <p:nvPr>
            <p:ph type="body" sz="quarter" idx="14" hasCustomPrompt="1"/>
          </p:nvPr>
        </p:nvSpPr>
        <p:spPr>
          <a:xfrm>
            <a:off x="1866900" y="3543300"/>
            <a:ext cx="8368507" cy="900112"/>
          </a:xfrm>
          <a:noFill/>
        </p:spPr>
        <p:txBody>
          <a:bodyPr>
            <a:normAutofit/>
          </a:bodyPr>
          <a:lstStyle>
            <a:lvl1pPr>
              <a:lnSpc>
                <a:spcPct val="100000"/>
              </a:lnSpc>
              <a:defRPr sz="1800">
                <a:solidFill>
                  <a:schemeClr val="tx1">
                    <a:lumMod val="75000"/>
                    <a:lumOff val="25000"/>
                  </a:schemeClr>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10" name="TextBox 9">
            <a:extLst>
              <a:ext uri="{FF2B5EF4-FFF2-40B4-BE49-F238E27FC236}">
                <a16:creationId xmlns:a16="http://schemas.microsoft.com/office/drawing/2014/main" id="{E6E1251F-58CD-1AF8-2652-7283AC6F52CB}"/>
              </a:ext>
            </a:extLst>
          </p:cNvPr>
          <p:cNvSpPr txBox="1"/>
          <p:nvPr userDrawn="1"/>
        </p:nvSpPr>
        <p:spPr>
          <a:xfrm>
            <a:off x="1866899" y="4649911"/>
            <a:ext cx="3555207" cy="230832"/>
          </a:xfrm>
          <a:prstGeom prst="rect">
            <a:avLst/>
          </a:prstGeom>
          <a:noFill/>
        </p:spPr>
        <p:txBody>
          <a:bodyPr wrap="square" lIns="0">
            <a:spAutoFit/>
          </a:bodyPr>
          <a:lstStyle/>
          <a:p>
            <a:pPr algn="l"/>
            <a:r>
              <a:rPr lang="en-US" sz="900" b="1" cap="all" dirty="0">
                <a:solidFill>
                  <a:schemeClr val="tx1">
                    <a:lumMod val="50000"/>
                    <a:lumOff val="50000"/>
                  </a:schemeClr>
                </a:solidFill>
                <a:latin typeface="Arial"/>
                <a:ea typeface="Arial"/>
                <a:cs typeface="Arial"/>
              </a:rPr>
              <a:t>Presenter</a:t>
            </a:r>
            <a:endParaRPr lang="en-US" sz="900" dirty="0"/>
          </a:p>
        </p:txBody>
      </p:sp>
      <p:sp>
        <p:nvSpPr>
          <p:cNvPr id="11" name="Text Placeholder 13">
            <a:extLst>
              <a:ext uri="{FF2B5EF4-FFF2-40B4-BE49-F238E27FC236}">
                <a16:creationId xmlns:a16="http://schemas.microsoft.com/office/drawing/2014/main" id="{0B441A9D-0EB3-D4AD-E9F3-44BB1BE6597B}"/>
              </a:ext>
            </a:extLst>
          </p:cNvPr>
          <p:cNvSpPr>
            <a:spLocks noGrp="1"/>
          </p:cNvSpPr>
          <p:nvPr>
            <p:ph type="body" sz="quarter" idx="15" hasCustomPrompt="1"/>
          </p:nvPr>
        </p:nvSpPr>
        <p:spPr>
          <a:xfrm>
            <a:off x="1866901" y="4875555"/>
            <a:ext cx="3555207" cy="1003752"/>
          </a:xfrm>
        </p:spPr>
        <p:txBody>
          <a:bodyPr>
            <a:noAutofit/>
          </a:bodyPr>
          <a:lstStyle>
            <a:lvl1pPr>
              <a:defRPr sz="1600"/>
            </a:lvl1pPr>
          </a:lstStyle>
          <a:p>
            <a:pPr lvl="0"/>
            <a:r>
              <a:rPr lang="en-US"/>
              <a:t>Name Name</a:t>
            </a:r>
          </a:p>
        </p:txBody>
      </p:sp>
      <p:grpSp>
        <p:nvGrpSpPr>
          <p:cNvPr id="2" name="Group 1">
            <a:extLst>
              <a:ext uri="{FF2B5EF4-FFF2-40B4-BE49-F238E27FC236}">
                <a16:creationId xmlns:a16="http://schemas.microsoft.com/office/drawing/2014/main" id="{3D5AE3B7-173D-97BE-1AD5-701A32E3E2C5}"/>
              </a:ext>
            </a:extLst>
          </p:cNvPr>
          <p:cNvGrpSpPr/>
          <p:nvPr userDrawn="1"/>
        </p:nvGrpSpPr>
        <p:grpSpPr>
          <a:xfrm>
            <a:off x="468887" y="3262747"/>
            <a:ext cx="47707" cy="344979"/>
            <a:chOff x="937774" y="6525494"/>
            <a:chExt cx="95412" cy="689956"/>
          </a:xfrm>
        </p:grpSpPr>
        <p:cxnSp>
          <p:nvCxnSpPr>
            <p:cNvPr id="5" name="Straight Connector 4">
              <a:extLst>
                <a:ext uri="{FF2B5EF4-FFF2-40B4-BE49-F238E27FC236}">
                  <a16:creationId xmlns:a16="http://schemas.microsoft.com/office/drawing/2014/main" id="{AF3BB5C1-E7E9-1316-D59A-62DE0631DB3F}"/>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71818E-F3F5-B796-ECFC-6B50068C252A}"/>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EF6EA0CF-4562-2E91-1BE4-179A77D37441}"/>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28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B">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954095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B">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Right Triangle 1">
            <a:extLst>
              <a:ext uri="{FF2B5EF4-FFF2-40B4-BE49-F238E27FC236}">
                <a16:creationId xmlns:a16="http://schemas.microsoft.com/office/drawing/2014/main" id="{72CA7119-3797-8A65-FD61-6CC5636D887A}"/>
              </a:ext>
            </a:extLst>
          </p:cNvPr>
          <p:cNvSpPr/>
          <p:nvPr userDrawn="1"/>
        </p:nvSpPr>
        <p:spPr>
          <a:xfrm flipH="1">
            <a:off x="11748247" y="6400800"/>
            <a:ext cx="457200" cy="4572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807241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71745-4A2A-A749-547D-634AF1C9EE2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4" name="Group 3">
            <a:extLst>
              <a:ext uri="{FF2B5EF4-FFF2-40B4-BE49-F238E27FC236}">
                <a16:creationId xmlns:a16="http://schemas.microsoft.com/office/drawing/2014/main" id="{35400748-A749-910E-5C38-C19EA38AC147}"/>
              </a:ext>
            </a:extLst>
          </p:cNvPr>
          <p:cNvGrpSpPr/>
          <p:nvPr userDrawn="1"/>
        </p:nvGrpSpPr>
        <p:grpSpPr>
          <a:xfrm>
            <a:off x="468887" y="3262747"/>
            <a:ext cx="47707" cy="344979"/>
            <a:chOff x="937774" y="6525494"/>
            <a:chExt cx="95412" cy="689956"/>
          </a:xfrm>
        </p:grpSpPr>
        <p:cxnSp>
          <p:nvCxnSpPr>
            <p:cNvPr id="5" name="Straight Connector 4">
              <a:extLst>
                <a:ext uri="{FF2B5EF4-FFF2-40B4-BE49-F238E27FC236}">
                  <a16:creationId xmlns:a16="http://schemas.microsoft.com/office/drawing/2014/main" id="{1CB3633A-C232-FE38-DFCE-7170A2F2FDA2}"/>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A0E103-8586-29BF-EC64-A42BDB1F4DB1}"/>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7" name="Graphic 6">
            <a:extLst>
              <a:ext uri="{FF2B5EF4-FFF2-40B4-BE49-F238E27FC236}">
                <a16:creationId xmlns:a16="http://schemas.microsoft.com/office/drawing/2014/main" id="{7E939BCC-0547-36C1-E20B-06F21874633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8" name="Slide Number Placeholder 2">
            <a:extLst>
              <a:ext uri="{FF2B5EF4-FFF2-40B4-BE49-F238E27FC236}">
                <a16:creationId xmlns:a16="http://schemas.microsoft.com/office/drawing/2014/main" id="{1952B99D-9127-89DC-D487-910A0E419460}"/>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9" name="TextBox 8">
            <a:extLst>
              <a:ext uri="{FF2B5EF4-FFF2-40B4-BE49-F238E27FC236}">
                <a16:creationId xmlns:a16="http://schemas.microsoft.com/office/drawing/2014/main" id="{4955DB7E-4833-33CC-148E-3AE1905BD86E}"/>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cxnSp>
        <p:nvCxnSpPr>
          <p:cNvPr id="10" name="Straight Connector 9">
            <a:extLst>
              <a:ext uri="{FF2B5EF4-FFF2-40B4-BE49-F238E27FC236}">
                <a16:creationId xmlns:a16="http://schemas.microsoft.com/office/drawing/2014/main" id="{FBEFBFA5-6467-380F-94ED-292EA86CFE99}"/>
              </a:ext>
            </a:extLst>
          </p:cNvPr>
          <p:cNvCxnSpPr/>
          <p:nvPr userDrawn="1"/>
        </p:nvCxnSpPr>
        <p:spPr>
          <a:xfrm>
            <a:off x="6568199"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440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cxnSp>
        <p:nvCxnSpPr>
          <p:cNvPr id="4" name="Straight Connector 3">
            <a:extLst>
              <a:ext uri="{FF2B5EF4-FFF2-40B4-BE49-F238E27FC236}">
                <a16:creationId xmlns:a16="http://schemas.microsoft.com/office/drawing/2014/main" id="{2E9E5695-DE02-9BE8-7CCD-B10B0114B496}"/>
              </a:ext>
            </a:extLst>
          </p:cNvPr>
          <p:cNvCxnSpPr/>
          <p:nvPr userDrawn="1"/>
        </p:nvCxnSpPr>
        <p:spPr>
          <a:xfrm>
            <a:off x="6568199"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173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cxnSp>
        <p:nvCxnSpPr>
          <p:cNvPr id="4" name="Straight Connector 3">
            <a:extLst>
              <a:ext uri="{FF2B5EF4-FFF2-40B4-BE49-F238E27FC236}">
                <a16:creationId xmlns:a16="http://schemas.microsoft.com/office/drawing/2014/main" id="{2E9E5695-DE02-9BE8-7CCD-B10B0114B496}"/>
              </a:ext>
            </a:extLst>
          </p:cNvPr>
          <p:cNvCxnSpPr/>
          <p:nvPr userDrawn="1"/>
        </p:nvCxnSpPr>
        <p:spPr>
          <a:xfrm>
            <a:off x="6568199"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2C4B837C-30CC-1B5D-24D6-AF9A450FABEF}"/>
              </a:ext>
            </a:extLst>
          </p:cNvPr>
          <p:cNvSpPr/>
          <p:nvPr userDrawn="1"/>
        </p:nvSpPr>
        <p:spPr>
          <a:xfrm flipH="1">
            <a:off x="11748247" y="6400800"/>
            <a:ext cx="457200" cy="4572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170158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H">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5E0C0DA-B892-7B15-1B9A-D225165F6D4D}"/>
              </a:ext>
            </a:extLst>
          </p:cNvPr>
          <p:cNvSpPr>
            <a:spLocks noGrp="1"/>
          </p:cNvSpPr>
          <p:nvPr>
            <p:ph type="pic" sz="quarter" idx="13"/>
          </p:nvPr>
        </p:nvSpPr>
        <p:spPr>
          <a:xfrm>
            <a:off x="999460" y="0"/>
            <a:ext cx="11192540" cy="6858000"/>
          </a:xfrm>
          <a:solidFill>
            <a:schemeClr val="bg1">
              <a:lumMod val="95000"/>
            </a:schemeClr>
          </a:solidFill>
        </p:spPr>
        <p:txBody>
          <a:bodyPr anchor="ctr"/>
          <a:lstStyle>
            <a:lvl1pPr algn="ctr">
              <a:defRPr/>
            </a:lvl1pPr>
          </a:lstStyle>
          <a:p>
            <a:endParaRPr lang="en-US" dirty="0"/>
          </a:p>
        </p:txBody>
      </p:sp>
      <p:sp>
        <p:nvSpPr>
          <p:cNvPr id="3" name="Slide Number Placeholder 2">
            <a:extLst>
              <a:ext uri="{FF2B5EF4-FFF2-40B4-BE49-F238E27FC236}">
                <a16:creationId xmlns:a16="http://schemas.microsoft.com/office/drawing/2014/main" id="{F26A675D-F4C0-4C5F-5E2D-1F65F5D90BFE}"/>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152182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I">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F40387-5B92-ADD9-3311-79F6D8F8396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sp>
        <p:nvSpPr>
          <p:cNvPr id="5" name="Picture Placeholder 4">
            <a:extLst>
              <a:ext uri="{FF2B5EF4-FFF2-40B4-BE49-F238E27FC236}">
                <a16:creationId xmlns:a16="http://schemas.microsoft.com/office/drawing/2014/main" id="{25E0C0DA-B892-7B15-1B9A-D225165F6D4D}"/>
              </a:ext>
            </a:extLst>
          </p:cNvPr>
          <p:cNvSpPr>
            <a:spLocks noGrp="1"/>
          </p:cNvSpPr>
          <p:nvPr>
            <p:ph type="pic" sz="quarter" idx="13"/>
          </p:nvPr>
        </p:nvSpPr>
        <p:spPr>
          <a:xfrm>
            <a:off x="999460" y="0"/>
            <a:ext cx="11192540" cy="6858000"/>
          </a:xfrm>
          <a:solidFill>
            <a:schemeClr val="bg1">
              <a:lumMod val="95000"/>
            </a:schemeClr>
          </a:solidFill>
        </p:spPr>
        <p:txBody>
          <a:bodyPr anchor="ctr"/>
          <a:lstStyle>
            <a:lvl1pPr algn="ctr">
              <a:defRPr/>
            </a:lvl1pPr>
          </a:lstStyle>
          <a:p>
            <a:endParaRPr lang="en-US" dirty="0"/>
          </a:p>
        </p:txBody>
      </p:sp>
      <p:grpSp>
        <p:nvGrpSpPr>
          <p:cNvPr id="4" name="Group 3">
            <a:extLst>
              <a:ext uri="{FF2B5EF4-FFF2-40B4-BE49-F238E27FC236}">
                <a16:creationId xmlns:a16="http://schemas.microsoft.com/office/drawing/2014/main" id="{57C65361-2C01-0914-4318-C5692CA01663}"/>
              </a:ext>
            </a:extLst>
          </p:cNvPr>
          <p:cNvGrpSpPr/>
          <p:nvPr userDrawn="1"/>
        </p:nvGrpSpPr>
        <p:grpSpPr>
          <a:xfrm>
            <a:off x="468887" y="3262747"/>
            <a:ext cx="47707" cy="344979"/>
            <a:chOff x="937774" y="6525494"/>
            <a:chExt cx="95412" cy="689956"/>
          </a:xfrm>
        </p:grpSpPr>
        <p:cxnSp>
          <p:nvCxnSpPr>
            <p:cNvPr id="6" name="Straight Connector 5">
              <a:extLst>
                <a:ext uri="{FF2B5EF4-FFF2-40B4-BE49-F238E27FC236}">
                  <a16:creationId xmlns:a16="http://schemas.microsoft.com/office/drawing/2014/main" id="{6AFC6407-5529-2195-EA54-849CD9ECB89F}"/>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D01852-F5F0-0316-A84E-14C6092237A3}"/>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89649E40-898F-1CF2-DDFF-CEB9ADE0C3C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9" name="Slide Number Placeholder 2">
            <a:extLst>
              <a:ext uri="{FF2B5EF4-FFF2-40B4-BE49-F238E27FC236}">
                <a16:creationId xmlns:a16="http://schemas.microsoft.com/office/drawing/2014/main" id="{1C4128FE-2015-ECC0-4FE5-13B35AC851FF}"/>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10" name="TextBox 9">
            <a:extLst>
              <a:ext uri="{FF2B5EF4-FFF2-40B4-BE49-F238E27FC236}">
                <a16:creationId xmlns:a16="http://schemas.microsoft.com/office/drawing/2014/main" id="{04986FE2-00DF-6E27-E925-92B327FC6476}"/>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3794409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BCBDB3-0ACA-A34A-6EC0-04AB88EEF5E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1997936"/>
            <a:ext cx="3242539" cy="3029179"/>
          </a:xfrm>
        </p:spPr>
        <p:txBody>
          <a:bodyPr anchor="ctr">
            <a:noAutofit/>
          </a:bodyPr>
          <a:lstStyle>
            <a:lvl1pPr>
              <a:lnSpc>
                <a:spcPct val="80000"/>
              </a:lnSpc>
              <a:defRPr sz="4000" b="1" i="0" cap="all" baseline="0">
                <a:solidFill>
                  <a:schemeClr val="tx1">
                    <a:lumMod val="95000"/>
                    <a:lumOff val="5000"/>
                  </a:schemeClr>
                </a:solidFill>
              </a:defRPr>
            </a:lvl1pPr>
          </a:lstStyle>
          <a:p>
            <a:pPr lvl="0"/>
            <a:r>
              <a:rPr lang="en-US"/>
              <a:t>Intro and overview title here</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6096000" y="1087159"/>
            <a:ext cx="5486400" cy="4850732"/>
          </a:xfrm>
        </p:spPr>
        <p:txBody>
          <a:bodyPr anchor="ctr">
            <a:noAutofit/>
          </a:bodyPr>
          <a:lstStyle>
            <a:lvl1pPr>
              <a:lnSpc>
                <a:spcPct val="120000"/>
              </a:lnSpc>
              <a:spcBef>
                <a:spcPts val="60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 gravida </a:t>
            </a:r>
            <a:r>
              <a:rPr lang="en-US" err="1"/>
              <a:t>malesuada</a:t>
            </a:r>
            <a:r>
              <a:rPr lang="en-US"/>
              <a:t> </a:t>
            </a:r>
            <a:r>
              <a:rPr lang="en-US" err="1"/>
              <a:t>purus</a:t>
            </a:r>
            <a:r>
              <a:rPr lang="en-US"/>
              <a:t> </a:t>
            </a:r>
            <a:r>
              <a:rPr lang="en-US" err="1"/>
              <a:t>eu</a:t>
            </a:r>
            <a:r>
              <a:rPr lang="en-US"/>
              <a:t>, pulvinar </a:t>
            </a:r>
            <a:r>
              <a:rPr lang="en-US" err="1"/>
              <a:t>rhoncus</a:t>
            </a:r>
            <a:r>
              <a:rPr lang="en-US"/>
              <a:t> sem.</a:t>
            </a:r>
          </a:p>
          <a:p>
            <a:pPr lvl="0"/>
            <a:r>
              <a:rPr lang="en-US" err="1"/>
              <a:t>Pellentesque</a:t>
            </a:r>
            <a:r>
              <a:rPr lang="en-US"/>
              <a:t> </a:t>
            </a:r>
            <a:r>
              <a:rPr lang="en-US" err="1"/>
              <a:t>scelerisque</a:t>
            </a:r>
            <a:r>
              <a:rPr lang="en-US"/>
              <a:t> </a:t>
            </a:r>
            <a:r>
              <a:rPr lang="en-US" err="1"/>
              <a:t>sagittis</a:t>
            </a:r>
            <a:r>
              <a:rPr lang="en-US"/>
              <a:t> </a:t>
            </a:r>
            <a:r>
              <a:rPr lang="en-US" err="1"/>
              <a:t>purus</a:t>
            </a:r>
            <a:r>
              <a:rPr lang="en-US"/>
              <a:t>, sit </a:t>
            </a:r>
            <a:r>
              <a:rPr lang="en-US" err="1"/>
              <a:t>amet</a:t>
            </a:r>
            <a:r>
              <a:rPr lang="en-US"/>
              <a:t> </a:t>
            </a:r>
            <a:r>
              <a:rPr lang="en-US" err="1"/>
              <a:t>ullamcorper</a:t>
            </a:r>
            <a:r>
              <a:rPr lang="en-US"/>
              <a:t> </a:t>
            </a:r>
            <a:r>
              <a:rPr lang="en-US" err="1"/>
              <a:t>enim</a:t>
            </a:r>
            <a:r>
              <a:rPr lang="en-US"/>
              <a:t> </a:t>
            </a:r>
            <a:r>
              <a:rPr lang="en-US" err="1"/>
              <a:t>faucibus</a:t>
            </a:r>
            <a:r>
              <a:rPr lang="en-US"/>
              <a:t> </a:t>
            </a:r>
            <a:r>
              <a:rPr lang="en-US" err="1"/>
              <a:t>rhoncus</a:t>
            </a:r>
            <a:r>
              <a:rPr lang="en-US"/>
              <a:t>. Maecenas </a:t>
            </a:r>
            <a:r>
              <a:rPr lang="en-US" err="1"/>
              <a:t>fringilla</a:t>
            </a:r>
            <a:r>
              <a:rPr lang="en-US"/>
              <a:t> </a:t>
            </a:r>
            <a:r>
              <a:rPr lang="en-US" err="1"/>
              <a:t>tortor</a:t>
            </a:r>
            <a:r>
              <a:rPr lang="en-US"/>
              <a:t> </a:t>
            </a:r>
            <a:r>
              <a:rPr lang="en-US" err="1"/>
              <a:t>eu</a:t>
            </a:r>
            <a:r>
              <a:rPr lang="en-US"/>
              <a:t> </a:t>
            </a:r>
            <a:r>
              <a:rPr lang="en-US" err="1"/>
              <a:t>erat</a:t>
            </a:r>
            <a:r>
              <a:rPr lang="en-US"/>
              <a:t> </a:t>
            </a:r>
            <a:r>
              <a:rPr lang="en-US" err="1"/>
              <a:t>elementum</a:t>
            </a:r>
            <a:r>
              <a:rPr lang="en-US"/>
              <a:t> cursus. </a:t>
            </a:r>
            <a:r>
              <a:rPr lang="en-US" err="1"/>
              <a:t>Nullam</a:t>
            </a:r>
            <a:r>
              <a:rPr lang="en-US"/>
              <a:t> </a:t>
            </a:r>
            <a:r>
              <a:rPr lang="en-US" err="1"/>
              <a:t>quis</a:t>
            </a:r>
            <a:r>
              <a:rPr lang="en-US"/>
              <a:t> </a:t>
            </a:r>
            <a:r>
              <a:rPr lang="en-US" err="1"/>
              <a:t>erat</a:t>
            </a:r>
            <a:r>
              <a:rPr lang="en-US"/>
              <a:t> a </a:t>
            </a:r>
            <a:r>
              <a:rPr lang="en-US" err="1"/>
              <a:t>sapien</a:t>
            </a:r>
            <a:r>
              <a:rPr lang="en-US"/>
              <a:t> </a:t>
            </a:r>
            <a:r>
              <a:rPr lang="en-US" err="1"/>
              <a:t>feugiat</a:t>
            </a:r>
            <a:r>
              <a:rPr lang="en-US"/>
              <a:t> </a:t>
            </a:r>
            <a:r>
              <a:rPr lang="en-US" err="1"/>
              <a:t>pellentesque</a:t>
            </a:r>
            <a:r>
              <a:rPr lang="en-US"/>
              <a:t> sit </a:t>
            </a:r>
            <a:r>
              <a:rPr lang="en-US" err="1"/>
              <a:t>amet</a:t>
            </a:r>
            <a:r>
              <a:rPr lang="en-US"/>
              <a:t> </a:t>
            </a:r>
            <a:r>
              <a:rPr lang="en-US" err="1"/>
              <a:t>quis</a:t>
            </a:r>
            <a:r>
              <a:rPr lang="en-US"/>
              <a:t> </a:t>
            </a:r>
            <a:r>
              <a:rPr lang="en-US" err="1"/>
              <a:t>elit</a:t>
            </a:r>
            <a:r>
              <a:rPr lang="en-US"/>
              <a:t>. </a:t>
            </a:r>
            <a:r>
              <a:rPr lang="en-US" err="1"/>
              <a:t>Nulla</a:t>
            </a:r>
            <a:r>
              <a:rPr lang="en-US"/>
              <a:t> fermentum </a:t>
            </a:r>
            <a:r>
              <a:rPr lang="en-US" err="1"/>
              <a:t>massa</a:t>
            </a:r>
            <a:r>
              <a:rPr lang="en-US"/>
              <a:t> vel eros </a:t>
            </a:r>
            <a:r>
              <a:rPr lang="en-US" err="1"/>
              <a:t>finibus</a:t>
            </a:r>
            <a:r>
              <a:rPr lang="en-US"/>
              <a:t>, vel dictum </a:t>
            </a:r>
            <a:r>
              <a:rPr lang="en-US" err="1"/>
              <a:t>erat</a:t>
            </a:r>
            <a:r>
              <a:rPr lang="en-US"/>
              <a:t> </a:t>
            </a:r>
            <a:r>
              <a:rPr lang="en-US" err="1"/>
              <a:t>sollicitudin</a:t>
            </a:r>
            <a:r>
              <a:rPr lang="en-US"/>
              <a:t>. </a:t>
            </a:r>
            <a:r>
              <a:rPr lang="en-US" err="1"/>
              <a:t>Phasellus</a:t>
            </a:r>
            <a:r>
              <a:rPr lang="en-US"/>
              <a:t> id </a:t>
            </a:r>
            <a:r>
              <a:rPr lang="en-US" err="1"/>
              <a:t>hendrerit</a:t>
            </a:r>
            <a:r>
              <a:rPr lang="en-US"/>
              <a:t> eros.</a:t>
            </a:r>
          </a:p>
          <a:p>
            <a:pPr lvl="0"/>
            <a:r>
              <a:rPr lang="en-US"/>
              <a:t>Morbi sed </a:t>
            </a:r>
            <a:r>
              <a:rPr lang="en-US" err="1"/>
              <a:t>nibh</a:t>
            </a:r>
            <a:r>
              <a:rPr lang="en-US"/>
              <a:t> convallis, </a:t>
            </a:r>
            <a:r>
              <a:rPr lang="en-US" err="1"/>
              <a:t>laoreet</a:t>
            </a:r>
            <a:r>
              <a:rPr lang="en-US"/>
              <a:t> </a:t>
            </a:r>
            <a:r>
              <a:rPr lang="en-US" err="1"/>
              <a:t>neque</a:t>
            </a:r>
            <a:r>
              <a:rPr lang="en-US"/>
              <a:t> in, </a:t>
            </a:r>
            <a:r>
              <a:rPr lang="en-US" err="1"/>
              <a:t>ornare</a:t>
            </a:r>
            <a:r>
              <a:rPr lang="en-US"/>
              <a:t> </a:t>
            </a:r>
            <a:r>
              <a:rPr lang="en-US" err="1"/>
              <a:t>urna</a:t>
            </a:r>
            <a:r>
              <a:rPr lang="en-US"/>
              <a:t>. </a:t>
            </a:r>
            <a:r>
              <a:rPr lang="en-US" err="1"/>
              <a:t>Nullam</a:t>
            </a:r>
            <a:r>
              <a:rPr lang="en-US"/>
              <a:t> </a:t>
            </a:r>
            <a:r>
              <a:rPr lang="en-US" err="1"/>
              <a:t>congue</a:t>
            </a:r>
            <a:r>
              <a:rPr lang="en-US"/>
              <a:t> magna </a:t>
            </a:r>
            <a:r>
              <a:rPr lang="en-US" err="1"/>
              <a:t>nisl</a:t>
            </a:r>
            <a:r>
              <a:rPr lang="en-US"/>
              <a:t>, a </a:t>
            </a:r>
            <a:r>
              <a:rPr lang="en-US" err="1"/>
              <a:t>scelerisque</a:t>
            </a:r>
            <a:r>
              <a:rPr lang="en-US"/>
              <a:t> </a:t>
            </a:r>
            <a:r>
              <a:rPr lang="en-US" err="1"/>
              <a:t>augue</a:t>
            </a:r>
            <a:r>
              <a:rPr lang="en-US"/>
              <a:t>.</a:t>
            </a:r>
          </a:p>
        </p:txBody>
      </p:sp>
      <p:grpSp>
        <p:nvGrpSpPr>
          <p:cNvPr id="7" name="Group 6">
            <a:extLst>
              <a:ext uri="{FF2B5EF4-FFF2-40B4-BE49-F238E27FC236}">
                <a16:creationId xmlns:a16="http://schemas.microsoft.com/office/drawing/2014/main" id="{44A9A300-C737-7508-FF03-BE06E405C3C2}"/>
              </a:ext>
            </a:extLst>
          </p:cNvPr>
          <p:cNvGrpSpPr/>
          <p:nvPr userDrawn="1"/>
        </p:nvGrpSpPr>
        <p:grpSpPr>
          <a:xfrm>
            <a:off x="468887" y="3262747"/>
            <a:ext cx="47707" cy="344979"/>
            <a:chOff x="937774" y="6525494"/>
            <a:chExt cx="95412" cy="689956"/>
          </a:xfrm>
        </p:grpSpPr>
        <p:cxnSp>
          <p:nvCxnSpPr>
            <p:cNvPr id="8" name="Straight Connector 7">
              <a:extLst>
                <a:ext uri="{FF2B5EF4-FFF2-40B4-BE49-F238E27FC236}">
                  <a16:creationId xmlns:a16="http://schemas.microsoft.com/office/drawing/2014/main" id="{16E1F9DE-C138-76FE-F29C-803649A07961}"/>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6CE665E-6248-CAE9-3750-49F4762B9595}"/>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 name="Graphic 9">
            <a:extLst>
              <a:ext uri="{FF2B5EF4-FFF2-40B4-BE49-F238E27FC236}">
                <a16:creationId xmlns:a16="http://schemas.microsoft.com/office/drawing/2014/main" id="{54D877A8-3F70-7916-E7A9-59577982508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11" name="Slide Number Placeholder 2">
            <a:extLst>
              <a:ext uri="{FF2B5EF4-FFF2-40B4-BE49-F238E27FC236}">
                <a16:creationId xmlns:a16="http://schemas.microsoft.com/office/drawing/2014/main" id="{D679922D-147C-AD3B-D17C-6B8268D18AAC}"/>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12" name="TextBox 11">
            <a:extLst>
              <a:ext uri="{FF2B5EF4-FFF2-40B4-BE49-F238E27FC236}">
                <a16:creationId xmlns:a16="http://schemas.microsoft.com/office/drawing/2014/main" id="{EA694F25-05EB-AACC-1A39-18A8CBF62540}"/>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134726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 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1997936"/>
            <a:ext cx="3242539" cy="3029179"/>
          </a:xfrm>
        </p:spPr>
        <p:txBody>
          <a:bodyPr anchor="ctr">
            <a:noAutofit/>
          </a:bodyPr>
          <a:lstStyle>
            <a:lvl1pPr>
              <a:lnSpc>
                <a:spcPct val="80000"/>
              </a:lnSpc>
              <a:defRPr sz="4000" b="1" i="0" cap="all" baseline="0">
                <a:solidFill>
                  <a:schemeClr val="tx1">
                    <a:lumMod val="95000"/>
                    <a:lumOff val="5000"/>
                  </a:schemeClr>
                </a:solidFill>
              </a:defRPr>
            </a:lvl1pPr>
          </a:lstStyle>
          <a:p>
            <a:pPr lvl="0"/>
            <a:r>
              <a:rPr lang="en-US"/>
              <a:t>Intro and overview title here</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6096000" y="1087159"/>
            <a:ext cx="5486400" cy="4850732"/>
          </a:xfrm>
        </p:spPr>
        <p:txBody>
          <a:bodyPr anchor="ctr">
            <a:noAutofit/>
          </a:bodyPr>
          <a:lstStyle>
            <a:lvl1pPr>
              <a:lnSpc>
                <a:spcPct val="120000"/>
              </a:lnSpc>
              <a:spcBef>
                <a:spcPts val="600"/>
              </a:spcBef>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 gravida </a:t>
            </a:r>
            <a:r>
              <a:rPr lang="en-US" err="1"/>
              <a:t>malesuada</a:t>
            </a:r>
            <a:r>
              <a:rPr lang="en-US"/>
              <a:t> </a:t>
            </a:r>
            <a:r>
              <a:rPr lang="en-US" err="1"/>
              <a:t>purus</a:t>
            </a:r>
            <a:r>
              <a:rPr lang="en-US"/>
              <a:t> </a:t>
            </a:r>
            <a:r>
              <a:rPr lang="en-US" err="1"/>
              <a:t>eu</a:t>
            </a:r>
            <a:r>
              <a:rPr lang="en-US"/>
              <a:t>, pulvinar </a:t>
            </a:r>
            <a:r>
              <a:rPr lang="en-US" err="1"/>
              <a:t>rhoncus</a:t>
            </a:r>
            <a:r>
              <a:rPr lang="en-US"/>
              <a:t> sem.</a:t>
            </a:r>
          </a:p>
          <a:p>
            <a:pPr lvl="0"/>
            <a:r>
              <a:rPr lang="en-US" err="1"/>
              <a:t>Pellentesque</a:t>
            </a:r>
            <a:r>
              <a:rPr lang="en-US"/>
              <a:t> </a:t>
            </a:r>
            <a:r>
              <a:rPr lang="en-US" err="1"/>
              <a:t>scelerisque</a:t>
            </a:r>
            <a:r>
              <a:rPr lang="en-US"/>
              <a:t> </a:t>
            </a:r>
            <a:r>
              <a:rPr lang="en-US" err="1"/>
              <a:t>sagittis</a:t>
            </a:r>
            <a:r>
              <a:rPr lang="en-US"/>
              <a:t> </a:t>
            </a:r>
            <a:r>
              <a:rPr lang="en-US" err="1"/>
              <a:t>purus</a:t>
            </a:r>
            <a:r>
              <a:rPr lang="en-US"/>
              <a:t>, sit </a:t>
            </a:r>
            <a:r>
              <a:rPr lang="en-US" err="1"/>
              <a:t>amet</a:t>
            </a:r>
            <a:r>
              <a:rPr lang="en-US"/>
              <a:t> </a:t>
            </a:r>
            <a:r>
              <a:rPr lang="en-US" err="1"/>
              <a:t>ullamcorper</a:t>
            </a:r>
            <a:r>
              <a:rPr lang="en-US"/>
              <a:t> </a:t>
            </a:r>
            <a:r>
              <a:rPr lang="en-US" err="1"/>
              <a:t>enim</a:t>
            </a:r>
            <a:r>
              <a:rPr lang="en-US"/>
              <a:t> </a:t>
            </a:r>
            <a:r>
              <a:rPr lang="en-US" err="1"/>
              <a:t>faucibus</a:t>
            </a:r>
            <a:r>
              <a:rPr lang="en-US"/>
              <a:t> </a:t>
            </a:r>
            <a:r>
              <a:rPr lang="en-US" err="1"/>
              <a:t>rhoncus</a:t>
            </a:r>
            <a:r>
              <a:rPr lang="en-US"/>
              <a:t>. Maecenas </a:t>
            </a:r>
            <a:r>
              <a:rPr lang="en-US" err="1"/>
              <a:t>fringilla</a:t>
            </a:r>
            <a:r>
              <a:rPr lang="en-US"/>
              <a:t> </a:t>
            </a:r>
            <a:r>
              <a:rPr lang="en-US" err="1"/>
              <a:t>tortor</a:t>
            </a:r>
            <a:r>
              <a:rPr lang="en-US"/>
              <a:t> </a:t>
            </a:r>
            <a:r>
              <a:rPr lang="en-US" err="1"/>
              <a:t>eu</a:t>
            </a:r>
            <a:r>
              <a:rPr lang="en-US"/>
              <a:t> </a:t>
            </a:r>
            <a:r>
              <a:rPr lang="en-US" err="1"/>
              <a:t>erat</a:t>
            </a:r>
            <a:r>
              <a:rPr lang="en-US"/>
              <a:t> </a:t>
            </a:r>
            <a:r>
              <a:rPr lang="en-US" err="1"/>
              <a:t>elementum</a:t>
            </a:r>
            <a:r>
              <a:rPr lang="en-US"/>
              <a:t> cursus. </a:t>
            </a:r>
            <a:r>
              <a:rPr lang="en-US" err="1"/>
              <a:t>Nullam</a:t>
            </a:r>
            <a:r>
              <a:rPr lang="en-US"/>
              <a:t> </a:t>
            </a:r>
            <a:r>
              <a:rPr lang="en-US" err="1"/>
              <a:t>quis</a:t>
            </a:r>
            <a:r>
              <a:rPr lang="en-US"/>
              <a:t> </a:t>
            </a:r>
            <a:r>
              <a:rPr lang="en-US" err="1"/>
              <a:t>erat</a:t>
            </a:r>
            <a:r>
              <a:rPr lang="en-US"/>
              <a:t> a </a:t>
            </a:r>
            <a:r>
              <a:rPr lang="en-US" err="1"/>
              <a:t>sapien</a:t>
            </a:r>
            <a:r>
              <a:rPr lang="en-US"/>
              <a:t> </a:t>
            </a:r>
            <a:r>
              <a:rPr lang="en-US" err="1"/>
              <a:t>feugiat</a:t>
            </a:r>
            <a:r>
              <a:rPr lang="en-US"/>
              <a:t> </a:t>
            </a:r>
            <a:r>
              <a:rPr lang="en-US" err="1"/>
              <a:t>pellentesque</a:t>
            </a:r>
            <a:r>
              <a:rPr lang="en-US"/>
              <a:t> sit </a:t>
            </a:r>
            <a:r>
              <a:rPr lang="en-US" err="1"/>
              <a:t>amet</a:t>
            </a:r>
            <a:r>
              <a:rPr lang="en-US"/>
              <a:t> </a:t>
            </a:r>
            <a:r>
              <a:rPr lang="en-US" err="1"/>
              <a:t>quis</a:t>
            </a:r>
            <a:r>
              <a:rPr lang="en-US"/>
              <a:t> </a:t>
            </a:r>
            <a:r>
              <a:rPr lang="en-US" err="1"/>
              <a:t>elit</a:t>
            </a:r>
            <a:r>
              <a:rPr lang="en-US"/>
              <a:t>. </a:t>
            </a:r>
            <a:r>
              <a:rPr lang="en-US" err="1"/>
              <a:t>Nulla</a:t>
            </a:r>
            <a:r>
              <a:rPr lang="en-US"/>
              <a:t> fermentum </a:t>
            </a:r>
            <a:r>
              <a:rPr lang="en-US" err="1"/>
              <a:t>massa</a:t>
            </a:r>
            <a:r>
              <a:rPr lang="en-US"/>
              <a:t> vel eros </a:t>
            </a:r>
            <a:r>
              <a:rPr lang="en-US" err="1"/>
              <a:t>finibus</a:t>
            </a:r>
            <a:r>
              <a:rPr lang="en-US"/>
              <a:t>, vel dictum </a:t>
            </a:r>
            <a:r>
              <a:rPr lang="en-US" err="1"/>
              <a:t>erat</a:t>
            </a:r>
            <a:r>
              <a:rPr lang="en-US"/>
              <a:t> </a:t>
            </a:r>
            <a:r>
              <a:rPr lang="en-US" err="1"/>
              <a:t>sollicitudin</a:t>
            </a:r>
            <a:r>
              <a:rPr lang="en-US"/>
              <a:t>. </a:t>
            </a:r>
            <a:r>
              <a:rPr lang="en-US" err="1"/>
              <a:t>Phasellus</a:t>
            </a:r>
            <a:r>
              <a:rPr lang="en-US"/>
              <a:t> id </a:t>
            </a:r>
            <a:r>
              <a:rPr lang="en-US" err="1"/>
              <a:t>hendrerit</a:t>
            </a:r>
            <a:r>
              <a:rPr lang="en-US"/>
              <a:t> eros.</a:t>
            </a:r>
          </a:p>
          <a:p>
            <a:pPr lvl="0"/>
            <a:r>
              <a:rPr lang="en-US"/>
              <a:t>Morbi sed </a:t>
            </a:r>
            <a:r>
              <a:rPr lang="en-US" err="1"/>
              <a:t>nibh</a:t>
            </a:r>
            <a:r>
              <a:rPr lang="en-US"/>
              <a:t> convallis, </a:t>
            </a:r>
            <a:r>
              <a:rPr lang="en-US" err="1"/>
              <a:t>laoreet</a:t>
            </a:r>
            <a:r>
              <a:rPr lang="en-US"/>
              <a:t> </a:t>
            </a:r>
            <a:r>
              <a:rPr lang="en-US" err="1"/>
              <a:t>neque</a:t>
            </a:r>
            <a:r>
              <a:rPr lang="en-US"/>
              <a:t> in, </a:t>
            </a:r>
            <a:r>
              <a:rPr lang="en-US" err="1"/>
              <a:t>ornare</a:t>
            </a:r>
            <a:r>
              <a:rPr lang="en-US"/>
              <a:t> </a:t>
            </a:r>
            <a:r>
              <a:rPr lang="en-US" err="1"/>
              <a:t>urna</a:t>
            </a:r>
            <a:r>
              <a:rPr lang="en-US"/>
              <a:t>. </a:t>
            </a:r>
            <a:r>
              <a:rPr lang="en-US" err="1"/>
              <a:t>Nullam</a:t>
            </a:r>
            <a:r>
              <a:rPr lang="en-US"/>
              <a:t> </a:t>
            </a:r>
            <a:r>
              <a:rPr lang="en-US" err="1"/>
              <a:t>congue</a:t>
            </a:r>
            <a:r>
              <a:rPr lang="en-US"/>
              <a:t> magna </a:t>
            </a:r>
            <a:r>
              <a:rPr lang="en-US" err="1"/>
              <a:t>nisl</a:t>
            </a:r>
            <a:r>
              <a:rPr lang="en-US"/>
              <a:t>, a </a:t>
            </a:r>
            <a:r>
              <a:rPr lang="en-US" err="1"/>
              <a:t>scelerisque</a:t>
            </a:r>
            <a:r>
              <a:rPr lang="en-US"/>
              <a:t> </a:t>
            </a:r>
            <a:r>
              <a:rPr lang="en-US" err="1"/>
              <a:t>augue</a:t>
            </a:r>
            <a:r>
              <a:rPr lang="en-US"/>
              <a:t>.</a:t>
            </a:r>
          </a:p>
        </p:txBody>
      </p:sp>
    </p:spTree>
    <p:extLst>
      <p:ext uri="{BB962C8B-B14F-4D97-AF65-F5344CB8AC3E}">
        <p14:creationId xmlns:p14="http://schemas.microsoft.com/office/powerpoint/2010/main" val="2460223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TOC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4E871A-582B-C81B-5810-7BE38AC7417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15" name="Group 14">
            <a:extLst>
              <a:ext uri="{FF2B5EF4-FFF2-40B4-BE49-F238E27FC236}">
                <a16:creationId xmlns:a16="http://schemas.microsoft.com/office/drawing/2014/main" id="{0CBDB9EE-D1A6-3257-88D1-E4770CB4F271}"/>
              </a:ext>
            </a:extLst>
          </p:cNvPr>
          <p:cNvGrpSpPr/>
          <p:nvPr userDrawn="1"/>
        </p:nvGrpSpPr>
        <p:grpSpPr>
          <a:xfrm>
            <a:off x="468887" y="3262747"/>
            <a:ext cx="47707" cy="344979"/>
            <a:chOff x="937774" y="6525494"/>
            <a:chExt cx="95412" cy="689956"/>
          </a:xfrm>
        </p:grpSpPr>
        <p:cxnSp>
          <p:nvCxnSpPr>
            <p:cNvPr id="17" name="Straight Connector 16">
              <a:extLst>
                <a:ext uri="{FF2B5EF4-FFF2-40B4-BE49-F238E27FC236}">
                  <a16:creationId xmlns:a16="http://schemas.microsoft.com/office/drawing/2014/main" id="{2C22575C-3E34-0575-FBDE-2747908FC547}"/>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755C7F-C68F-B5A8-F1C9-7D84BDA19F85}"/>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1F6ECBD8-A752-13D0-90B8-7AB8FA83A8C2}"/>
              </a:ext>
            </a:extLst>
          </p:cNvPr>
          <p:cNvSpPr>
            <a:spLocks noGrp="1"/>
          </p:cNvSpPr>
          <p:nvPr>
            <p:ph type="body" sz="quarter" idx="12" hasCustomPrompt="1"/>
          </p:nvPr>
        </p:nvSpPr>
        <p:spPr>
          <a:xfrm>
            <a:off x="1866872" y="1470165"/>
            <a:ext cx="9711033" cy="638911"/>
          </a:xfrm>
        </p:spPr>
        <p:txBody>
          <a:bodyPr anchor="b">
            <a:noAutofit/>
          </a:bodyPr>
          <a:lstStyle>
            <a:lvl1pPr>
              <a:lnSpc>
                <a:spcPct val="70000"/>
              </a:lnSpc>
              <a:defRPr sz="4000" b="1" i="0" cap="all" baseline="0">
                <a:solidFill>
                  <a:schemeClr val="tx1">
                    <a:lumMod val="95000"/>
                    <a:lumOff val="5000"/>
                  </a:schemeClr>
                </a:solidFill>
              </a:defRPr>
            </a:lvl1pPr>
          </a:lstStyle>
          <a:p>
            <a:pPr lvl="0"/>
            <a:r>
              <a:rPr lang="en-US"/>
              <a:t>Agenda / Table of contents</a:t>
            </a:r>
          </a:p>
        </p:txBody>
      </p:sp>
      <p:sp>
        <p:nvSpPr>
          <p:cNvPr id="4" name="Text Placeholder 7">
            <a:extLst>
              <a:ext uri="{FF2B5EF4-FFF2-40B4-BE49-F238E27FC236}">
                <a16:creationId xmlns:a16="http://schemas.microsoft.com/office/drawing/2014/main" id="{0A8F79FE-A805-524E-7622-F950595B2246}"/>
              </a:ext>
            </a:extLst>
          </p:cNvPr>
          <p:cNvSpPr>
            <a:spLocks noGrp="1"/>
          </p:cNvSpPr>
          <p:nvPr>
            <p:ph type="body" sz="quarter" idx="14" hasCustomPrompt="1"/>
          </p:nvPr>
        </p:nvSpPr>
        <p:spPr>
          <a:xfrm>
            <a:off x="1866873" y="2125944"/>
            <a:ext cx="9711042" cy="378850"/>
          </a:xfrm>
        </p:spPr>
        <p:txBody>
          <a:bodyPr>
            <a:noAutofit/>
          </a:bodyPr>
          <a:lstStyle>
            <a:lvl1pPr>
              <a:lnSpc>
                <a:spcPct val="100000"/>
              </a:lnSpc>
              <a:defRPr sz="16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tx1">
                    <a:lumMod val="75000"/>
                    <a:lumOff val="25000"/>
                  </a:schemeClr>
                </a:solidFill>
                <a:latin typeface="Arial"/>
                <a:ea typeface="Arial"/>
                <a:cs typeface="Arial"/>
              </a:rPr>
              <a:t>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a:t>
            </a:r>
            <a:endParaRPr lang="en-US"/>
          </a:p>
        </p:txBody>
      </p:sp>
      <p:sp>
        <p:nvSpPr>
          <p:cNvPr id="11" name="Shape 3599">
            <a:extLst>
              <a:ext uri="{FF2B5EF4-FFF2-40B4-BE49-F238E27FC236}">
                <a16:creationId xmlns:a16="http://schemas.microsoft.com/office/drawing/2014/main" id="{59FAF7FD-CF33-551D-52DA-587E03EF34E4}"/>
              </a:ext>
            </a:extLst>
          </p:cNvPr>
          <p:cNvSpPr/>
          <p:nvPr userDrawn="1"/>
        </p:nvSpPr>
        <p:spPr>
          <a:xfrm>
            <a:off x="2374932" y="2825443"/>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2"/>
          </a:solidFill>
          <a:ln w="12700">
            <a:miter lim="400000"/>
          </a:ln>
        </p:spPr>
        <p:txBody>
          <a:bodyPr lIns="38100" tIns="38100" rIns="38100" bIns="38100" anchor="ctr"/>
          <a:lstStyle/>
          <a:p>
            <a:endParaRPr sz="5600" dirty="0">
              <a:solidFill>
                <a:prstClr val="black"/>
              </a:solidFill>
            </a:endParaRPr>
          </a:p>
        </p:txBody>
      </p:sp>
      <p:sp>
        <p:nvSpPr>
          <p:cNvPr id="12" name="Shape 3717">
            <a:extLst>
              <a:ext uri="{FF2B5EF4-FFF2-40B4-BE49-F238E27FC236}">
                <a16:creationId xmlns:a16="http://schemas.microsoft.com/office/drawing/2014/main" id="{82383254-51AD-BFBD-E509-A9D4EE366754}"/>
              </a:ext>
            </a:extLst>
          </p:cNvPr>
          <p:cNvSpPr/>
          <p:nvPr userDrawn="1"/>
        </p:nvSpPr>
        <p:spPr>
          <a:xfrm>
            <a:off x="6198053" y="2825443"/>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2"/>
          </a:solidFill>
          <a:ln w="12700">
            <a:miter lim="400000"/>
          </a:ln>
        </p:spPr>
        <p:txBody>
          <a:bodyPr lIns="38100" tIns="38100" rIns="38100" bIns="38100" anchor="ctr"/>
          <a:lstStyle/>
          <a:p>
            <a:endParaRPr sz="5600" dirty="0">
              <a:solidFill>
                <a:prstClr val="black"/>
              </a:solidFill>
            </a:endParaRPr>
          </a:p>
        </p:txBody>
      </p:sp>
      <p:sp>
        <p:nvSpPr>
          <p:cNvPr id="13" name="Shape 3759">
            <a:extLst>
              <a:ext uri="{FF2B5EF4-FFF2-40B4-BE49-F238E27FC236}">
                <a16:creationId xmlns:a16="http://schemas.microsoft.com/office/drawing/2014/main" id="{B31A45C4-AC12-7514-5031-A4E40B205BB0}"/>
              </a:ext>
            </a:extLst>
          </p:cNvPr>
          <p:cNvSpPr/>
          <p:nvPr userDrawn="1"/>
        </p:nvSpPr>
        <p:spPr>
          <a:xfrm>
            <a:off x="4284414" y="2825443"/>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9" y="11291"/>
                  <a:pt x="19636" y="11291"/>
                </a:cubicBezTo>
                <a:lnTo>
                  <a:pt x="19636" y="7364"/>
                </a:lnTo>
                <a:cubicBezTo>
                  <a:pt x="20179"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60"/>
                  <a:pt x="18977" y="0"/>
                  <a:pt x="18164" y="0"/>
                </a:cubicBezTo>
                <a:cubicBezTo>
                  <a:pt x="17350" y="0"/>
                  <a:pt x="16691" y="660"/>
                  <a:pt x="16691" y="1473"/>
                </a:cubicBezTo>
                <a:lnTo>
                  <a:pt x="16691" y="1844"/>
                </a:lnTo>
                <a:lnTo>
                  <a:pt x="2459" y="6030"/>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80" y="21433"/>
                  <a:pt x="5166" y="21600"/>
                  <a:pt x="5400" y="21600"/>
                </a:cubicBezTo>
                <a:lnTo>
                  <a:pt x="9327" y="21600"/>
                </a:lnTo>
                <a:cubicBezTo>
                  <a:pt x="9598" y="21600"/>
                  <a:pt x="9818" y="21380"/>
                  <a:pt x="9818" y="21109"/>
                </a:cubicBezTo>
                <a:cubicBezTo>
                  <a:pt x="9818" y="21073"/>
                  <a:pt x="9805" y="21039"/>
                  <a:pt x="9797" y="21005"/>
                </a:cubicBezTo>
                <a:lnTo>
                  <a:pt x="9806" y="21003"/>
                </a:lnTo>
                <a:lnTo>
                  <a:pt x="8249" y="14329"/>
                </a:lnTo>
                <a:lnTo>
                  <a:pt x="16691" y="16812"/>
                </a:lnTo>
                <a:lnTo>
                  <a:pt x="16691" y="17182"/>
                </a:lnTo>
                <a:cubicBezTo>
                  <a:pt x="16691" y="17996"/>
                  <a:pt x="17350" y="18655"/>
                  <a:pt x="18164" y="18655"/>
                </a:cubicBezTo>
                <a:cubicBezTo>
                  <a:pt x="18977" y="18655"/>
                  <a:pt x="19636" y="17996"/>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2"/>
          </a:solidFill>
          <a:ln w="12700">
            <a:miter lim="400000"/>
          </a:ln>
        </p:spPr>
        <p:txBody>
          <a:bodyPr lIns="38100" tIns="38100" rIns="38100" bIns="38100" anchor="ctr"/>
          <a:lstStyle/>
          <a:p>
            <a:endParaRPr sz="5600" dirty="0">
              <a:solidFill>
                <a:prstClr val="black"/>
              </a:solidFill>
            </a:endParaRPr>
          </a:p>
        </p:txBody>
      </p:sp>
      <p:sp>
        <p:nvSpPr>
          <p:cNvPr id="16" name="Text Placeholder 15">
            <a:extLst>
              <a:ext uri="{FF2B5EF4-FFF2-40B4-BE49-F238E27FC236}">
                <a16:creationId xmlns:a16="http://schemas.microsoft.com/office/drawing/2014/main" id="{F0B42F9A-8787-8CC5-8A4C-5D91B8D29808}"/>
              </a:ext>
            </a:extLst>
          </p:cNvPr>
          <p:cNvSpPr>
            <a:spLocks noGrp="1"/>
          </p:cNvSpPr>
          <p:nvPr>
            <p:ph type="body" sz="quarter" idx="15" hasCustomPrompt="1"/>
          </p:nvPr>
        </p:nvSpPr>
        <p:spPr>
          <a:xfrm>
            <a:off x="1866872" y="3871528"/>
            <a:ext cx="1467998" cy="550522"/>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a:t>
            </a:r>
          </a:p>
        </p:txBody>
      </p:sp>
      <p:sp>
        <p:nvSpPr>
          <p:cNvPr id="20" name="Right Triangle 19">
            <a:extLst>
              <a:ext uri="{FF2B5EF4-FFF2-40B4-BE49-F238E27FC236}">
                <a16:creationId xmlns:a16="http://schemas.microsoft.com/office/drawing/2014/main" id="{9A0A6307-1834-8CFD-4327-4BC51D88923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pic>
        <p:nvPicPr>
          <p:cNvPr id="22" name="Graphic 21">
            <a:extLst>
              <a:ext uri="{FF2B5EF4-FFF2-40B4-BE49-F238E27FC236}">
                <a16:creationId xmlns:a16="http://schemas.microsoft.com/office/drawing/2014/main" id="{3CC4F7A3-10B3-BAD1-17D2-2E916C38B23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26" name="Oval 25">
            <a:extLst>
              <a:ext uri="{FF2B5EF4-FFF2-40B4-BE49-F238E27FC236}">
                <a16:creationId xmlns:a16="http://schemas.microsoft.com/office/drawing/2014/main" id="{B003B1E7-E5AF-125D-DCCD-541E2928DD02}"/>
              </a:ext>
            </a:extLst>
          </p:cNvPr>
          <p:cNvSpPr/>
          <p:nvPr userDrawn="1"/>
        </p:nvSpPr>
        <p:spPr>
          <a:xfrm>
            <a:off x="2060646" y="269639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one</a:t>
            </a:r>
          </a:p>
        </p:txBody>
      </p:sp>
      <p:sp>
        <p:nvSpPr>
          <p:cNvPr id="27" name="Text Placeholder 15">
            <a:extLst>
              <a:ext uri="{FF2B5EF4-FFF2-40B4-BE49-F238E27FC236}">
                <a16:creationId xmlns:a16="http://schemas.microsoft.com/office/drawing/2014/main" id="{CE643290-F648-5658-4AB3-63464F090622}"/>
              </a:ext>
            </a:extLst>
          </p:cNvPr>
          <p:cNvSpPr>
            <a:spLocks noGrp="1"/>
          </p:cNvSpPr>
          <p:nvPr>
            <p:ph type="body" sz="quarter" idx="18" hasCustomPrompt="1"/>
          </p:nvPr>
        </p:nvSpPr>
        <p:spPr>
          <a:xfrm>
            <a:off x="3776354" y="3871528"/>
            <a:ext cx="1467998" cy="550522"/>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two info here lorem</a:t>
            </a:r>
          </a:p>
        </p:txBody>
      </p:sp>
      <p:sp>
        <p:nvSpPr>
          <p:cNvPr id="28" name="Oval 27">
            <a:extLst>
              <a:ext uri="{FF2B5EF4-FFF2-40B4-BE49-F238E27FC236}">
                <a16:creationId xmlns:a16="http://schemas.microsoft.com/office/drawing/2014/main" id="{B3964E9A-0BC2-168C-F067-17B31ECA9F13}"/>
              </a:ext>
            </a:extLst>
          </p:cNvPr>
          <p:cNvSpPr/>
          <p:nvPr userDrawn="1"/>
        </p:nvSpPr>
        <p:spPr>
          <a:xfrm>
            <a:off x="3970128" y="269639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two</a:t>
            </a:r>
          </a:p>
        </p:txBody>
      </p:sp>
      <p:sp>
        <p:nvSpPr>
          <p:cNvPr id="29" name="Text Placeholder 15">
            <a:extLst>
              <a:ext uri="{FF2B5EF4-FFF2-40B4-BE49-F238E27FC236}">
                <a16:creationId xmlns:a16="http://schemas.microsoft.com/office/drawing/2014/main" id="{A513781C-C584-2739-6FBA-693CB9C80B60}"/>
              </a:ext>
            </a:extLst>
          </p:cNvPr>
          <p:cNvSpPr>
            <a:spLocks noGrp="1"/>
          </p:cNvSpPr>
          <p:nvPr>
            <p:ph type="body" sz="quarter" idx="19" hasCustomPrompt="1"/>
          </p:nvPr>
        </p:nvSpPr>
        <p:spPr>
          <a:xfrm>
            <a:off x="5689993" y="387152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three info here lorem</a:t>
            </a:r>
          </a:p>
        </p:txBody>
      </p:sp>
      <p:sp>
        <p:nvSpPr>
          <p:cNvPr id="30" name="Oval 29">
            <a:extLst>
              <a:ext uri="{FF2B5EF4-FFF2-40B4-BE49-F238E27FC236}">
                <a16:creationId xmlns:a16="http://schemas.microsoft.com/office/drawing/2014/main" id="{DA3D2788-EF05-81B5-4CD4-AB2B1BD21293}"/>
              </a:ext>
            </a:extLst>
          </p:cNvPr>
          <p:cNvSpPr/>
          <p:nvPr userDrawn="1"/>
        </p:nvSpPr>
        <p:spPr>
          <a:xfrm>
            <a:off x="5883767" y="269639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three</a:t>
            </a:r>
          </a:p>
        </p:txBody>
      </p:sp>
      <p:sp>
        <p:nvSpPr>
          <p:cNvPr id="31" name="Text Placeholder 15">
            <a:extLst>
              <a:ext uri="{FF2B5EF4-FFF2-40B4-BE49-F238E27FC236}">
                <a16:creationId xmlns:a16="http://schemas.microsoft.com/office/drawing/2014/main" id="{A4111693-9CEE-01C7-F79B-B551BCF5850B}"/>
              </a:ext>
            </a:extLst>
          </p:cNvPr>
          <p:cNvSpPr>
            <a:spLocks noGrp="1"/>
          </p:cNvSpPr>
          <p:nvPr>
            <p:ph type="body" sz="quarter" idx="20" hasCustomPrompt="1"/>
          </p:nvPr>
        </p:nvSpPr>
        <p:spPr>
          <a:xfrm>
            <a:off x="7598699" y="387152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four info here lorem</a:t>
            </a:r>
          </a:p>
        </p:txBody>
      </p:sp>
      <p:sp>
        <p:nvSpPr>
          <p:cNvPr id="32" name="Oval 31">
            <a:extLst>
              <a:ext uri="{FF2B5EF4-FFF2-40B4-BE49-F238E27FC236}">
                <a16:creationId xmlns:a16="http://schemas.microsoft.com/office/drawing/2014/main" id="{C970CE35-3784-0BCB-F7FF-7FA29467857F}"/>
              </a:ext>
            </a:extLst>
          </p:cNvPr>
          <p:cNvSpPr/>
          <p:nvPr userDrawn="1"/>
        </p:nvSpPr>
        <p:spPr>
          <a:xfrm>
            <a:off x="7792473" y="269639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four</a:t>
            </a:r>
          </a:p>
        </p:txBody>
      </p:sp>
      <p:sp>
        <p:nvSpPr>
          <p:cNvPr id="33" name="Text Placeholder 15">
            <a:extLst>
              <a:ext uri="{FF2B5EF4-FFF2-40B4-BE49-F238E27FC236}">
                <a16:creationId xmlns:a16="http://schemas.microsoft.com/office/drawing/2014/main" id="{6679967C-DB88-344F-E62F-E6AB4F78BA47}"/>
              </a:ext>
            </a:extLst>
          </p:cNvPr>
          <p:cNvSpPr>
            <a:spLocks noGrp="1"/>
          </p:cNvSpPr>
          <p:nvPr>
            <p:ph type="body" sz="quarter" idx="21" hasCustomPrompt="1"/>
          </p:nvPr>
        </p:nvSpPr>
        <p:spPr>
          <a:xfrm>
            <a:off x="9507556" y="387152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five info here lorem</a:t>
            </a:r>
          </a:p>
        </p:txBody>
      </p:sp>
      <p:sp>
        <p:nvSpPr>
          <p:cNvPr id="34" name="Oval 33">
            <a:extLst>
              <a:ext uri="{FF2B5EF4-FFF2-40B4-BE49-F238E27FC236}">
                <a16:creationId xmlns:a16="http://schemas.microsoft.com/office/drawing/2014/main" id="{7E8D3516-4DF9-C14A-8A8C-3BD7411C1AEB}"/>
              </a:ext>
            </a:extLst>
          </p:cNvPr>
          <p:cNvSpPr/>
          <p:nvPr userDrawn="1"/>
        </p:nvSpPr>
        <p:spPr>
          <a:xfrm>
            <a:off x="9701330" y="269639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five</a:t>
            </a:r>
          </a:p>
        </p:txBody>
      </p:sp>
      <p:pic>
        <p:nvPicPr>
          <p:cNvPr id="35" name="Graphic 34">
            <a:extLst>
              <a:ext uri="{FF2B5EF4-FFF2-40B4-BE49-F238E27FC236}">
                <a16:creationId xmlns:a16="http://schemas.microsoft.com/office/drawing/2014/main" id="{50285A4F-D4EB-760D-E374-6ED4D0C0E7A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78918" y="2797601"/>
            <a:ext cx="507560" cy="507560"/>
          </a:xfrm>
          <a:prstGeom prst="rect">
            <a:avLst/>
          </a:prstGeom>
        </p:spPr>
      </p:pic>
      <p:pic>
        <p:nvPicPr>
          <p:cNvPr id="36" name="Graphic 35">
            <a:extLst>
              <a:ext uri="{FF2B5EF4-FFF2-40B4-BE49-F238E27FC236}">
                <a16:creationId xmlns:a16="http://schemas.microsoft.com/office/drawing/2014/main" id="{8AE094FA-6630-7A18-B953-3424276E6F56}"/>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035702" y="2827628"/>
            <a:ext cx="411706" cy="447506"/>
          </a:xfrm>
          <a:prstGeom prst="rect">
            <a:avLst/>
          </a:prstGeom>
        </p:spPr>
      </p:pic>
      <p:pic>
        <p:nvPicPr>
          <p:cNvPr id="37" name="Graphic 36">
            <a:extLst>
              <a:ext uri="{FF2B5EF4-FFF2-40B4-BE49-F238E27FC236}">
                <a16:creationId xmlns:a16="http://schemas.microsoft.com/office/drawing/2014/main" id="{347DA0AD-96C8-33C9-8BE4-2058A6B335DC}"/>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352536" y="4789762"/>
            <a:ext cx="496667" cy="496667"/>
          </a:xfrm>
          <a:prstGeom prst="rect">
            <a:avLst/>
          </a:prstGeom>
        </p:spPr>
      </p:pic>
      <p:sp>
        <p:nvSpPr>
          <p:cNvPr id="41" name="Text Placeholder 15">
            <a:extLst>
              <a:ext uri="{FF2B5EF4-FFF2-40B4-BE49-F238E27FC236}">
                <a16:creationId xmlns:a16="http://schemas.microsoft.com/office/drawing/2014/main" id="{D202E1EA-C632-C53A-E649-7E5C8B42E450}"/>
              </a:ext>
            </a:extLst>
          </p:cNvPr>
          <p:cNvSpPr>
            <a:spLocks noGrp="1"/>
          </p:cNvSpPr>
          <p:nvPr>
            <p:ph type="body" sz="quarter" idx="22" hasCustomPrompt="1"/>
          </p:nvPr>
        </p:nvSpPr>
        <p:spPr>
          <a:xfrm>
            <a:off x="1866872" y="5873048"/>
            <a:ext cx="1467998" cy="550522"/>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six info here lorem</a:t>
            </a:r>
          </a:p>
        </p:txBody>
      </p:sp>
      <p:sp>
        <p:nvSpPr>
          <p:cNvPr id="42" name="Oval 41">
            <a:extLst>
              <a:ext uri="{FF2B5EF4-FFF2-40B4-BE49-F238E27FC236}">
                <a16:creationId xmlns:a16="http://schemas.microsoft.com/office/drawing/2014/main" id="{0B765804-86D3-D05C-3D3E-4F3387460044}"/>
              </a:ext>
            </a:extLst>
          </p:cNvPr>
          <p:cNvSpPr/>
          <p:nvPr userDrawn="1"/>
        </p:nvSpPr>
        <p:spPr>
          <a:xfrm>
            <a:off x="2060646" y="469791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six</a:t>
            </a:r>
          </a:p>
        </p:txBody>
      </p:sp>
      <p:sp>
        <p:nvSpPr>
          <p:cNvPr id="43" name="Text Placeholder 15">
            <a:extLst>
              <a:ext uri="{FF2B5EF4-FFF2-40B4-BE49-F238E27FC236}">
                <a16:creationId xmlns:a16="http://schemas.microsoft.com/office/drawing/2014/main" id="{DE132AE1-808E-F285-F390-7AAD5E5AA71B}"/>
              </a:ext>
            </a:extLst>
          </p:cNvPr>
          <p:cNvSpPr>
            <a:spLocks noGrp="1"/>
          </p:cNvSpPr>
          <p:nvPr>
            <p:ph type="body" sz="quarter" idx="23" hasCustomPrompt="1"/>
          </p:nvPr>
        </p:nvSpPr>
        <p:spPr>
          <a:xfrm>
            <a:off x="3776354" y="5873048"/>
            <a:ext cx="1467998" cy="550522"/>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seven info here lorem</a:t>
            </a:r>
          </a:p>
        </p:txBody>
      </p:sp>
      <p:sp>
        <p:nvSpPr>
          <p:cNvPr id="44" name="Oval 43">
            <a:extLst>
              <a:ext uri="{FF2B5EF4-FFF2-40B4-BE49-F238E27FC236}">
                <a16:creationId xmlns:a16="http://schemas.microsoft.com/office/drawing/2014/main" id="{65681109-6EA7-3337-E34F-872CFB7B46F4}"/>
              </a:ext>
            </a:extLst>
          </p:cNvPr>
          <p:cNvSpPr/>
          <p:nvPr userDrawn="1"/>
        </p:nvSpPr>
        <p:spPr>
          <a:xfrm>
            <a:off x="3970128" y="469791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seven</a:t>
            </a:r>
          </a:p>
        </p:txBody>
      </p:sp>
      <p:sp>
        <p:nvSpPr>
          <p:cNvPr id="45" name="Text Placeholder 15">
            <a:extLst>
              <a:ext uri="{FF2B5EF4-FFF2-40B4-BE49-F238E27FC236}">
                <a16:creationId xmlns:a16="http://schemas.microsoft.com/office/drawing/2014/main" id="{2DB42DE7-A6C3-CB77-FDA7-BD391642FFA8}"/>
              </a:ext>
            </a:extLst>
          </p:cNvPr>
          <p:cNvSpPr>
            <a:spLocks noGrp="1"/>
          </p:cNvSpPr>
          <p:nvPr>
            <p:ph type="body" sz="quarter" idx="24" hasCustomPrompt="1"/>
          </p:nvPr>
        </p:nvSpPr>
        <p:spPr>
          <a:xfrm>
            <a:off x="5689993" y="587304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eight info here lorem</a:t>
            </a:r>
          </a:p>
        </p:txBody>
      </p:sp>
      <p:sp>
        <p:nvSpPr>
          <p:cNvPr id="46" name="Oval 45">
            <a:extLst>
              <a:ext uri="{FF2B5EF4-FFF2-40B4-BE49-F238E27FC236}">
                <a16:creationId xmlns:a16="http://schemas.microsoft.com/office/drawing/2014/main" id="{AED09416-B460-BA18-8521-54E724DF689C}"/>
              </a:ext>
            </a:extLst>
          </p:cNvPr>
          <p:cNvSpPr/>
          <p:nvPr userDrawn="1"/>
        </p:nvSpPr>
        <p:spPr>
          <a:xfrm>
            <a:off x="5883767" y="469791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eight</a:t>
            </a:r>
          </a:p>
        </p:txBody>
      </p:sp>
      <p:sp>
        <p:nvSpPr>
          <p:cNvPr id="47" name="Text Placeholder 15">
            <a:extLst>
              <a:ext uri="{FF2B5EF4-FFF2-40B4-BE49-F238E27FC236}">
                <a16:creationId xmlns:a16="http://schemas.microsoft.com/office/drawing/2014/main" id="{7024772C-7D6D-8917-EC52-4C818CBE2F13}"/>
              </a:ext>
            </a:extLst>
          </p:cNvPr>
          <p:cNvSpPr>
            <a:spLocks noGrp="1"/>
          </p:cNvSpPr>
          <p:nvPr>
            <p:ph type="body" sz="quarter" idx="25" hasCustomPrompt="1"/>
          </p:nvPr>
        </p:nvSpPr>
        <p:spPr>
          <a:xfrm>
            <a:off x="7598699" y="587304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nine info here lorem</a:t>
            </a:r>
          </a:p>
        </p:txBody>
      </p:sp>
      <p:sp>
        <p:nvSpPr>
          <p:cNvPr id="48" name="Oval 47">
            <a:extLst>
              <a:ext uri="{FF2B5EF4-FFF2-40B4-BE49-F238E27FC236}">
                <a16:creationId xmlns:a16="http://schemas.microsoft.com/office/drawing/2014/main" id="{7403F1D3-5580-7E21-2BDF-2416F0CE2554}"/>
              </a:ext>
            </a:extLst>
          </p:cNvPr>
          <p:cNvSpPr/>
          <p:nvPr userDrawn="1"/>
        </p:nvSpPr>
        <p:spPr>
          <a:xfrm>
            <a:off x="7792473" y="469791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nine</a:t>
            </a:r>
          </a:p>
        </p:txBody>
      </p:sp>
      <p:sp>
        <p:nvSpPr>
          <p:cNvPr id="49" name="Text Placeholder 15">
            <a:extLst>
              <a:ext uri="{FF2B5EF4-FFF2-40B4-BE49-F238E27FC236}">
                <a16:creationId xmlns:a16="http://schemas.microsoft.com/office/drawing/2014/main" id="{4656CE6F-0AC4-2C5E-A468-288CA372F771}"/>
              </a:ext>
            </a:extLst>
          </p:cNvPr>
          <p:cNvSpPr>
            <a:spLocks noGrp="1"/>
          </p:cNvSpPr>
          <p:nvPr>
            <p:ph type="body" sz="quarter" idx="26" hasCustomPrompt="1"/>
          </p:nvPr>
        </p:nvSpPr>
        <p:spPr>
          <a:xfrm>
            <a:off x="9507556" y="587304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ten info here lorem</a:t>
            </a:r>
          </a:p>
        </p:txBody>
      </p:sp>
      <p:sp>
        <p:nvSpPr>
          <p:cNvPr id="50" name="Oval 49">
            <a:extLst>
              <a:ext uri="{FF2B5EF4-FFF2-40B4-BE49-F238E27FC236}">
                <a16:creationId xmlns:a16="http://schemas.microsoft.com/office/drawing/2014/main" id="{429F1431-6284-8854-985A-05127F438769}"/>
              </a:ext>
            </a:extLst>
          </p:cNvPr>
          <p:cNvSpPr/>
          <p:nvPr userDrawn="1"/>
        </p:nvSpPr>
        <p:spPr>
          <a:xfrm>
            <a:off x="9701330" y="469791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ten</a:t>
            </a:r>
          </a:p>
        </p:txBody>
      </p:sp>
      <p:pic>
        <p:nvPicPr>
          <p:cNvPr id="54" name="Graphic 53">
            <a:extLst>
              <a:ext uri="{FF2B5EF4-FFF2-40B4-BE49-F238E27FC236}">
                <a16:creationId xmlns:a16="http://schemas.microsoft.com/office/drawing/2014/main" id="{45914AF0-B929-06E1-9AE4-356B9CDD5F37}"/>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238960" y="4789761"/>
            <a:ext cx="550521" cy="550521"/>
          </a:xfrm>
          <a:prstGeom prst="rect">
            <a:avLst/>
          </a:prstGeom>
        </p:spPr>
      </p:pic>
      <p:pic>
        <p:nvPicPr>
          <p:cNvPr id="56" name="Graphic 55">
            <a:extLst>
              <a:ext uri="{FF2B5EF4-FFF2-40B4-BE49-F238E27FC236}">
                <a16:creationId xmlns:a16="http://schemas.microsoft.com/office/drawing/2014/main" id="{4EA9EB6D-5534-EAFF-93B4-1ED7910D484F}"/>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057437" y="4789760"/>
            <a:ext cx="550522" cy="550522"/>
          </a:xfrm>
          <a:prstGeom prst="rect">
            <a:avLst/>
          </a:prstGeom>
        </p:spPr>
      </p:pic>
      <p:pic>
        <p:nvPicPr>
          <p:cNvPr id="58" name="Graphic 57">
            <a:extLst>
              <a:ext uri="{FF2B5EF4-FFF2-40B4-BE49-F238E27FC236}">
                <a16:creationId xmlns:a16="http://schemas.microsoft.com/office/drawing/2014/main" id="{EC8DA51B-4D7F-2D12-0339-C66A56B136F2}"/>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147131" y="4789760"/>
            <a:ext cx="553720" cy="553720"/>
          </a:xfrm>
          <a:prstGeom prst="rect">
            <a:avLst/>
          </a:prstGeom>
        </p:spPr>
      </p:pic>
      <p:pic>
        <p:nvPicPr>
          <p:cNvPr id="60" name="Graphic 59">
            <a:extLst>
              <a:ext uri="{FF2B5EF4-FFF2-40B4-BE49-F238E27FC236}">
                <a16:creationId xmlns:a16="http://schemas.microsoft.com/office/drawing/2014/main" id="{76A6BC2E-3347-29B2-9533-BFD28D164BDE}"/>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932184" y="4785361"/>
            <a:ext cx="618742" cy="618740"/>
          </a:xfrm>
          <a:prstGeom prst="rect">
            <a:avLst/>
          </a:prstGeom>
        </p:spPr>
      </p:pic>
      <p:sp>
        <p:nvSpPr>
          <p:cNvPr id="5" name="TextBox 4">
            <a:extLst>
              <a:ext uri="{FF2B5EF4-FFF2-40B4-BE49-F238E27FC236}">
                <a16:creationId xmlns:a16="http://schemas.microsoft.com/office/drawing/2014/main" id="{01C66DBA-2E3B-7BE8-E850-4A49EBDB7874}"/>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175403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A">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6084106"/>
            <a:ext cx="3555207" cy="306196"/>
          </a:xfrm>
        </p:spPr>
        <p:txBody>
          <a:bodyPr>
            <a:noAutofit/>
          </a:bodyPr>
          <a:lstStyle>
            <a:lvl1pPr>
              <a:defRPr sz="1600"/>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9" y="1676250"/>
            <a:ext cx="8368480" cy="1752751"/>
          </a:xfrm>
        </p:spPr>
        <p:txBody>
          <a:bodyPr anchor="b">
            <a:noAutofit/>
          </a:bodyPr>
          <a:lstStyle>
            <a:lvl1pPr>
              <a:lnSpc>
                <a:spcPct val="70000"/>
              </a:lnSpc>
              <a:defRPr sz="4800" b="1" i="0" cap="all" baseline="0">
                <a:solidFill>
                  <a:schemeClr val="tx1">
                    <a:lumMod val="95000"/>
                    <a:lumOff val="5000"/>
                  </a:schemeClr>
                </a:solidFill>
              </a:defRPr>
            </a:lvl1pPr>
          </a:lstStyle>
          <a:p>
            <a:pPr lvl="0"/>
            <a:r>
              <a:rPr lang="en-US"/>
              <a:t>Your title here</a:t>
            </a:r>
          </a:p>
        </p:txBody>
      </p:sp>
      <p:pic>
        <p:nvPicPr>
          <p:cNvPr id="15" name="Graphic 14">
            <a:extLst>
              <a:ext uri="{FF2B5EF4-FFF2-40B4-BE49-F238E27FC236}">
                <a16:creationId xmlns:a16="http://schemas.microsoft.com/office/drawing/2014/main" id="{998C652E-F9A7-9619-434F-4E7BFEBDED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6899" y="580041"/>
            <a:ext cx="1982083" cy="570188"/>
          </a:xfrm>
          <a:prstGeom prst="rect">
            <a:avLst/>
          </a:prstGeom>
        </p:spPr>
      </p:pic>
      <p:sp>
        <p:nvSpPr>
          <p:cNvPr id="8" name="Text Placeholder 7">
            <a:extLst>
              <a:ext uri="{FF2B5EF4-FFF2-40B4-BE49-F238E27FC236}">
                <a16:creationId xmlns:a16="http://schemas.microsoft.com/office/drawing/2014/main" id="{D87E9B33-F547-75D3-4225-0D2694FB01D9}"/>
              </a:ext>
            </a:extLst>
          </p:cNvPr>
          <p:cNvSpPr>
            <a:spLocks noGrp="1"/>
          </p:cNvSpPr>
          <p:nvPr>
            <p:ph type="body" sz="quarter" idx="14" hasCustomPrompt="1"/>
          </p:nvPr>
        </p:nvSpPr>
        <p:spPr>
          <a:xfrm>
            <a:off x="1866900" y="3543300"/>
            <a:ext cx="8368507" cy="900112"/>
          </a:xfrm>
          <a:noFill/>
        </p:spPr>
        <p:txBody>
          <a:bodyPr>
            <a:normAutofit/>
          </a:bodyPr>
          <a:lstStyle>
            <a:lvl1pPr>
              <a:lnSpc>
                <a:spcPct val="100000"/>
              </a:lnSpc>
              <a:defRPr sz="1800">
                <a:solidFill>
                  <a:schemeClr val="tx1">
                    <a:lumMod val="75000"/>
                    <a:lumOff val="25000"/>
                  </a:schemeClr>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10" name="TextBox 9">
            <a:extLst>
              <a:ext uri="{FF2B5EF4-FFF2-40B4-BE49-F238E27FC236}">
                <a16:creationId xmlns:a16="http://schemas.microsoft.com/office/drawing/2014/main" id="{E6E1251F-58CD-1AF8-2652-7283AC6F52CB}"/>
              </a:ext>
            </a:extLst>
          </p:cNvPr>
          <p:cNvSpPr txBox="1"/>
          <p:nvPr userDrawn="1"/>
        </p:nvSpPr>
        <p:spPr>
          <a:xfrm>
            <a:off x="1866899" y="4649911"/>
            <a:ext cx="3555207" cy="230832"/>
          </a:xfrm>
          <a:prstGeom prst="rect">
            <a:avLst/>
          </a:prstGeom>
          <a:noFill/>
        </p:spPr>
        <p:txBody>
          <a:bodyPr wrap="square" lIns="0">
            <a:spAutoFit/>
          </a:bodyPr>
          <a:lstStyle/>
          <a:p>
            <a:pPr algn="l"/>
            <a:r>
              <a:rPr lang="en-US" sz="900" b="1" cap="all" dirty="0">
                <a:solidFill>
                  <a:schemeClr val="tx1">
                    <a:lumMod val="50000"/>
                    <a:lumOff val="50000"/>
                  </a:schemeClr>
                </a:solidFill>
                <a:latin typeface="Arial"/>
                <a:ea typeface="Arial"/>
                <a:cs typeface="Arial"/>
              </a:rPr>
              <a:t>Presenter</a:t>
            </a:r>
            <a:endParaRPr lang="en-US" sz="900" dirty="0"/>
          </a:p>
        </p:txBody>
      </p:sp>
      <p:sp>
        <p:nvSpPr>
          <p:cNvPr id="11" name="Text Placeholder 13">
            <a:extLst>
              <a:ext uri="{FF2B5EF4-FFF2-40B4-BE49-F238E27FC236}">
                <a16:creationId xmlns:a16="http://schemas.microsoft.com/office/drawing/2014/main" id="{0B441A9D-0EB3-D4AD-E9F3-44BB1BE6597B}"/>
              </a:ext>
            </a:extLst>
          </p:cNvPr>
          <p:cNvSpPr>
            <a:spLocks noGrp="1"/>
          </p:cNvSpPr>
          <p:nvPr>
            <p:ph type="body" sz="quarter" idx="15" hasCustomPrompt="1"/>
          </p:nvPr>
        </p:nvSpPr>
        <p:spPr>
          <a:xfrm>
            <a:off x="1866901" y="4875555"/>
            <a:ext cx="3555207" cy="1003752"/>
          </a:xfrm>
        </p:spPr>
        <p:txBody>
          <a:bodyPr>
            <a:noAutofit/>
          </a:bodyPr>
          <a:lstStyle>
            <a:lvl1pPr>
              <a:defRPr sz="1600"/>
            </a:lvl1pPr>
          </a:lstStyle>
          <a:p>
            <a:pPr lvl="0"/>
            <a:r>
              <a:rPr lang="en-US"/>
              <a:t>Name Name</a:t>
            </a:r>
          </a:p>
        </p:txBody>
      </p:sp>
      <p:grpSp>
        <p:nvGrpSpPr>
          <p:cNvPr id="2" name="Group 1">
            <a:extLst>
              <a:ext uri="{FF2B5EF4-FFF2-40B4-BE49-F238E27FC236}">
                <a16:creationId xmlns:a16="http://schemas.microsoft.com/office/drawing/2014/main" id="{3D5AE3B7-173D-97BE-1AD5-701A32E3E2C5}"/>
              </a:ext>
            </a:extLst>
          </p:cNvPr>
          <p:cNvGrpSpPr/>
          <p:nvPr userDrawn="1"/>
        </p:nvGrpSpPr>
        <p:grpSpPr>
          <a:xfrm>
            <a:off x="468887" y="3262747"/>
            <a:ext cx="47707" cy="344979"/>
            <a:chOff x="937774" y="6525494"/>
            <a:chExt cx="95412" cy="689956"/>
          </a:xfrm>
        </p:grpSpPr>
        <p:cxnSp>
          <p:nvCxnSpPr>
            <p:cNvPr id="5" name="Straight Connector 4">
              <a:extLst>
                <a:ext uri="{FF2B5EF4-FFF2-40B4-BE49-F238E27FC236}">
                  <a16:creationId xmlns:a16="http://schemas.microsoft.com/office/drawing/2014/main" id="{AF3BB5C1-E7E9-1316-D59A-62DE0631DB3F}"/>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71818E-F3F5-B796-ECFC-6B50068C252A}"/>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EF6EA0CF-4562-2E91-1BE4-179A77D37441}"/>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 name="Right Triangle 2">
            <a:extLst>
              <a:ext uri="{FF2B5EF4-FFF2-40B4-BE49-F238E27FC236}">
                <a16:creationId xmlns:a16="http://schemas.microsoft.com/office/drawing/2014/main" id="{9B1B1CA5-9B7E-7353-BD9E-36021784FC43}"/>
              </a:ext>
            </a:extLst>
          </p:cNvPr>
          <p:cNvSpPr/>
          <p:nvPr userDrawn="1"/>
        </p:nvSpPr>
        <p:spPr>
          <a:xfrm flipH="1">
            <a:off x="11748247" y="6400800"/>
            <a:ext cx="457200" cy="457200"/>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1823372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TOC B">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F6ECBD8-A752-13D0-90B8-7AB8FA83A8C2}"/>
              </a:ext>
            </a:extLst>
          </p:cNvPr>
          <p:cNvSpPr>
            <a:spLocks noGrp="1"/>
          </p:cNvSpPr>
          <p:nvPr>
            <p:ph type="body" sz="quarter" idx="12" hasCustomPrompt="1"/>
          </p:nvPr>
        </p:nvSpPr>
        <p:spPr>
          <a:xfrm>
            <a:off x="1866872" y="1470165"/>
            <a:ext cx="9711033" cy="638911"/>
          </a:xfrm>
        </p:spPr>
        <p:txBody>
          <a:bodyPr anchor="b">
            <a:noAutofit/>
          </a:bodyPr>
          <a:lstStyle>
            <a:lvl1pPr>
              <a:lnSpc>
                <a:spcPct val="70000"/>
              </a:lnSpc>
              <a:defRPr sz="4000" b="1" i="0" cap="all" baseline="0">
                <a:solidFill>
                  <a:schemeClr val="tx1">
                    <a:lumMod val="95000"/>
                    <a:lumOff val="5000"/>
                  </a:schemeClr>
                </a:solidFill>
              </a:defRPr>
            </a:lvl1pPr>
          </a:lstStyle>
          <a:p>
            <a:pPr lvl="0"/>
            <a:r>
              <a:rPr lang="en-US"/>
              <a:t>Agenda / Table of contents</a:t>
            </a:r>
          </a:p>
        </p:txBody>
      </p:sp>
      <p:sp>
        <p:nvSpPr>
          <p:cNvPr id="4" name="Text Placeholder 7">
            <a:extLst>
              <a:ext uri="{FF2B5EF4-FFF2-40B4-BE49-F238E27FC236}">
                <a16:creationId xmlns:a16="http://schemas.microsoft.com/office/drawing/2014/main" id="{0A8F79FE-A805-524E-7622-F950595B2246}"/>
              </a:ext>
            </a:extLst>
          </p:cNvPr>
          <p:cNvSpPr>
            <a:spLocks noGrp="1"/>
          </p:cNvSpPr>
          <p:nvPr>
            <p:ph type="body" sz="quarter" idx="14" hasCustomPrompt="1"/>
          </p:nvPr>
        </p:nvSpPr>
        <p:spPr>
          <a:xfrm>
            <a:off x="1866873" y="2125944"/>
            <a:ext cx="9711042" cy="378850"/>
          </a:xfrm>
        </p:spPr>
        <p:txBody>
          <a:bodyPr>
            <a:noAutofit/>
          </a:bodyPr>
          <a:lstStyle>
            <a:lvl1pPr>
              <a:lnSpc>
                <a:spcPct val="100000"/>
              </a:lnSpc>
              <a:defRPr sz="16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tx1">
                    <a:lumMod val="75000"/>
                    <a:lumOff val="25000"/>
                  </a:schemeClr>
                </a:solidFill>
                <a:latin typeface="Arial"/>
                <a:ea typeface="Arial"/>
                <a:cs typeface="Arial"/>
              </a:rPr>
              <a:t>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a:t>
            </a:r>
            <a:endParaRPr lang="en-US"/>
          </a:p>
        </p:txBody>
      </p:sp>
      <p:sp>
        <p:nvSpPr>
          <p:cNvPr id="11" name="Shape 3599">
            <a:extLst>
              <a:ext uri="{FF2B5EF4-FFF2-40B4-BE49-F238E27FC236}">
                <a16:creationId xmlns:a16="http://schemas.microsoft.com/office/drawing/2014/main" id="{59FAF7FD-CF33-551D-52DA-587E03EF34E4}"/>
              </a:ext>
            </a:extLst>
          </p:cNvPr>
          <p:cNvSpPr/>
          <p:nvPr userDrawn="1"/>
        </p:nvSpPr>
        <p:spPr>
          <a:xfrm>
            <a:off x="2374932" y="2825443"/>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2"/>
          </a:solidFill>
          <a:ln w="12700">
            <a:miter lim="400000"/>
          </a:ln>
        </p:spPr>
        <p:txBody>
          <a:bodyPr lIns="38100" tIns="38100" rIns="38100" bIns="38100" anchor="ctr"/>
          <a:lstStyle/>
          <a:p>
            <a:endParaRPr sz="5600" dirty="0">
              <a:solidFill>
                <a:prstClr val="black"/>
              </a:solidFill>
            </a:endParaRPr>
          </a:p>
        </p:txBody>
      </p:sp>
      <p:sp>
        <p:nvSpPr>
          <p:cNvPr id="12" name="Shape 3717">
            <a:extLst>
              <a:ext uri="{FF2B5EF4-FFF2-40B4-BE49-F238E27FC236}">
                <a16:creationId xmlns:a16="http://schemas.microsoft.com/office/drawing/2014/main" id="{82383254-51AD-BFBD-E509-A9D4EE366754}"/>
              </a:ext>
            </a:extLst>
          </p:cNvPr>
          <p:cNvSpPr/>
          <p:nvPr userDrawn="1"/>
        </p:nvSpPr>
        <p:spPr>
          <a:xfrm>
            <a:off x="6198053" y="2825443"/>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2"/>
          </a:solidFill>
          <a:ln w="12700">
            <a:miter lim="400000"/>
          </a:ln>
        </p:spPr>
        <p:txBody>
          <a:bodyPr lIns="38100" tIns="38100" rIns="38100" bIns="38100" anchor="ctr"/>
          <a:lstStyle/>
          <a:p>
            <a:endParaRPr sz="5600" dirty="0">
              <a:solidFill>
                <a:prstClr val="black"/>
              </a:solidFill>
            </a:endParaRPr>
          </a:p>
        </p:txBody>
      </p:sp>
      <p:sp>
        <p:nvSpPr>
          <p:cNvPr id="13" name="Shape 3759">
            <a:extLst>
              <a:ext uri="{FF2B5EF4-FFF2-40B4-BE49-F238E27FC236}">
                <a16:creationId xmlns:a16="http://schemas.microsoft.com/office/drawing/2014/main" id="{B31A45C4-AC12-7514-5031-A4E40B205BB0}"/>
              </a:ext>
            </a:extLst>
          </p:cNvPr>
          <p:cNvSpPr/>
          <p:nvPr userDrawn="1"/>
        </p:nvSpPr>
        <p:spPr>
          <a:xfrm>
            <a:off x="4284414" y="2825443"/>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9" y="11291"/>
                  <a:pt x="19636" y="11291"/>
                </a:cubicBezTo>
                <a:lnTo>
                  <a:pt x="19636" y="7364"/>
                </a:lnTo>
                <a:cubicBezTo>
                  <a:pt x="20179"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60"/>
                  <a:pt x="18977" y="0"/>
                  <a:pt x="18164" y="0"/>
                </a:cubicBezTo>
                <a:cubicBezTo>
                  <a:pt x="17350" y="0"/>
                  <a:pt x="16691" y="660"/>
                  <a:pt x="16691" y="1473"/>
                </a:cubicBezTo>
                <a:lnTo>
                  <a:pt x="16691" y="1844"/>
                </a:lnTo>
                <a:lnTo>
                  <a:pt x="2459" y="6030"/>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80" y="21433"/>
                  <a:pt x="5166" y="21600"/>
                  <a:pt x="5400" y="21600"/>
                </a:cubicBezTo>
                <a:lnTo>
                  <a:pt x="9327" y="21600"/>
                </a:lnTo>
                <a:cubicBezTo>
                  <a:pt x="9598" y="21600"/>
                  <a:pt x="9818" y="21380"/>
                  <a:pt x="9818" y="21109"/>
                </a:cubicBezTo>
                <a:cubicBezTo>
                  <a:pt x="9818" y="21073"/>
                  <a:pt x="9805" y="21039"/>
                  <a:pt x="9797" y="21005"/>
                </a:cubicBezTo>
                <a:lnTo>
                  <a:pt x="9806" y="21003"/>
                </a:lnTo>
                <a:lnTo>
                  <a:pt x="8249" y="14329"/>
                </a:lnTo>
                <a:lnTo>
                  <a:pt x="16691" y="16812"/>
                </a:lnTo>
                <a:lnTo>
                  <a:pt x="16691" y="17182"/>
                </a:lnTo>
                <a:cubicBezTo>
                  <a:pt x="16691" y="17996"/>
                  <a:pt x="17350" y="18655"/>
                  <a:pt x="18164" y="18655"/>
                </a:cubicBezTo>
                <a:cubicBezTo>
                  <a:pt x="18977" y="18655"/>
                  <a:pt x="19636" y="17996"/>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2"/>
          </a:solidFill>
          <a:ln w="12700">
            <a:miter lim="400000"/>
          </a:ln>
        </p:spPr>
        <p:txBody>
          <a:bodyPr lIns="38100" tIns="38100" rIns="38100" bIns="38100" anchor="ctr"/>
          <a:lstStyle/>
          <a:p>
            <a:endParaRPr sz="5600" dirty="0">
              <a:solidFill>
                <a:prstClr val="black"/>
              </a:solidFill>
            </a:endParaRPr>
          </a:p>
        </p:txBody>
      </p:sp>
      <p:sp>
        <p:nvSpPr>
          <p:cNvPr id="16" name="Text Placeholder 15">
            <a:extLst>
              <a:ext uri="{FF2B5EF4-FFF2-40B4-BE49-F238E27FC236}">
                <a16:creationId xmlns:a16="http://schemas.microsoft.com/office/drawing/2014/main" id="{F0B42F9A-8787-8CC5-8A4C-5D91B8D29808}"/>
              </a:ext>
            </a:extLst>
          </p:cNvPr>
          <p:cNvSpPr>
            <a:spLocks noGrp="1"/>
          </p:cNvSpPr>
          <p:nvPr>
            <p:ph type="body" sz="quarter" idx="15" hasCustomPrompt="1"/>
          </p:nvPr>
        </p:nvSpPr>
        <p:spPr>
          <a:xfrm>
            <a:off x="1866872" y="3871528"/>
            <a:ext cx="1467998" cy="550522"/>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a:t>
            </a:r>
          </a:p>
        </p:txBody>
      </p:sp>
      <p:sp>
        <p:nvSpPr>
          <p:cNvPr id="20" name="Right Triangle 19">
            <a:extLst>
              <a:ext uri="{FF2B5EF4-FFF2-40B4-BE49-F238E27FC236}">
                <a16:creationId xmlns:a16="http://schemas.microsoft.com/office/drawing/2014/main" id="{9A0A6307-1834-8CFD-4327-4BC51D88923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26" name="Oval 25">
            <a:extLst>
              <a:ext uri="{FF2B5EF4-FFF2-40B4-BE49-F238E27FC236}">
                <a16:creationId xmlns:a16="http://schemas.microsoft.com/office/drawing/2014/main" id="{B003B1E7-E5AF-125D-DCCD-541E2928DD02}"/>
              </a:ext>
            </a:extLst>
          </p:cNvPr>
          <p:cNvSpPr/>
          <p:nvPr userDrawn="1"/>
        </p:nvSpPr>
        <p:spPr>
          <a:xfrm>
            <a:off x="2060646" y="269639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one</a:t>
            </a:r>
          </a:p>
        </p:txBody>
      </p:sp>
      <p:sp>
        <p:nvSpPr>
          <p:cNvPr id="27" name="Text Placeholder 15">
            <a:extLst>
              <a:ext uri="{FF2B5EF4-FFF2-40B4-BE49-F238E27FC236}">
                <a16:creationId xmlns:a16="http://schemas.microsoft.com/office/drawing/2014/main" id="{CE643290-F648-5658-4AB3-63464F090622}"/>
              </a:ext>
            </a:extLst>
          </p:cNvPr>
          <p:cNvSpPr>
            <a:spLocks noGrp="1"/>
          </p:cNvSpPr>
          <p:nvPr>
            <p:ph type="body" sz="quarter" idx="18" hasCustomPrompt="1"/>
          </p:nvPr>
        </p:nvSpPr>
        <p:spPr>
          <a:xfrm>
            <a:off x="3776354" y="3871528"/>
            <a:ext cx="1467998" cy="550522"/>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two info here lorem</a:t>
            </a:r>
          </a:p>
        </p:txBody>
      </p:sp>
      <p:sp>
        <p:nvSpPr>
          <p:cNvPr id="28" name="Oval 27">
            <a:extLst>
              <a:ext uri="{FF2B5EF4-FFF2-40B4-BE49-F238E27FC236}">
                <a16:creationId xmlns:a16="http://schemas.microsoft.com/office/drawing/2014/main" id="{B3964E9A-0BC2-168C-F067-17B31ECA9F13}"/>
              </a:ext>
            </a:extLst>
          </p:cNvPr>
          <p:cNvSpPr/>
          <p:nvPr userDrawn="1"/>
        </p:nvSpPr>
        <p:spPr>
          <a:xfrm>
            <a:off x="3970128" y="269639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two</a:t>
            </a:r>
          </a:p>
        </p:txBody>
      </p:sp>
      <p:sp>
        <p:nvSpPr>
          <p:cNvPr id="29" name="Text Placeholder 15">
            <a:extLst>
              <a:ext uri="{FF2B5EF4-FFF2-40B4-BE49-F238E27FC236}">
                <a16:creationId xmlns:a16="http://schemas.microsoft.com/office/drawing/2014/main" id="{A513781C-C584-2739-6FBA-693CB9C80B60}"/>
              </a:ext>
            </a:extLst>
          </p:cNvPr>
          <p:cNvSpPr>
            <a:spLocks noGrp="1"/>
          </p:cNvSpPr>
          <p:nvPr>
            <p:ph type="body" sz="quarter" idx="19" hasCustomPrompt="1"/>
          </p:nvPr>
        </p:nvSpPr>
        <p:spPr>
          <a:xfrm>
            <a:off x="5689993" y="387152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three info here lorem</a:t>
            </a:r>
          </a:p>
        </p:txBody>
      </p:sp>
      <p:sp>
        <p:nvSpPr>
          <p:cNvPr id="30" name="Oval 29">
            <a:extLst>
              <a:ext uri="{FF2B5EF4-FFF2-40B4-BE49-F238E27FC236}">
                <a16:creationId xmlns:a16="http://schemas.microsoft.com/office/drawing/2014/main" id="{DA3D2788-EF05-81B5-4CD4-AB2B1BD21293}"/>
              </a:ext>
            </a:extLst>
          </p:cNvPr>
          <p:cNvSpPr/>
          <p:nvPr userDrawn="1"/>
        </p:nvSpPr>
        <p:spPr>
          <a:xfrm>
            <a:off x="5883767" y="269639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three</a:t>
            </a:r>
          </a:p>
        </p:txBody>
      </p:sp>
      <p:sp>
        <p:nvSpPr>
          <p:cNvPr id="31" name="Text Placeholder 15">
            <a:extLst>
              <a:ext uri="{FF2B5EF4-FFF2-40B4-BE49-F238E27FC236}">
                <a16:creationId xmlns:a16="http://schemas.microsoft.com/office/drawing/2014/main" id="{A4111693-9CEE-01C7-F79B-B551BCF5850B}"/>
              </a:ext>
            </a:extLst>
          </p:cNvPr>
          <p:cNvSpPr>
            <a:spLocks noGrp="1"/>
          </p:cNvSpPr>
          <p:nvPr>
            <p:ph type="body" sz="quarter" idx="20" hasCustomPrompt="1"/>
          </p:nvPr>
        </p:nvSpPr>
        <p:spPr>
          <a:xfrm>
            <a:off x="7598699" y="387152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four info here lorem</a:t>
            </a:r>
          </a:p>
        </p:txBody>
      </p:sp>
      <p:sp>
        <p:nvSpPr>
          <p:cNvPr id="32" name="Oval 31">
            <a:extLst>
              <a:ext uri="{FF2B5EF4-FFF2-40B4-BE49-F238E27FC236}">
                <a16:creationId xmlns:a16="http://schemas.microsoft.com/office/drawing/2014/main" id="{C970CE35-3784-0BCB-F7FF-7FA29467857F}"/>
              </a:ext>
            </a:extLst>
          </p:cNvPr>
          <p:cNvSpPr/>
          <p:nvPr userDrawn="1"/>
        </p:nvSpPr>
        <p:spPr>
          <a:xfrm>
            <a:off x="7792473" y="269639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four</a:t>
            </a:r>
          </a:p>
        </p:txBody>
      </p:sp>
      <p:sp>
        <p:nvSpPr>
          <p:cNvPr id="33" name="Text Placeholder 15">
            <a:extLst>
              <a:ext uri="{FF2B5EF4-FFF2-40B4-BE49-F238E27FC236}">
                <a16:creationId xmlns:a16="http://schemas.microsoft.com/office/drawing/2014/main" id="{6679967C-DB88-344F-E62F-E6AB4F78BA47}"/>
              </a:ext>
            </a:extLst>
          </p:cNvPr>
          <p:cNvSpPr>
            <a:spLocks noGrp="1"/>
          </p:cNvSpPr>
          <p:nvPr>
            <p:ph type="body" sz="quarter" idx="21" hasCustomPrompt="1"/>
          </p:nvPr>
        </p:nvSpPr>
        <p:spPr>
          <a:xfrm>
            <a:off x="9507556" y="387152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five info here lorem</a:t>
            </a:r>
          </a:p>
        </p:txBody>
      </p:sp>
      <p:sp>
        <p:nvSpPr>
          <p:cNvPr id="34" name="Oval 33">
            <a:extLst>
              <a:ext uri="{FF2B5EF4-FFF2-40B4-BE49-F238E27FC236}">
                <a16:creationId xmlns:a16="http://schemas.microsoft.com/office/drawing/2014/main" id="{7E8D3516-4DF9-C14A-8A8C-3BD7411C1AEB}"/>
              </a:ext>
            </a:extLst>
          </p:cNvPr>
          <p:cNvSpPr/>
          <p:nvPr userDrawn="1"/>
        </p:nvSpPr>
        <p:spPr>
          <a:xfrm>
            <a:off x="9701330" y="269639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five</a:t>
            </a:r>
          </a:p>
        </p:txBody>
      </p:sp>
      <p:pic>
        <p:nvPicPr>
          <p:cNvPr id="35" name="Graphic 34">
            <a:extLst>
              <a:ext uri="{FF2B5EF4-FFF2-40B4-BE49-F238E27FC236}">
                <a16:creationId xmlns:a16="http://schemas.microsoft.com/office/drawing/2014/main" id="{50285A4F-D4EB-760D-E374-6ED4D0C0E7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78918" y="2797601"/>
            <a:ext cx="507560" cy="507560"/>
          </a:xfrm>
          <a:prstGeom prst="rect">
            <a:avLst/>
          </a:prstGeom>
        </p:spPr>
      </p:pic>
      <p:pic>
        <p:nvPicPr>
          <p:cNvPr id="36" name="Graphic 35">
            <a:extLst>
              <a:ext uri="{FF2B5EF4-FFF2-40B4-BE49-F238E27FC236}">
                <a16:creationId xmlns:a16="http://schemas.microsoft.com/office/drawing/2014/main" id="{8AE094FA-6630-7A18-B953-3424276E6F5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35702" y="2827628"/>
            <a:ext cx="411706" cy="447506"/>
          </a:xfrm>
          <a:prstGeom prst="rect">
            <a:avLst/>
          </a:prstGeom>
        </p:spPr>
      </p:pic>
      <p:pic>
        <p:nvPicPr>
          <p:cNvPr id="37" name="Graphic 36">
            <a:extLst>
              <a:ext uri="{FF2B5EF4-FFF2-40B4-BE49-F238E27FC236}">
                <a16:creationId xmlns:a16="http://schemas.microsoft.com/office/drawing/2014/main" id="{347DA0AD-96C8-33C9-8BE4-2058A6B335D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52536" y="4789762"/>
            <a:ext cx="496667" cy="496667"/>
          </a:xfrm>
          <a:prstGeom prst="rect">
            <a:avLst/>
          </a:prstGeom>
        </p:spPr>
      </p:pic>
      <p:sp>
        <p:nvSpPr>
          <p:cNvPr id="41" name="Text Placeholder 15">
            <a:extLst>
              <a:ext uri="{FF2B5EF4-FFF2-40B4-BE49-F238E27FC236}">
                <a16:creationId xmlns:a16="http://schemas.microsoft.com/office/drawing/2014/main" id="{D202E1EA-C632-C53A-E649-7E5C8B42E450}"/>
              </a:ext>
            </a:extLst>
          </p:cNvPr>
          <p:cNvSpPr>
            <a:spLocks noGrp="1"/>
          </p:cNvSpPr>
          <p:nvPr>
            <p:ph type="body" sz="quarter" idx="22" hasCustomPrompt="1"/>
          </p:nvPr>
        </p:nvSpPr>
        <p:spPr>
          <a:xfrm>
            <a:off x="1866872" y="5873048"/>
            <a:ext cx="1467998" cy="550522"/>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six info here lorem</a:t>
            </a:r>
          </a:p>
        </p:txBody>
      </p:sp>
      <p:sp>
        <p:nvSpPr>
          <p:cNvPr id="42" name="Oval 41">
            <a:extLst>
              <a:ext uri="{FF2B5EF4-FFF2-40B4-BE49-F238E27FC236}">
                <a16:creationId xmlns:a16="http://schemas.microsoft.com/office/drawing/2014/main" id="{0B765804-86D3-D05C-3D3E-4F3387460044}"/>
              </a:ext>
            </a:extLst>
          </p:cNvPr>
          <p:cNvSpPr/>
          <p:nvPr userDrawn="1"/>
        </p:nvSpPr>
        <p:spPr>
          <a:xfrm>
            <a:off x="2060646" y="469791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six</a:t>
            </a:r>
          </a:p>
        </p:txBody>
      </p:sp>
      <p:sp>
        <p:nvSpPr>
          <p:cNvPr id="43" name="Text Placeholder 15">
            <a:extLst>
              <a:ext uri="{FF2B5EF4-FFF2-40B4-BE49-F238E27FC236}">
                <a16:creationId xmlns:a16="http://schemas.microsoft.com/office/drawing/2014/main" id="{DE132AE1-808E-F285-F390-7AAD5E5AA71B}"/>
              </a:ext>
            </a:extLst>
          </p:cNvPr>
          <p:cNvSpPr>
            <a:spLocks noGrp="1"/>
          </p:cNvSpPr>
          <p:nvPr>
            <p:ph type="body" sz="quarter" idx="23" hasCustomPrompt="1"/>
          </p:nvPr>
        </p:nvSpPr>
        <p:spPr>
          <a:xfrm>
            <a:off x="3776354" y="5873048"/>
            <a:ext cx="1467998" cy="550522"/>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seven info here lorem</a:t>
            </a:r>
          </a:p>
        </p:txBody>
      </p:sp>
      <p:sp>
        <p:nvSpPr>
          <p:cNvPr id="44" name="Oval 43">
            <a:extLst>
              <a:ext uri="{FF2B5EF4-FFF2-40B4-BE49-F238E27FC236}">
                <a16:creationId xmlns:a16="http://schemas.microsoft.com/office/drawing/2014/main" id="{65681109-6EA7-3337-E34F-872CFB7B46F4}"/>
              </a:ext>
            </a:extLst>
          </p:cNvPr>
          <p:cNvSpPr/>
          <p:nvPr userDrawn="1"/>
        </p:nvSpPr>
        <p:spPr>
          <a:xfrm>
            <a:off x="3970128" y="469791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seven</a:t>
            </a:r>
          </a:p>
        </p:txBody>
      </p:sp>
      <p:sp>
        <p:nvSpPr>
          <p:cNvPr id="45" name="Text Placeholder 15">
            <a:extLst>
              <a:ext uri="{FF2B5EF4-FFF2-40B4-BE49-F238E27FC236}">
                <a16:creationId xmlns:a16="http://schemas.microsoft.com/office/drawing/2014/main" id="{2DB42DE7-A6C3-CB77-FDA7-BD391642FFA8}"/>
              </a:ext>
            </a:extLst>
          </p:cNvPr>
          <p:cNvSpPr>
            <a:spLocks noGrp="1"/>
          </p:cNvSpPr>
          <p:nvPr>
            <p:ph type="body" sz="quarter" idx="24" hasCustomPrompt="1"/>
          </p:nvPr>
        </p:nvSpPr>
        <p:spPr>
          <a:xfrm>
            <a:off x="5689993" y="587304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eight info here lorem</a:t>
            </a:r>
          </a:p>
        </p:txBody>
      </p:sp>
      <p:sp>
        <p:nvSpPr>
          <p:cNvPr id="46" name="Oval 45">
            <a:extLst>
              <a:ext uri="{FF2B5EF4-FFF2-40B4-BE49-F238E27FC236}">
                <a16:creationId xmlns:a16="http://schemas.microsoft.com/office/drawing/2014/main" id="{AED09416-B460-BA18-8521-54E724DF689C}"/>
              </a:ext>
            </a:extLst>
          </p:cNvPr>
          <p:cNvSpPr/>
          <p:nvPr userDrawn="1"/>
        </p:nvSpPr>
        <p:spPr>
          <a:xfrm>
            <a:off x="5883767" y="469791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eight</a:t>
            </a:r>
          </a:p>
        </p:txBody>
      </p:sp>
      <p:sp>
        <p:nvSpPr>
          <p:cNvPr id="47" name="Text Placeholder 15">
            <a:extLst>
              <a:ext uri="{FF2B5EF4-FFF2-40B4-BE49-F238E27FC236}">
                <a16:creationId xmlns:a16="http://schemas.microsoft.com/office/drawing/2014/main" id="{7024772C-7D6D-8917-EC52-4C818CBE2F13}"/>
              </a:ext>
            </a:extLst>
          </p:cNvPr>
          <p:cNvSpPr>
            <a:spLocks noGrp="1"/>
          </p:cNvSpPr>
          <p:nvPr>
            <p:ph type="body" sz="quarter" idx="25" hasCustomPrompt="1"/>
          </p:nvPr>
        </p:nvSpPr>
        <p:spPr>
          <a:xfrm>
            <a:off x="7598699" y="587304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nine info here lorem</a:t>
            </a:r>
          </a:p>
        </p:txBody>
      </p:sp>
      <p:sp>
        <p:nvSpPr>
          <p:cNvPr id="48" name="Oval 47">
            <a:extLst>
              <a:ext uri="{FF2B5EF4-FFF2-40B4-BE49-F238E27FC236}">
                <a16:creationId xmlns:a16="http://schemas.microsoft.com/office/drawing/2014/main" id="{7403F1D3-5580-7E21-2BDF-2416F0CE2554}"/>
              </a:ext>
            </a:extLst>
          </p:cNvPr>
          <p:cNvSpPr/>
          <p:nvPr userDrawn="1"/>
        </p:nvSpPr>
        <p:spPr>
          <a:xfrm>
            <a:off x="7792473" y="469791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nine</a:t>
            </a:r>
          </a:p>
        </p:txBody>
      </p:sp>
      <p:sp>
        <p:nvSpPr>
          <p:cNvPr id="49" name="Text Placeholder 15">
            <a:extLst>
              <a:ext uri="{FF2B5EF4-FFF2-40B4-BE49-F238E27FC236}">
                <a16:creationId xmlns:a16="http://schemas.microsoft.com/office/drawing/2014/main" id="{4656CE6F-0AC4-2C5E-A468-288CA372F771}"/>
              </a:ext>
            </a:extLst>
          </p:cNvPr>
          <p:cNvSpPr>
            <a:spLocks noGrp="1"/>
          </p:cNvSpPr>
          <p:nvPr>
            <p:ph type="body" sz="quarter" idx="26" hasCustomPrompt="1"/>
          </p:nvPr>
        </p:nvSpPr>
        <p:spPr>
          <a:xfrm>
            <a:off x="9507556" y="5873047"/>
            <a:ext cx="1467998" cy="550523"/>
          </a:xfrm>
        </p:spPr>
        <p:txBody>
          <a:bodyPr anchor="t">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ten info here lorem</a:t>
            </a:r>
          </a:p>
        </p:txBody>
      </p:sp>
      <p:sp>
        <p:nvSpPr>
          <p:cNvPr id="50" name="Oval 49">
            <a:extLst>
              <a:ext uri="{FF2B5EF4-FFF2-40B4-BE49-F238E27FC236}">
                <a16:creationId xmlns:a16="http://schemas.microsoft.com/office/drawing/2014/main" id="{429F1431-6284-8854-985A-05127F438769}"/>
              </a:ext>
            </a:extLst>
          </p:cNvPr>
          <p:cNvSpPr/>
          <p:nvPr userDrawn="1"/>
        </p:nvSpPr>
        <p:spPr>
          <a:xfrm>
            <a:off x="9701330" y="4697910"/>
            <a:ext cx="1080450" cy="108045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t"/>
          <a:lstStyle/>
          <a:p>
            <a:pPr algn="ctr"/>
            <a:r>
              <a:rPr lang="en-US" sz="1400" b="1" cap="all" baseline="0" dirty="0">
                <a:solidFill>
                  <a:schemeClr val="tx1">
                    <a:lumMod val="75000"/>
                    <a:lumOff val="25000"/>
                  </a:schemeClr>
                </a:solidFill>
              </a:rPr>
              <a:t>ten</a:t>
            </a:r>
          </a:p>
        </p:txBody>
      </p:sp>
      <p:pic>
        <p:nvPicPr>
          <p:cNvPr id="54" name="Graphic 53">
            <a:extLst>
              <a:ext uri="{FF2B5EF4-FFF2-40B4-BE49-F238E27FC236}">
                <a16:creationId xmlns:a16="http://schemas.microsoft.com/office/drawing/2014/main" id="{45914AF0-B929-06E1-9AE4-356B9CDD5F37}"/>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238960" y="4789761"/>
            <a:ext cx="550521" cy="550521"/>
          </a:xfrm>
          <a:prstGeom prst="rect">
            <a:avLst/>
          </a:prstGeom>
        </p:spPr>
      </p:pic>
      <p:pic>
        <p:nvPicPr>
          <p:cNvPr id="56" name="Graphic 55">
            <a:extLst>
              <a:ext uri="{FF2B5EF4-FFF2-40B4-BE49-F238E27FC236}">
                <a16:creationId xmlns:a16="http://schemas.microsoft.com/office/drawing/2014/main" id="{4EA9EB6D-5534-EAFF-93B4-1ED7910D484F}"/>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057437" y="4789760"/>
            <a:ext cx="550522" cy="550522"/>
          </a:xfrm>
          <a:prstGeom prst="rect">
            <a:avLst/>
          </a:prstGeom>
        </p:spPr>
      </p:pic>
      <p:pic>
        <p:nvPicPr>
          <p:cNvPr id="58" name="Graphic 57">
            <a:extLst>
              <a:ext uri="{FF2B5EF4-FFF2-40B4-BE49-F238E27FC236}">
                <a16:creationId xmlns:a16="http://schemas.microsoft.com/office/drawing/2014/main" id="{EC8DA51B-4D7F-2D12-0339-C66A56B136F2}"/>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147131" y="4789760"/>
            <a:ext cx="553720" cy="553720"/>
          </a:xfrm>
          <a:prstGeom prst="rect">
            <a:avLst/>
          </a:prstGeom>
        </p:spPr>
      </p:pic>
      <p:pic>
        <p:nvPicPr>
          <p:cNvPr id="60" name="Graphic 59">
            <a:extLst>
              <a:ext uri="{FF2B5EF4-FFF2-40B4-BE49-F238E27FC236}">
                <a16:creationId xmlns:a16="http://schemas.microsoft.com/office/drawing/2014/main" id="{76A6BC2E-3347-29B2-9533-BFD28D164BDE}"/>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932184" y="4785361"/>
            <a:ext cx="618742" cy="618740"/>
          </a:xfrm>
          <a:prstGeom prst="rect">
            <a:avLst/>
          </a:prstGeom>
        </p:spPr>
      </p:pic>
      <p:sp>
        <p:nvSpPr>
          <p:cNvPr id="6" name="Slide Number Placeholder 2">
            <a:extLst>
              <a:ext uri="{FF2B5EF4-FFF2-40B4-BE49-F238E27FC236}">
                <a16:creationId xmlns:a16="http://schemas.microsoft.com/office/drawing/2014/main" id="{930EF15A-8168-BDBF-0206-0ADE84D5B433}"/>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90905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TOC D1">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C1D390E-8E67-5CEB-B8C8-CD6DCA81F3E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15" name="Group 14">
            <a:extLst>
              <a:ext uri="{FF2B5EF4-FFF2-40B4-BE49-F238E27FC236}">
                <a16:creationId xmlns:a16="http://schemas.microsoft.com/office/drawing/2014/main" id="{0CBDB9EE-D1A6-3257-88D1-E4770CB4F271}"/>
              </a:ext>
            </a:extLst>
          </p:cNvPr>
          <p:cNvGrpSpPr/>
          <p:nvPr userDrawn="1"/>
        </p:nvGrpSpPr>
        <p:grpSpPr>
          <a:xfrm>
            <a:off x="468887" y="3262747"/>
            <a:ext cx="47707" cy="344979"/>
            <a:chOff x="937774" y="6525494"/>
            <a:chExt cx="95412" cy="689956"/>
          </a:xfrm>
        </p:grpSpPr>
        <p:cxnSp>
          <p:nvCxnSpPr>
            <p:cNvPr id="17" name="Straight Connector 16">
              <a:extLst>
                <a:ext uri="{FF2B5EF4-FFF2-40B4-BE49-F238E27FC236}">
                  <a16:creationId xmlns:a16="http://schemas.microsoft.com/office/drawing/2014/main" id="{2C22575C-3E34-0575-FBDE-2747908FC547}"/>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755C7F-C68F-B5A8-F1C9-7D84BDA19F85}"/>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1F6ECBD8-A752-13D0-90B8-7AB8FA83A8C2}"/>
              </a:ext>
            </a:extLst>
          </p:cNvPr>
          <p:cNvSpPr>
            <a:spLocks noGrp="1"/>
          </p:cNvSpPr>
          <p:nvPr>
            <p:ph type="body" sz="quarter" idx="12" hasCustomPrompt="1"/>
          </p:nvPr>
        </p:nvSpPr>
        <p:spPr>
          <a:xfrm>
            <a:off x="1866873" y="1773117"/>
            <a:ext cx="3758676" cy="197534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Agenda</a:t>
            </a:r>
          </a:p>
        </p:txBody>
      </p:sp>
      <p:sp>
        <p:nvSpPr>
          <p:cNvPr id="4" name="Text Placeholder 7">
            <a:extLst>
              <a:ext uri="{FF2B5EF4-FFF2-40B4-BE49-F238E27FC236}">
                <a16:creationId xmlns:a16="http://schemas.microsoft.com/office/drawing/2014/main" id="{0A8F79FE-A805-524E-7622-F950595B2246}"/>
              </a:ext>
            </a:extLst>
          </p:cNvPr>
          <p:cNvSpPr>
            <a:spLocks noGrp="1"/>
          </p:cNvSpPr>
          <p:nvPr>
            <p:ph type="body" sz="quarter" idx="14" hasCustomPrompt="1"/>
          </p:nvPr>
        </p:nvSpPr>
        <p:spPr>
          <a:xfrm>
            <a:off x="1866873" y="3882189"/>
            <a:ext cx="3758675" cy="2366211"/>
          </a:xfrm>
        </p:spPr>
        <p:txBody>
          <a:bodyPr>
            <a:normAutofit/>
          </a:bodyPr>
          <a:lstStyle>
            <a:lvl1pPr>
              <a:lnSpc>
                <a:spcPct val="100000"/>
              </a:lnSpc>
              <a:defRPr sz="14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tx1">
                    <a:lumMod val="75000"/>
                    <a:lumOff val="25000"/>
                  </a:schemeClr>
                </a:solidFill>
                <a:latin typeface="Arial"/>
                <a:ea typeface="Arial"/>
                <a:cs typeface="Arial"/>
              </a:rPr>
              <a:t>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Aliquam</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erat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volutpat</a:t>
            </a:r>
            <a:r>
              <a:rPr lang="en-US">
                <a:solidFill>
                  <a:schemeClr val="tx1">
                    <a:lumMod val="75000"/>
                    <a:lumOff val="25000"/>
                  </a:schemeClr>
                </a:solidFill>
                <a:latin typeface="Arial"/>
                <a:ea typeface="Arial"/>
                <a:cs typeface="Arial"/>
              </a:rPr>
              <a:t>. 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Aliquam</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erat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volutpat</a:t>
            </a:r>
            <a:r>
              <a:rPr lang="en-US">
                <a:solidFill>
                  <a:schemeClr val="tx1">
                    <a:lumMod val="75000"/>
                    <a:lumOff val="25000"/>
                  </a:schemeClr>
                </a:solidFill>
                <a:latin typeface="Arial"/>
                <a:ea typeface="Arial"/>
                <a:cs typeface="Arial"/>
              </a:rPr>
              <a:t>. </a:t>
            </a:r>
            <a:endParaRPr lang="en-US"/>
          </a:p>
        </p:txBody>
      </p:sp>
      <p:sp>
        <p:nvSpPr>
          <p:cNvPr id="5" name="TextBox 4">
            <a:extLst>
              <a:ext uri="{FF2B5EF4-FFF2-40B4-BE49-F238E27FC236}">
                <a16:creationId xmlns:a16="http://schemas.microsoft.com/office/drawing/2014/main" id="{C5123B03-561C-9E2B-30C0-849576A8DF90}"/>
              </a:ext>
            </a:extLst>
          </p:cNvPr>
          <p:cNvSpPr txBox="1"/>
          <p:nvPr userDrawn="1"/>
        </p:nvSpPr>
        <p:spPr>
          <a:xfrm>
            <a:off x="6096001" y="1930763"/>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one</a:t>
            </a:r>
          </a:p>
        </p:txBody>
      </p:sp>
      <p:sp>
        <p:nvSpPr>
          <p:cNvPr id="6" name="TextBox 5">
            <a:extLst>
              <a:ext uri="{FF2B5EF4-FFF2-40B4-BE49-F238E27FC236}">
                <a16:creationId xmlns:a16="http://schemas.microsoft.com/office/drawing/2014/main" id="{789D2EBB-2C32-4BFF-F750-189981B6A631}"/>
              </a:ext>
            </a:extLst>
          </p:cNvPr>
          <p:cNvSpPr txBox="1"/>
          <p:nvPr userDrawn="1"/>
        </p:nvSpPr>
        <p:spPr>
          <a:xfrm>
            <a:off x="6096001" y="3614233"/>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two</a:t>
            </a:r>
          </a:p>
        </p:txBody>
      </p:sp>
      <p:sp>
        <p:nvSpPr>
          <p:cNvPr id="7" name="TextBox 6">
            <a:extLst>
              <a:ext uri="{FF2B5EF4-FFF2-40B4-BE49-F238E27FC236}">
                <a16:creationId xmlns:a16="http://schemas.microsoft.com/office/drawing/2014/main" id="{ECA759C1-427B-6858-EE7C-BAA4143D3FF6}"/>
              </a:ext>
            </a:extLst>
          </p:cNvPr>
          <p:cNvSpPr txBox="1"/>
          <p:nvPr userDrawn="1"/>
        </p:nvSpPr>
        <p:spPr>
          <a:xfrm>
            <a:off x="6096001" y="5297701"/>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three</a:t>
            </a:r>
          </a:p>
        </p:txBody>
      </p:sp>
      <p:cxnSp>
        <p:nvCxnSpPr>
          <p:cNvPr id="8" name="Straight Connector 7">
            <a:extLst>
              <a:ext uri="{FF2B5EF4-FFF2-40B4-BE49-F238E27FC236}">
                <a16:creationId xmlns:a16="http://schemas.microsoft.com/office/drawing/2014/main" id="{98DB58FD-D3C9-6BE2-ED66-90F8E6A99893}"/>
              </a:ext>
            </a:extLst>
          </p:cNvPr>
          <p:cNvCxnSpPr/>
          <p:nvPr userDrawn="1"/>
        </p:nvCxnSpPr>
        <p:spPr>
          <a:xfrm>
            <a:off x="8119535" y="1181101"/>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257FDE-99A7-C706-8625-30FA7678D7E5}"/>
              </a:ext>
            </a:extLst>
          </p:cNvPr>
          <p:cNvCxnSpPr/>
          <p:nvPr userDrawn="1"/>
        </p:nvCxnSpPr>
        <p:spPr>
          <a:xfrm>
            <a:off x="8119535" y="2796310"/>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258345-E4AD-6639-546F-1E6ABFA76346}"/>
              </a:ext>
            </a:extLst>
          </p:cNvPr>
          <p:cNvCxnSpPr/>
          <p:nvPr userDrawn="1"/>
        </p:nvCxnSpPr>
        <p:spPr>
          <a:xfrm>
            <a:off x="8119535" y="4411521"/>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1" name="Shape 3599">
            <a:extLst>
              <a:ext uri="{FF2B5EF4-FFF2-40B4-BE49-F238E27FC236}">
                <a16:creationId xmlns:a16="http://schemas.microsoft.com/office/drawing/2014/main" id="{59FAF7FD-CF33-551D-52DA-587E03EF34E4}"/>
              </a:ext>
            </a:extLst>
          </p:cNvPr>
          <p:cNvSpPr/>
          <p:nvPr userDrawn="1"/>
        </p:nvSpPr>
        <p:spPr>
          <a:xfrm>
            <a:off x="6881828" y="1321240"/>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1">
              <a:lumMod val="50000"/>
              <a:lumOff val="50000"/>
            </a:schemeClr>
          </a:solidFill>
          <a:ln w="12700">
            <a:miter lim="400000"/>
          </a:ln>
        </p:spPr>
        <p:txBody>
          <a:bodyPr lIns="38100" tIns="38100" rIns="38100" bIns="38100" anchor="ctr"/>
          <a:lstStyle/>
          <a:p>
            <a:endParaRPr sz="5600" dirty="0">
              <a:solidFill>
                <a:prstClr val="black"/>
              </a:solidFill>
            </a:endParaRPr>
          </a:p>
        </p:txBody>
      </p:sp>
      <p:sp>
        <p:nvSpPr>
          <p:cNvPr id="12" name="Shape 3717">
            <a:extLst>
              <a:ext uri="{FF2B5EF4-FFF2-40B4-BE49-F238E27FC236}">
                <a16:creationId xmlns:a16="http://schemas.microsoft.com/office/drawing/2014/main" id="{82383254-51AD-BFBD-E509-A9D4EE366754}"/>
              </a:ext>
            </a:extLst>
          </p:cNvPr>
          <p:cNvSpPr/>
          <p:nvPr userDrawn="1"/>
        </p:nvSpPr>
        <p:spPr>
          <a:xfrm>
            <a:off x="6881828" y="4688176"/>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lumMod val="50000"/>
              <a:lumOff val="50000"/>
            </a:schemeClr>
          </a:solidFill>
          <a:ln w="12700">
            <a:miter lim="400000"/>
          </a:ln>
        </p:spPr>
        <p:txBody>
          <a:bodyPr lIns="38100" tIns="38100" rIns="38100" bIns="38100" anchor="ctr"/>
          <a:lstStyle/>
          <a:p>
            <a:endParaRPr sz="5600" dirty="0">
              <a:solidFill>
                <a:prstClr val="black"/>
              </a:solidFill>
            </a:endParaRPr>
          </a:p>
        </p:txBody>
      </p:sp>
      <p:sp>
        <p:nvSpPr>
          <p:cNvPr id="13" name="Shape 3759">
            <a:extLst>
              <a:ext uri="{FF2B5EF4-FFF2-40B4-BE49-F238E27FC236}">
                <a16:creationId xmlns:a16="http://schemas.microsoft.com/office/drawing/2014/main" id="{B31A45C4-AC12-7514-5031-A4E40B205BB0}"/>
              </a:ext>
            </a:extLst>
          </p:cNvPr>
          <p:cNvSpPr/>
          <p:nvPr userDrawn="1"/>
        </p:nvSpPr>
        <p:spPr>
          <a:xfrm>
            <a:off x="6881828" y="3003031"/>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9" y="11291"/>
                  <a:pt x="19636" y="11291"/>
                </a:cubicBezTo>
                <a:lnTo>
                  <a:pt x="19636" y="7364"/>
                </a:lnTo>
                <a:cubicBezTo>
                  <a:pt x="20179"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60"/>
                  <a:pt x="18977" y="0"/>
                  <a:pt x="18164" y="0"/>
                </a:cubicBezTo>
                <a:cubicBezTo>
                  <a:pt x="17350" y="0"/>
                  <a:pt x="16691" y="660"/>
                  <a:pt x="16691" y="1473"/>
                </a:cubicBezTo>
                <a:lnTo>
                  <a:pt x="16691" y="1844"/>
                </a:lnTo>
                <a:lnTo>
                  <a:pt x="2459" y="6030"/>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80" y="21433"/>
                  <a:pt x="5166" y="21600"/>
                  <a:pt x="5400" y="21600"/>
                </a:cubicBezTo>
                <a:lnTo>
                  <a:pt x="9327" y="21600"/>
                </a:lnTo>
                <a:cubicBezTo>
                  <a:pt x="9598" y="21600"/>
                  <a:pt x="9818" y="21380"/>
                  <a:pt x="9818" y="21109"/>
                </a:cubicBezTo>
                <a:cubicBezTo>
                  <a:pt x="9818" y="21073"/>
                  <a:pt x="9805" y="21039"/>
                  <a:pt x="9797" y="21005"/>
                </a:cubicBezTo>
                <a:lnTo>
                  <a:pt x="9806" y="21003"/>
                </a:lnTo>
                <a:lnTo>
                  <a:pt x="8249" y="14329"/>
                </a:lnTo>
                <a:lnTo>
                  <a:pt x="16691" y="16812"/>
                </a:lnTo>
                <a:lnTo>
                  <a:pt x="16691" y="17182"/>
                </a:lnTo>
                <a:cubicBezTo>
                  <a:pt x="16691" y="17996"/>
                  <a:pt x="17350" y="18655"/>
                  <a:pt x="18164" y="18655"/>
                </a:cubicBezTo>
                <a:cubicBezTo>
                  <a:pt x="18977" y="18655"/>
                  <a:pt x="19636" y="17996"/>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1">
              <a:lumMod val="50000"/>
              <a:lumOff val="50000"/>
            </a:schemeClr>
          </a:solidFill>
          <a:ln w="12700">
            <a:miter lim="400000"/>
          </a:ln>
        </p:spPr>
        <p:txBody>
          <a:bodyPr lIns="38100" tIns="38100" rIns="38100" bIns="38100" anchor="ctr"/>
          <a:lstStyle/>
          <a:p>
            <a:endParaRPr sz="5600" dirty="0">
              <a:solidFill>
                <a:prstClr val="black"/>
              </a:solidFill>
            </a:endParaRPr>
          </a:p>
        </p:txBody>
      </p:sp>
      <p:sp>
        <p:nvSpPr>
          <p:cNvPr id="16" name="Text Placeholder 15">
            <a:extLst>
              <a:ext uri="{FF2B5EF4-FFF2-40B4-BE49-F238E27FC236}">
                <a16:creationId xmlns:a16="http://schemas.microsoft.com/office/drawing/2014/main" id="{F0B42F9A-8787-8CC5-8A4C-5D91B8D29808}"/>
              </a:ext>
            </a:extLst>
          </p:cNvPr>
          <p:cNvSpPr>
            <a:spLocks noGrp="1"/>
          </p:cNvSpPr>
          <p:nvPr>
            <p:ph type="body" sz="quarter" idx="15" hasCustomPrompt="1"/>
          </p:nvPr>
        </p:nvSpPr>
        <p:spPr>
          <a:xfrm>
            <a:off x="8285956" y="1181101"/>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18" name="Text Placeholder 15">
            <a:extLst>
              <a:ext uri="{FF2B5EF4-FFF2-40B4-BE49-F238E27FC236}">
                <a16:creationId xmlns:a16="http://schemas.microsoft.com/office/drawing/2014/main" id="{3B1DAFB3-BCC1-6D1C-626F-C2C28F62485A}"/>
              </a:ext>
            </a:extLst>
          </p:cNvPr>
          <p:cNvSpPr>
            <a:spLocks noGrp="1"/>
          </p:cNvSpPr>
          <p:nvPr>
            <p:ph type="body" sz="quarter" idx="16" hasCustomPrompt="1"/>
          </p:nvPr>
        </p:nvSpPr>
        <p:spPr>
          <a:xfrm>
            <a:off x="8285956" y="2793333"/>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19" name="Text Placeholder 15">
            <a:extLst>
              <a:ext uri="{FF2B5EF4-FFF2-40B4-BE49-F238E27FC236}">
                <a16:creationId xmlns:a16="http://schemas.microsoft.com/office/drawing/2014/main" id="{A281B500-4FC8-A0D2-D721-4E74A542E667}"/>
              </a:ext>
            </a:extLst>
          </p:cNvPr>
          <p:cNvSpPr>
            <a:spLocks noGrp="1"/>
          </p:cNvSpPr>
          <p:nvPr>
            <p:ph type="body" sz="quarter" idx="17" hasCustomPrompt="1"/>
          </p:nvPr>
        </p:nvSpPr>
        <p:spPr>
          <a:xfrm>
            <a:off x="8285956" y="4413585"/>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20" name="Right Triangle 19">
            <a:extLst>
              <a:ext uri="{FF2B5EF4-FFF2-40B4-BE49-F238E27FC236}">
                <a16:creationId xmlns:a16="http://schemas.microsoft.com/office/drawing/2014/main" id="{9A0A6307-1834-8CFD-4327-4BC51D88923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pic>
        <p:nvPicPr>
          <p:cNvPr id="22" name="Graphic 21">
            <a:extLst>
              <a:ext uri="{FF2B5EF4-FFF2-40B4-BE49-F238E27FC236}">
                <a16:creationId xmlns:a16="http://schemas.microsoft.com/office/drawing/2014/main" id="{3CC4F7A3-10B3-BAD1-17D2-2E916C38B23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23" name="TextBox 22">
            <a:extLst>
              <a:ext uri="{FF2B5EF4-FFF2-40B4-BE49-F238E27FC236}">
                <a16:creationId xmlns:a16="http://schemas.microsoft.com/office/drawing/2014/main" id="{AD6C2013-2DFE-FC72-8E45-B11DB752E75A}"/>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2532801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TOC D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F9174-24FE-9B57-A506-8D7EDFBC97F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15" name="Group 14">
            <a:extLst>
              <a:ext uri="{FF2B5EF4-FFF2-40B4-BE49-F238E27FC236}">
                <a16:creationId xmlns:a16="http://schemas.microsoft.com/office/drawing/2014/main" id="{0CBDB9EE-D1A6-3257-88D1-E4770CB4F271}"/>
              </a:ext>
            </a:extLst>
          </p:cNvPr>
          <p:cNvGrpSpPr/>
          <p:nvPr userDrawn="1"/>
        </p:nvGrpSpPr>
        <p:grpSpPr>
          <a:xfrm>
            <a:off x="468887" y="3262747"/>
            <a:ext cx="47707" cy="344979"/>
            <a:chOff x="937774" y="6525494"/>
            <a:chExt cx="95412" cy="689956"/>
          </a:xfrm>
        </p:grpSpPr>
        <p:cxnSp>
          <p:nvCxnSpPr>
            <p:cNvPr id="17" name="Straight Connector 16">
              <a:extLst>
                <a:ext uri="{FF2B5EF4-FFF2-40B4-BE49-F238E27FC236}">
                  <a16:creationId xmlns:a16="http://schemas.microsoft.com/office/drawing/2014/main" id="{2C22575C-3E34-0575-FBDE-2747908FC547}"/>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755C7F-C68F-B5A8-F1C9-7D84BDA19F85}"/>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1F6ECBD8-A752-13D0-90B8-7AB8FA83A8C2}"/>
              </a:ext>
            </a:extLst>
          </p:cNvPr>
          <p:cNvSpPr>
            <a:spLocks noGrp="1"/>
          </p:cNvSpPr>
          <p:nvPr>
            <p:ph type="body" sz="quarter" idx="12" hasCustomPrompt="1"/>
          </p:nvPr>
        </p:nvSpPr>
        <p:spPr>
          <a:xfrm>
            <a:off x="1866873" y="1799616"/>
            <a:ext cx="3758676" cy="1948842"/>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Agenda</a:t>
            </a:r>
          </a:p>
        </p:txBody>
      </p:sp>
      <p:sp>
        <p:nvSpPr>
          <p:cNvPr id="4" name="Text Placeholder 7">
            <a:extLst>
              <a:ext uri="{FF2B5EF4-FFF2-40B4-BE49-F238E27FC236}">
                <a16:creationId xmlns:a16="http://schemas.microsoft.com/office/drawing/2014/main" id="{0A8F79FE-A805-524E-7622-F950595B2246}"/>
              </a:ext>
            </a:extLst>
          </p:cNvPr>
          <p:cNvSpPr>
            <a:spLocks noGrp="1"/>
          </p:cNvSpPr>
          <p:nvPr>
            <p:ph type="body" sz="quarter" idx="14" hasCustomPrompt="1"/>
          </p:nvPr>
        </p:nvSpPr>
        <p:spPr>
          <a:xfrm>
            <a:off x="1866873" y="3882189"/>
            <a:ext cx="3758675" cy="2366211"/>
          </a:xfrm>
        </p:spPr>
        <p:txBody>
          <a:bodyPr>
            <a:normAutofit/>
          </a:bodyPr>
          <a:lstStyle>
            <a:lvl1pPr>
              <a:lnSpc>
                <a:spcPct val="100000"/>
              </a:lnSpc>
              <a:defRPr sz="14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tx1">
                    <a:lumMod val="75000"/>
                    <a:lumOff val="25000"/>
                  </a:schemeClr>
                </a:solidFill>
                <a:latin typeface="Arial"/>
                <a:ea typeface="Arial"/>
                <a:cs typeface="Arial"/>
              </a:rPr>
              <a:t>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Aliquam</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erat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volutpat</a:t>
            </a:r>
            <a:r>
              <a:rPr lang="en-US">
                <a:solidFill>
                  <a:schemeClr val="tx1">
                    <a:lumMod val="75000"/>
                    <a:lumOff val="25000"/>
                  </a:schemeClr>
                </a:solidFill>
                <a:latin typeface="Arial"/>
                <a:ea typeface="Arial"/>
                <a:cs typeface="Arial"/>
              </a:rPr>
              <a:t>. 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Aliquam</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erat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volutpat</a:t>
            </a:r>
            <a:r>
              <a:rPr lang="en-US">
                <a:solidFill>
                  <a:schemeClr val="tx1">
                    <a:lumMod val="75000"/>
                    <a:lumOff val="25000"/>
                  </a:schemeClr>
                </a:solidFill>
                <a:latin typeface="Arial"/>
                <a:ea typeface="Arial"/>
                <a:cs typeface="Arial"/>
              </a:rPr>
              <a:t>. </a:t>
            </a:r>
            <a:endParaRPr lang="en-US"/>
          </a:p>
        </p:txBody>
      </p:sp>
      <p:sp>
        <p:nvSpPr>
          <p:cNvPr id="5" name="TextBox 4">
            <a:extLst>
              <a:ext uri="{FF2B5EF4-FFF2-40B4-BE49-F238E27FC236}">
                <a16:creationId xmlns:a16="http://schemas.microsoft.com/office/drawing/2014/main" id="{C5123B03-561C-9E2B-30C0-849576A8DF90}"/>
              </a:ext>
            </a:extLst>
          </p:cNvPr>
          <p:cNvSpPr txBox="1"/>
          <p:nvPr userDrawn="1"/>
        </p:nvSpPr>
        <p:spPr>
          <a:xfrm>
            <a:off x="6096001" y="1930763"/>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four</a:t>
            </a:r>
          </a:p>
        </p:txBody>
      </p:sp>
      <p:sp>
        <p:nvSpPr>
          <p:cNvPr id="6" name="TextBox 5">
            <a:extLst>
              <a:ext uri="{FF2B5EF4-FFF2-40B4-BE49-F238E27FC236}">
                <a16:creationId xmlns:a16="http://schemas.microsoft.com/office/drawing/2014/main" id="{789D2EBB-2C32-4BFF-F750-189981B6A631}"/>
              </a:ext>
            </a:extLst>
          </p:cNvPr>
          <p:cNvSpPr txBox="1"/>
          <p:nvPr userDrawn="1"/>
        </p:nvSpPr>
        <p:spPr>
          <a:xfrm>
            <a:off x="6096001" y="3614233"/>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five</a:t>
            </a:r>
          </a:p>
        </p:txBody>
      </p:sp>
      <p:sp>
        <p:nvSpPr>
          <p:cNvPr id="7" name="TextBox 6">
            <a:extLst>
              <a:ext uri="{FF2B5EF4-FFF2-40B4-BE49-F238E27FC236}">
                <a16:creationId xmlns:a16="http://schemas.microsoft.com/office/drawing/2014/main" id="{ECA759C1-427B-6858-EE7C-BAA4143D3FF6}"/>
              </a:ext>
            </a:extLst>
          </p:cNvPr>
          <p:cNvSpPr txBox="1"/>
          <p:nvPr userDrawn="1"/>
        </p:nvSpPr>
        <p:spPr>
          <a:xfrm>
            <a:off x="6096001" y="5297701"/>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six</a:t>
            </a:r>
          </a:p>
        </p:txBody>
      </p:sp>
      <p:cxnSp>
        <p:nvCxnSpPr>
          <p:cNvPr id="8" name="Straight Connector 7">
            <a:extLst>
              <a:ext uri="{FF2B5EF4-FFF2-40B4-BE49-F238E27FC236}">
                <a16:creationId xmlns:a16="http://schemas.microsoft.com/office/drawing/2014/main" id="{98DB58FD-D3C9-6BE2-ED66-90F8E6A99893}"/>
              </a:ext>
            </a:extLst>
          </p:cNvPr>
          <p:cNvCxnSpPr/>
          <p:nvPr userDrawn="1"/>
        </p:nvCxnSpPr>
        <p:spPr>
          <a:xfrm>
            <a:off x="8119535" y="1181101"/>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257FDE-99A7-C706-8625-30FA7678D7E5}"/>
              </a:ext>
            </a:extLst>
          </p:cNvPr>
          <p:cNvCxnSpPr/>
          <p:nvPr userDrawn="1"/>
        </p:nvCxnSpPr>
        <p:spPr>
          <a:xfrm>
            <a:off x="8119535" y="2796310"/>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258345-E4AD-6639-546F-1E6ABFA76346}"/>
              </a:ext>
            </a:extLst>
          </p:cNvPr>
          <p:cNvCxnSpPr/>
          <p:nvPr userDrawn="1"/>
        </p:nvCxnSpPr>
        <p:spPr>
          <a:xfrm>
            <a:off x="8119535" y="4411521"/>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F0B42F9A-8787-8CC5-8A4C-5D91B8D29808}"/>
              </a:ext>
            </a:extLst>
          </p:cNvPr>
          <p:cNvSpPr>
            <a:spLocks noGrp="1"/>
          </p:cNvSpPr>
          <p:nvPr>
            <p:ph type="body" sz="quarter" idx="15" hasCustomPrompt="1"/>
          </p:nvPr>
        </p:nvSpPr>
        <p:spPr>
          <a:xfrm>
            <a:off x="8285956" y="1181101"/>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18" name="Text Placeholder 15">
            <a:extLst>
              <a:ext uri="{FF2B5EF4-FFF2-40B4-BE49-F238E27FC236}">
                <a16:creationId xmlns:a16="http://schemas.microsoft.com/office/drawing/2014/main" id="{3B1DAFB3-BCC1-6D1C-626F-C2C28F62485A}"/>
              </a:ext>
            </a:extLst>
          </p:cNvPr>
          <p:cNvSpPr>
            <a:spLocks noGrp="1"/>
          </p:cNvSpPr>
          <p:nvPr>
            <p:ph type="body" sz="quarter" idx="16" hasCustomPrompt="1"/>
          </p:nvPr>
        </p:nvSpPr>
        <p:spPr>
          <a:xfrm>
            <a:off x="8285956" y="2793333"/>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19" name="Text Placeholder 15">
            <a:extLst>
              <a:ext uri="{FF2B5EF4-FFF2-40B4-BE49-F238E27FC236}">
                <a16:creationId xmlns:a16="http://schemas.microsoft.com/office/drawing/2014/main" id="{A281B500-4FC8-A0D2-D721-4E74A542E667}"/>
              </a:ext>
            </a:extLst>
          </p:cNvPr>
          <p:cNvSpPr>
            <a:spLocks noGrp="1"/>
          </p:cNvSpPr>
          <p:nvPr>
            <p:ph type="body" sz="quarter" idx="17" hasCustomPrompt="1"/>
          </p:nvPr>
        </p:nvSpPr>
        <p:spPr>
          <a:xfrm>
            <a:off x="8285956" y="4413585"/>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20" name="Right Triangle 19">
            <a:extLst>
              <a:ext uri="{FF2B5EF4-FFF2-40B4-BE49-F238E27FC236}">
                <a16:creationId xmlns:a16="http://schemas.microsoft.com/office/drawing/2014/main" id="{9A0A6307-1834-8CFD-4327-4BC51D88923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pic>
        <p:nvPicPr>
          <p:cNvPr id="22" name="Graphic 21">
            <a:extLst>
              <a:ext uri="{FF2B5EF4-FFF2-40B4-BE49-F238E27FC236}">
                <a16:creationId xmlns:a16="http://schemas.microsoft.com/office/drawing/2014/main" id="{3CC4F7A3-10B3-BAD1-17D2-2E916C38B23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pic>
        <p:nvPicPr>
          <p:cNvPr id="25" name="Graphic 24">
            <a:extLst>
              <a:ext uri="{FF2B5EF4-FFF2-40B4-BE49-F238E27FC236}">
                <a16:creationId xmlns:a16="http://schemas.microsoft.com/office/drawing/2014/main" id="{1EEF090B-7121-597A-B337-A31B3E2522B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53988" y="1292056"/>
            <a:ext cx="507560" cy="507560"/>
          </a:xfrm>
          <a:prstGeom prst="rect">
            <a:avLst/>
          </a:prstGeom>
        </p:spPr>
      </p:pic>
      <p:pic>
        <p:nvPicPr>
          <p:cNvPr id="30" name="Graphic 29">
            <a:extLst>
              <a:ext uri="{FF2B5EF4-FFF2-40B4-BE49-F238E27FC236}">
                <a16:creationId xmlns:a16="http://schemas.microsoft.com/office/drawing/2014/main" id="{25B68E4E-E4D4-E897-AAFD-210B96B3248E}"/>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01915" y="3003032"/>
            <a:ext cx="411706" cy="447506"/>
          </a:xfrm>
          <a:prstGeom prst="rect">
            <a:avLst/>
          </a:prstGeom>
        </p:spPr>
      </p:pic>
      <p:pic>
        <p:nvPicPr>
          <p:cNvPr id="33" name="Graphic 32">
            <a:extLst>
              <a:ext uri="{FF2B5EF4-FFF2-40B4-BE49-F238E27FC236}">
                <a16:creationId xmlns:a16="http://schemas.microsoft.com/office/drawing/2014/main" id="{28C8DC96-FDC4-F63B-4F4F-A34A930DFCBD}"/>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859432" y="4678448"/>
            <a:ext cx="496667" cy="496667"/>
          </a:xfrm>
          <a:prstGeom prst="rect">
            <a:avLst/>
          </a:prstGeom>
        </p:spPr>
      </p:pic>
      <p:sp>
        <p:nvSpPr>
          <p:cNvPr id="11" name="TextBox 10">
            <a:extLst>
              <a:ext uri="{FF2B5EF4-FFF2-40B4-BE49-F238E27FC236}">
                <a16:creationId xmlns:a16="http://schemas.microsoft.com/office/drawing/2014/main" id="{851CE622-932A-50AB-F47D-E0DB892C6A67}"/>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2384231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TOC C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1F6ECBD8-A752-13D0-90B8-7AB8FA83A8C2}"/>
              </a:ext>
            </a:extLst>
          </p:cNvPr>
          <p:cNvSpPr>
            <a:spLocks noGrp="1"/>
          </p:cNvSpPr>
          <p:nvPr>
            <p:ph type="body" sz="quarter" idx="12" hasCustomPrompt="1"/>
          </p:nvPr>
        </p:nvSpPr>
        <p:spPr>
          <a:xfrm>
            <a:off x="1866873" y="3109546"/>
            <a:ext cx="3758676" cy="63891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Agenda</a:t>
            </a:r>
          </a:p>
        </p:txBody>
      </p:sp>
      <p:sp>
        <p:nvSpPr>
          <p:cNvPr id="4" name="Text Placeholder 7">
            <a:extLst>
              <a:ext uri="{FF2B5EF4-FFF2-40B4-BE49-F238E27FC236}">
                <a16:creationId xmlns:a16="http://schemas.microsoft.com/office/drawing/2014/main" id="{0A8F79FE-A805-524E-7622-F950595B2246}"/>
              </a:ext>
            </a:extLst>
          </p:cNvPr>
          <p:cNvSpPr>
            <a:spLocks noGrp="1"/>
          </p:cNvSpPr>
          <p:nvPr>
            <p:ph type="body" sz="quarter" idx="14" hasCustomPrompt="1"/>
          </p:nvPr>
        </p:nvSpPr>
        <p:spPr>
          <a:xfrm>
            <a:off x="1866873" y="3882189"/>
            <a:ext cx="3758675" cy="2366211"/>
          </a:xfrm>
        </p:spPr>
        <p:txBody>
          <a:bodyPr>
            <a:normAutofit/>
          </a:bodyPr>
          <a:lstStyle>
            <a:lvl1pPr>
              <a:lnSpc>
                <a:spcPct val="100000"/>
              </a:lnSpc>
              <a:defRPr sz="14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tx1">
                    <a:lumMod val="75000"/>
                    <a:lumOff val="25000"/>
                  </a:schemeClr>
                </a:solidFill>
                <a:latin typeface="Arial"/>
                <a:ea typeface="Arial"/>
                <a:cs typeface="Arial"/>
              </a:rPr>
              <a:t>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Aliquam</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erat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volutpat</a:t>
            </a:r>
            <a:r>
              <a:rPr lang="en-US">
                <a:solidFill>
                  <a:schemeClr val="tx1">
                    <a:lumMod val="75000"/>
                    <a:lumOff val="25000"/>
                  </a:schemeClr>
                </a:solidFill>
                <a:latin typeface="Arial"/>
                <a:ea typeface="Arial"/>
                <a:cs typeface="Arial"/>
              </a:rPr>
              <a:t>. 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Aliquam</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erat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volutpat</a:t>
            </a:r>
            <a:r>
              <a:rPr lang="en-US">
                <a:solidFill>
                  <a:schemeClr val="tx1">
                    <a:lumMod val="75000"/>
                    <a:lumOff val="25000"/>
                  </a:schemeClr>
                </a:solidFill>
                <a:latin typeface="Arial"/>
                <a:ea typeface="Arial"/>
                <a:cs typeface="Arial"/>
              </a:rPr>
              <a:t>. </a:t>
            </a:r>
            <a:endParaRPr lang="en-US"/>
          </a:p>
        </p:txBody>
      </p:sp>
      <p:sp>
        <p:nvSpPr>
          <p:cNvPr id="5" name="TextBox 4">
            <a:extLst>
              <a:ext uri="{FF2B5EF4-FFF2-40B4-BE49-F238E27FC236}">
                <a16:creationId xmlns:a16="http://schemas.microsoft.com/office/drawing/2014/main" id="{C5123B03-561C-9E2B-30C0-849576A8DF90}"/>
              </a:ext>
            </a:extLst>
          </p:cNvPr>
          <p:cNvSpPr txBox="1"/>
          <p:nvPr userDrawn="1"/>
        </p:nvSpPr>
        <p:spPr>
          <a:xfrm>
            <a:off x="6096001" y="1930763"/>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one</a:t>
            </a:r>
          </a:p>
        </p:txBody>
      </p:sp>
      <p:sp>
        <p:nvSpPr>
          <p:cNvPr id="6" name="TextBox 5">
            <a:extLst>
              <a:ext uri="{FF2B5EF4-FFF2-40B4-BE49-F238E27FC236}">
                <a16:creationId xmlns:a16="http://schemas.microsoft.com/office/drawing/2014/main" id="{789D2EBB-2C32-4BFF-F750-189981B6A631}"/>
              </a:ext>
            </a:extLst>
          </p:cNvPr>
          <p:cNvSpPr txBox="1"/>
          <p:nvPr userDrawn="1"/>
        </p:nvSpPr>
        <p:spPr>
          <a:xfrm>
            <a:off x="6096001" y="3614233"/>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two</a:t>
            </a:r>
          </a:p>
        </p:txBody>
      </p:sp>
      <p:sp>
        <p:nvSpPr>
          <p:cNvPr id="7" name="TextBox 6">
            <a:extLst>
              <a:ext uri="{FF2B5EF4-FFF2-40B4-BE49-F238E27FC236}">
                <a16:creationId xmlns:a16="http://schemas.microsoft.com/office/drawing/2014/main" id="{ECA759C1-427B-6858-EE7C-BAA4143D3FF6}"/>
              </a:ext>
            </a:extLst>
          </p:cNvPr>
          <p:cNvSpPr txBox="1"/>
          <p:nvPr userDrawn="1"/>
        </p:nvSpPr>
        <p:spPr>
          <a:xfrm>
            <a:off x="6096001" y="5297701"/>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three</a:t>
            </a:r>
          </a:p>
        </p:txBody>
      </p:sp>
      <p:cxnSp>
        <p:nvCxnSpPr>
          <p:cNvPr id="8" name="Straight Connector 7">
            <a:extLst>
              <a:ext uri="{FF2B5EF4-FFF2-40B4-BE49-F238E27FC236}">
                <a16:creationId xmlns:a16="http://schemas.microsoft.com/office/drawing/2014/main" id="{98DB58FD-D3C9-6BE2-ED66-90F8E6A99893}"/>
              </a:ext>
            </a:extLst>
          </p:cNvPr>
          <p:cNvCxnSpPr/>
          <p:nvPr userDrawn="1"/>
        </p:nvCxnSpPr>
        <p:spPr>
          <a:xfrm>
            <a:off x="8119535" y="1181101"/>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257FDE-99A7-C706-8625-30FA7678D7E5}"/>
              </a:ext>
            </a:extLst>
          </p:cNvPr>
          <p:cNvCxnSpPr/>
          <p:nvPr userDrawn="1"/>
        </p:nvCxnSpPr>
        <p:spPr>
          <a:xfrm>
            <a:off x="8119535" y="2796310"/>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258345-E4AD-6639-546F-1E6ABFA76346}"/>
              </a:ext>
            </a:extLst>
          </p:cNvPr>
          <p:cNvCxnSpPr/>
          <p:nvPr userDrawn="1"/>
        </p:nvCxnSpPr>
        <p:spPr>
          <a:xfrm>
            <a:off x="8119535" y="4411521"/>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1" name="Shape 3599">
            <a:extLst>
              <a:ext uri="{FF2B5EF4-FFF2-40B4-BE49-F238E27FC236}">
                <a16:creationId xmlns:a16="http://schemas.microsoft.com/office/drawing/2014/main" id="{59FAF7FD-CF33-551D-52DA-587E03EF34E4}"/>
              </a:ext>
            </a:extLst>
          </p:cNvPr>
          <p:cNvSpPr/>
          <p:nvPr userDrawn="1"/>
        </p:nvSpPr>
        <p:spPr>
          <a:xfrm>
            <a:off x="6881828" y="1321240"/>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1">
              <a:lumMod val="50000"/>
              <a:lumOff val="50000"/>
            </a:schemeClr>
          </a:solidFill>
          <a:ln w="12700">
            <a:miter lim="400000"/>
          </a:ln>
        </p:spPr>
        <p:txBody>
          <a:bodyPr lIns="38100" tIns="38100" rIns="38100" bIns="38100" anchor="ctr"/>
          <a:lstStyle/>
          <a:p>
            <a:endParaRPr sz="5600" dirty="0">
              <a:solidFill>
                <a:prstClr val="black"/>
              </a:solidFill>
            </a:endParaRPr>
          </a:p>
        </p:txBody>
      </p:sp>
      <p:sp>
        <p:nvSpPr>
          <p:cNvPr id="12" name="Shape 3717">
            <a:extLst>
              <a:ext uri="{FF2B5EF4-FFF2-40B4-BE49-F238E27FC236}">
                <a16:creationId xmlns:a16="http://schemas.microsoft.com/office/drawing/2014/main" id="{82383254-51AD-BFBD-E509-A9D4EE366754}"/>
              </a:ext>
            </a:extLst>
          </p:cNvPr>
          <p:cNvSpPr/>
          <p:nvPr userDrawn="1"/>
        </p:nvSpPr>
        <p:spPr>
          <a:xfrm>
            <a:off x="6881828" y="4688176"/>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lumMod val="50000"/>
              <a:lumOff val="50000"/>
            </a:schemeClr>
          </a:solidFill>
          <a:ln w="12700">
            <a:miter lim="400000"/>
          </a:ln>
        </p:spPr>
        <p:txBody>
          <a:bodyPr lIns="38100" tIns="38100" rIns="38100" bIns="38100" anchor="ctr"/>
          <a:lstStyle/>
          <a:p>
            <a:endParaRPr sz="5600" dirty="0">
              <a:solidFill>
                <a:prstClr val="black"/>
              </a:solidFill>
            </a:endParaRPr>
          </a:p>
        </p:txBody>
      </p:sp>
      <p:sp>
        <p:nvSpPr>
          <p:cNvPr id="13" name="Shape 3759">
            <a:extLst>
              <a:ext uri="{FF2B5EF4-FFF2-40B4-BE49-F238E27FC236}">
                <a16:creationId xmlns:a16="http://schemas.microsoft.com/office/drawing/2014/main" id="{B31A45C4-AC12-7514-5031-A4E40B205BB0}"/>
              </a:ext>
            </a:extLst>
          </p:cNvPr>
          <p:cNvSpPr/>
          <p:nvPr userDrawn="1"/>
        </p:nvSpPr>
        <p:spPr>
          <a:xfrm>
            <a:off x="6881828" y="3003031"/>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9" y="11291"/>
                  <a:pt x="19636" y="11291"/>
                </a:cubicBezTo>
                <a:lnTo>
                  <a:pt x="19636" y="7364"/>
                </a:lnTo>
                <a:cubicBezTo>
                  <a:pt x="20179"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60"/>
                  <a:pt x="18977" y="0"/>
                  <a:pt x="18164" y="0"/>
                </a:cubicBezTo>
                <a:cubicBezTo>
                  <a:pt x="17350" y="0"/>
                  <a:pt x="16691" y="660"/>
                  <a:pt x="16691" y="1473"/>
                </a:cubicBezTo>
                <a:lnTo>
                  <a:pt x="16691" y="1844"/>
                </a:lnTo>
                <a:lnTo>
                  <a:pt x="2459" y="6030"/>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80" y="21433"/>
                  <a:pt x="5166" y="21600"/>
                  <a:pt x="5400" y="21600"/>
                </a:cubicBezTo>
                <a:lnTo>
                  <a:pt x="9327" y="21600"/>
                </a:lnTo>
                <a:cubicBezTo>
                  <a:pt x="9598" y="21600"/>
                  <a:pt x="9818" y="21380"/>
                  <a:pt x="9818" y="21109"/>
                </a:cubicBezTo>
                <a:cubicBezTo>
                  <a:pt x="9818" y="21073"/>
                  <a:pt x="9805" y="21039"/>
                  <a:pt x="9797" y="21005"/>
                </a:cubicBezTo>
                <a:lnTo>
                  <a:pt x="9806" y="21003"/>
                </a:lnTo>
                <a:lnTo>
                  <a:pt x="8249" y="14329"/>
                </a:lnTo>
                <a:lnTo>
                  <a:pt x="16691" y="16812"/>
                </a:lnTo>
                <a:lnTo>
                  <a:pt x="16691" y="17182"/>
                </a:lnTo>
                <a:cubicBezTo>
                  <a:pt x="16691" y="17996"/>
                  <a:pt x="17350" y="18655"/>
                  <a:pt x="18164" y="18655"/>
                </a:cubicBezTo>
                <a:cubicBezTo>
                  <a:pt x="18977" y="18655"/>
                  <a:pt x="19636" y="17996"/>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1">
              <a:lumMod val="50000"/>
              <a:lumOff val="50000"/>
            </a:schemeClr>
          </a:solidFill>
          <a:ln w="12700">
            <a:miter lim="400000"/>
          </a:ln>
        </p:spPr>
        <p:txBody>
          <a:bodyPr lIns="38100" tIns="38100" rIns="38100" bIns="38100" anchor="ctr"/>
          <a:lstStyle/>
          <a:p>
            <a:endParaRPr sz="5600" dirty="0">
              <a:solidFill>
                <a:prstClr val="black"/>
              </a:solidFill>
            </a:endParaRPr>
          </a:p>
        </p:txBody>
      </p:sp>
      <p:sp>
        <p:nvSpPr>
          <p:cNvPr id="16" name="Text Placeholder 15">
            <a:extLst>
              <a:ext uri="{FF2B5EF4-FFF2-40B4-BE49-F238E27FC236}">
                <a16:creationId xmlns:a16="http://schemas.microsoft.com/office/drawing/2014/main" id="{F0B42F9A-8787-8CC5-8A4C-5D91B8D29808}"/>
              </a:ext>
            </a:extLst>
          </p:cNvPr>
          <p:cNvSpPr>
            <a:spLocks noGrp="1"/>
          </p:cNvSpPr>
          <p:nvPr>
            <p:ph type="body" sz="quarter" idx="15" hasCustomPrompt="1"/>
          </p:nvPr>
        </p:nvSpPr>
        <p:spPr>
          <a:xfrm>
            <a:off x="8285956" y="1181101"/>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18" name="Text Placeholder 15">
            <a:extLst>
              <a:ext uri="{FF2B5EF4-FFF2-40B4-BE49-F238E27FC236}">
                <a16:creationId xmlns:a16="http://schemas.microsoft.com/office/drawing/2014/main" id="{3B1DAFB3-BCC1-6D1C-626F-C2C28F62485A}"/>
              </a:ext>
            </a:extLst>
          </p:cNvPr>
          <p:cNvSpPr>
            <a:spLocks noGrp="1"/>
          </p:cNvSpPr>
          <p:nvPr>
            <p:ph type="body" sz="quarter" idx="16" hasCustomPrompt="1"/>
          </p:nvPr>
        </p:nvSpPr>
        <p:spPr>
          <a:xfrm>
            <a:off x="8285956" y="2793333"/>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19" name="Text Placeholder 15">
            <a:extLst>
              <a:ext uri="{FF2B5EF4-FFF2-40B4-BE49-F238E27FC236}">
                <a16:creationId xmlns:a16="http://schemas.microsoft.com/office/drawing/2014/main" id="{A281B500-4FC8-A0D2-D721-4E74A542E667}"/>
              </a:ext>
            </a:extLst>
          </p:cNvPr>
          <p:cNvSpPr>
            <a:spLocks noGrp="1"/>
          </p:cNvSpPr>
          <p:nvPr>
            <p:ph type="body" sz="quarter" idx="17" hasCustomPrompt="1"/>
          </p:nvPr>
        </p:nvSpPr>
        <p:spPr>
          <a:xfrm>
            <a:off x="8285956" y="4413585"/>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20" name="Right Triangle 19">
            <a:extLst>
              <a:ext uri="{FF2B5EF4-FFF2-40B4-BE49-F238E27FC236}">
                <a16:creationId xmlns:a16="http://schemas.microsoft.com/office/drawing/2014/main" id="{9A0A6307-1834-8CFD-4327-4BC51D88923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1748710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TOC C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1F6ECBD8-A752-13D0-90B8-7AB8FA83A8C2}"/>
              </a:ext>
            </a:extLst>
          </p:cNvPr>
          <p:cNvSpPr>
            <a:spLocks noGrp="1"/>
          </p:cNvSpPr>
          <p:nvPr>
            <p:ph type="body" sz="quarter" idx="12" hasCustomPrompt="1"/>
          </p:nvPr>
        </p:nvSpPr>
        <p:spPr>
          <a:xfrm>
            <a:off x="1866873" y="3109546"/>
            <a:ext cx="3758676" cy="63891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Agenda</a:t>
            </a:r>
          </a:p>
        </p:txBody>
      </p:sp>
      <p:sp>
        <p:nvSpPr>
          <p:cNvPr id="4" name="Text Placeholder 7">
            <a:extLst>
              <a:ext uri="{FF2B5EF4-FFF2-40B4-BE49-F238E27FC236}">
                <a16:creationId xmlns:a16="http://schemas.microsoft.com/office/drawing/2014/main" id="{0A8F79FE-A805-524E-7622-F950595B2246}"/>
              </a:ext>
            </a:extLst>
          </p:cNvPr>
          <p:cNvSpPr>
            <a:spLocks noGrp="1"/>
          </p:cNvSpPr>
          <p:nvPr>
            <p:ph type="body" sz="quarter" idx="14" hasCustomPrompt="1"/>
          </p:nvPr>
        </p:nvSpPr>
        <p:spPr>
          <a:xfrm>
            <a:off x="1866873" y="3882189"/>
            <a:ext cx="3758675" cy="2366211"/>
          </a:xfrm>
        </p:spPr>
        <p:txBody>
          <a:bodyPr>
            <a:normAutofit/>
          </a:bodyPr>
          <a:lstStyle>
            <a:lvl1pPr>
              <a:lnSpc>
                <a:spcPct val="100000"/>
              </a:lnSpc>
              <a:defRPr sz="14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tx1">
                    <a:lumMod val="75000"/>
                    <a:lumOff val="25000"/>
                  </a:schemeClr>
                </a:solidFill>
                <a:latin typeface="Arial"/>
                <a:ea typeface="Arial"/>
                <a:cs typeface="Arial"/>
              </a:rPr>
              <a:t>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Aliquam</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erat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volutpat</a:t>
            </a:r>
            <a:r>
              <a:rPr lang="en-US">
                <a:solidFill>
                  <a:schemeClr val="tx1">
                    <a:lumMod val="75000"/>
                    <a:lumOff val="25000"/>
                  </a:schemeClr>
                </a:solidFill>
                <a:latin typeface="Arial"/>
                <a:ea typeface="Arial"/>
                <a:cs typeface="Arial"/>
              </a:rPr>
              <a:t>. 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Aliquam</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erat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volutpat</a:t>
            </a:r>
            <a:r>
              <a:rPr lang="en-US">
                <a:solidFill>
                  <a:schemeClr val="tx1">
                    <a:lumMod val="75000"/>
                    <a:lumOff val="25000"/>
                  </a:schemeClr>
                </a:solidFill>
                <a:latin typeface="Arial"/>
                <a:ea typeface="Arial"/>
                <a:cs typeface="Arial"/>
              </a:rPr>
              <a:t>. </a:t>
            </a:r>
            <a:endParaRPr lang="en-US"/>
          </a:p>
        </p:txBody>
      </p:sp>
      <p:cxnSp>
        <p:nvCxnSpPr>
          <p:cNvPr id="8" name="Straight Connector 7">
            <a:extLst>
              <a:ext uri="{FF2B5EF4-FFF2-40B4-BE49-F238E27FC236}">
                <a16:creationId xmlns:a16="http://schemas.microsoft.com/office/drawing/2014/main" id="{98DB58FD-D3C9-6BE2-ED66-90F8E6A99893}"/>
              </a:ext>
            </a:extLst>
          </p:cNvPr>
          <p:cNvCxnSpPr/>
          <p:nvPr userDrawn="1"/>
        </p:nvCxnSpPr>
        <p:spPr>
          <a:xfrm>
            <a:off x="8119535" y="1181101"/>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257FDE-99A7-C706-8625-30FA7678D7E5}"/>
              </a:ext>
            </a:extLst>
          </p:cNvPr>
          <p:cNvCxnSpPr/>
          <p:nvPr userDrawn="1"/>
        </p:nvCxnSpPr>
        <p:spPr>
          <a:xfrm>
            <a:off x="8119535" y="2796310"/>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258345-E4AD-6639-546F-1E6ABFA76346}"/>
              </a:ext>
            </a:extLst>
          </p:cNvPr>
          <p:cNvCxnSpPr/>
          <p:nvPr userDrawn="1"/>
        </p:nvCxnSpPr>
        <p:spPr>
          <a:xfrm>
            <a:off x="8119535" y="4411521"/>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F0B42F9A-8787-8CC5-8A4C-5D91B8D29808}"/>
              </a:ext>
            </a:extLst>
          </p:cNvPr>
          <p:cNvSpPr>
            <a:spLocks noGrp="1"/>
          </p:cNvSpPr>
          <p:nvPr>
            <p:ph type="body" sz="quarter" idx="15" hasCustomPrompt="1"/>
          </p:nvPr>
        </p:nvSpPr>
        <p:spPr>
          <a:xfrm>
            <a:off x="8285956" y="1181101"/>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18" name="Text Placeholder 15">
            <a:extLst>
              <a:ext uri="{FF2B5EF4-FFF2-40B4-BE49-F238E27FC236}">
                <a16:creationId xmlns:a16="http://schemas.microsoft.com/office/drawing/2014/main" id="{3B1DAFB3-BCC1-6D1C-626F-C2C28F62485A}"/>
              </a:ext>
            </a:extLst>
          </p:cNvPr>
          <p:cNvSpPr>
            <a:spLocks noGrp="1"/>
          </p:cNvSpPr>
          <p:nvPr>
            <p:ph type="body" sz="quarter" idx="16" hasCustomPrompt="1"/>
          </p:nvPr>
        </p:nvSpPr>
        <p:spPr>
          <a:xfrm>
            <a:off x="8285956" y="2793333"/>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19" name="Text Placeholder 15">
            <a:extLst>
              <a:ext uri="{FF2B5EF4-FFF2-40B4-BE49-F238E27FC236}">
                <a16:creationId xmlns:a16="http://schemas.microsoft.com/office/drawing/2014/main" id="{A281B500-4FC8-A0D2-D721-4E74A542E667}"/>
              </a:ext>
            </a:extLst>
          </p:cNvPr>
          <p:cNvSpPr>
            <a:spLocks noGrp="1"/>
          </p:cNvSpPr>
          <p:nvPr>
            <p:ph type="body" sz="quarter" idx="17" hasCustomPrompt="1"/>
          </p:nvPr>
        </p:nvSpPr>
        <p:spPr>
          <a:xfrm>
            <a:off x="8285956" y="4413585"/>
            <a:ext cx="3352800" cy="1273969"/>
          </a:xfrm>
        </p:spPr>
        <p:txBody>
          <a:bodyPr anchor="ctr">
            <a:normAutofit/>
          </a:bodyPr>
          <a:lstStyle>
            <a:lvl1pPr marL="171446" indent="-171446">
              <a:lnSpc>
                <a:spcPct val="100000"/>
              </a:lnSpc>
              <a:spcBef>
                <a:spcPts val="400"/>
              </a:spcBef>
              <a:spcAft>
                <a:spcPts val="0"/>
              </a:spcAft>
              <a:buFont typeface="Arial" panose="020B0604020202020204" pitchFamily="34" charset="0"/>
              <a:buChar char="•"/>
              <a:defRPr sz="1200">
                <a:solidFill>
                  <a:schemeClr val="bg1">
                    <a:lumMod val="65000"/>
                  </a:schemeClr>
                </a:solidFill>
              </a:defRPr>
            </a:lvl1pPr>
          </a:lstStyle>
          <a:p>
            <a:pPr lvl="0"/>
            <a:r>
              <a:rPr lang="en-US"/>
              <a:t>Click to edit copy</a:t>
            </a:r>
          </a:p>
          <a:p>
            <a:pPr lvl="0"/>
            <a:r>
              <a:rPr lang="en-US"/>
              <a:t>Click to edit copy</a:t>
            </a:r>
          </a:p>
          <a:p>
            <a:pPr lvl="0"/>
            <a:r>
              <a:rPr lang="en-US"/>
              <a:t>Click to edit copy</a:t>
            </a:r>
          </a:p>
          <a:p>
            <a:pPr marL="171446" marR="0" lvl="0" indent="-171446" algn="l" defTabSz="914296"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t>Click to edit copy</a:t>
            </a:r>
          </a:p>
        </p:txBody>
      </p:sp>
      <p:sp>
        <p:nvSpPr>
          <p:cNvPr id="20" name="Right Triangle 19">
            <a:extLst>
              <a:ext uri="{FF2B5EF4-FFF2-40B4-BE49-F238E27FC236}">
                <a16:creationId xmlns:a16="http://schemas.microsoft.com/office/drawing/2014/main" id="{9A0A6307-1834-8CFD-4327-4BC51D88923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14" name="TextBox 13">
            <a:extLst>
              <a:ext uri="{FF2B5EF4-FFF2-40B4-BE49-F238E27FC236}">
                <a16:creationId xmlns:a16="http://schemas.microsoft.com/office/drawing/2014/main" id="{4DFB5078-6803-E10A-0809-B63191006DFD}"/>
              </a:ext>
            </a:extLst>
          </p:cNvPr>
          <p:cNvSpPr txBox="1"/>
          <p:nvPr userDrawn="1"/>
        </p:nvSpPr>
        <p:spPr>
          <a:xfrm>
            <a:off x="6096001" y="1930763"/>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four</a:t>
            </a:r>
          </a:p>
        </p:txBody>
      </p:sp>
      <p:sp>
        <p:nvSpPr>
          <p:cNvPr id="15" name="TextBox 14">
            <a:extLst>
              <a:ext uri="{FF2B5EF4-FFF2-40B4-BE49-F238E27FC236}">
                <a16:creationId xmlns:a16="http://schemas.microsoft.com/office/drawing/2014/main" id="{1D70BCAA-470C-F2B3-3646-7011A0C7A9A8}"/>
              </a:ext>
            </a:extLst>
          </p:cNvPr>
          <p:cNvSpPr txBox="1"/>
          <p:nvPr userDrawn="1"/>
        </p:nvSpPr>
        <p:spPr>
          <a:xfrm>
            <a:off x="6096001" y="3614233"/>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five</a:t>
            </a:r>
          </a:p>
        </p:txBody>
      </p:sp>
      <p:sp>
        <p:nvSpPr>
          <p:cNvPr id="17" name="TextBox 16">
            <a:extLst>
              <a:ext uri="{FF2B5EF4-FFF2-40B4-BE49-F238E27FC236}">
                <a16:creationId xmlns:a16="http://schemas.microsoft.com/office/drawing/2014/main" id="{9ECB84DE-2B11-F40E-B199-A9E8E611CED1}"/>
              </a:ext>
            </a:extLst>
          </p:cNvPr>
          <p:cNvSpPr txBox="1"/>
          <p:nvPr userDrawn="1"/>
        </p:nvSpPr>
        <p:spPr>
          <a:xfrm>
            <a:off x="6096001" y="5297701"/>
            <a:ext cx="2023535" cy="224357"/>
          </a:xfrm>
          <a:prstGeom prst="rect">
            <a:avLst/>
          </a:prstGeom>
          <a:noFill/>
        </p:spPr>
        <p:txBody>
          <a:bodyPr wrap="square" lIns="0" rIns="0" rtlCol="0">
            <a:spAutoFit/>
          </a:bodyPr>
          <a:lstStyle/>
          <a:p>
            <a:pPr algn="ctr">
              <a:lnSpc>
                <a:spcPct val="70000"/>
              </a:lnSpc>
            </a:pPr>
            <a:r>
              <a:rPr lang="en-US" sz="1200" b="1" cap="all" dirty="0">
                <a:solidFill>
                  <a:schemeClr val="tx1">
                    <a:lumMod val="75000"/>
                    <a:lumOff val="25000"/>
                  </a:schemeClr>
                </a:solidFill>
                <a:latin typeface="Arial" panose="020B0604020202020204" pitchFamily="34" charset="0"/>
                <a:cs typeface="Arial" panose="020B0604020202020204" pitchFamily="34" charset="0"/>
              </a:rPr>
              <a:t>six</a:t>
            </a:r>
          </a:p>
        </p:txBody>
      </p:sp>
      <p:pic>
        <p:nvPicPr>
          <p:cNvPr id="21" name="Graphic 20">
            <a:extLst>
              <a:ext uri="{FF2B5EF4-FFF2-40B4-BE49-F238E27FC236}">
                <a16:creationId xmlns:a16="http://schemas.microsoft.com/office/drawing/2014/main" id="{4FFACF47-02E1-1E89-A5F0-D275A0FC4D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3988" y="1292056"/>
            <a:ext cx="507560" cy="507560"/>
          </a:xfrm>
          <a:prstGeom prst="rect">
            <a:avLst/>
          </a:prstGeom>
        </p:spPr>
      </p:pic>
      <p:pic>
        <p:nvPicPr>
          <p:cNvPr id="22" name="Graphic 21">
            <a:extLst>
              <a:ext uri="{FF2B5EF4-FFF2-40B4-BE49-F238E27FC236}">
                <a16:creationId xmlns:a16="http://schemas.microsoft.com/office/drawing/2014/main" id="{7471A3BA-0C8F-D383-527A-B03356D6B86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01915" y="3003032"/>
            <a:ext cx="411706" cy="447506"/>
          </a:xfrm>
          <a:prstGeom prst="rect">
            <a:avLst/>
          </a:prstGeom>
        </p:spPr>
      </p:pic>
      <p:pic>
        <p:nvPicPr>
          <p:cNvPr id="23" name="Graphic 22">
            <a:extLst>
              <a:ext uri="{FF2B5EF4-FFF2-40B4-BE49-F238E27FC236}">
                <a16:creationId xmlns:a16="http://schemas.microsoft.com/office/drawing/2014/main" id="{68D3E21B-9E50-1337-F8BE-C9A031A054C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59432" y="4678448"/>
            <a:ext cx="496667" cy="496667"/>
          </a:xfrm>
          <a:prstGeom prst="rect">
            <a:avLst/>
          </a:prstGeom>
        </p:spPr>
      </p:pic>
    </p:spTree>
    <p:extLst>
      <p:ext uri="{BB962C8B-B14F-4D97-AF65-F5344CB8AC3E}">
        <p14:creationId xmlns:p14="http://schemas.microsoft.com/office/powerpoint/2010/main" val="42660818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TOC 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D151E7-473B-7F14-D368-FADCF4B3441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15" name="Group 14">
            <a:extLst>
              <a:ext uri="{FF2B5EF4-FFF2-40B4-BE49-F238E27FC236}">
                <a16:creationId xmlns:a16="http://schemas.microsoft.com/office/drawing/2014/main" id="{0CBDB9EE-D1A6-3257-88D1-E4770CB4F271}"/>
              </a:ext>
            </a:extLst>
          </p:cNvPr>
          <p:cNvGrpSpPr/>
          <p:nvPr userDrawn="1"/>
        </p:nvGrpSpPr>
        <p:grpSpPr>
          <a:xfrm>
            <a:off x="468887" y="3262747"/>
            <a:ext cx="47707" cy="344979"/>
            <a:chOff x="937774" y="6525494"/>
            <a:chExt cx="95412" cy="689956"/>
          </a:xfrm>
        </p:grpSpPr>
        <p:cxnSp>
          <p:nvCxnSpPr>
            <p:cNvPr id="17" name="Straight Connector 16">
              <a:extLst>
                <a:ext uri="{FF2B5EF4-FFF2-40B4-BE49-F238E27FC236}">
                  <a16:creationId xmlns:a16="http://schemas.microsoft.com/office/drawing/2014/main" id="{2C22575C-3E34-0575-FBDE-2747908FC547}"/>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755C7F-C68F-B5A8-F1C9-7D84BDA19F85}"/>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1F6ECBD8-A752-13D0-90B8-7AB8FA83A8C2}"/>
              </a:ext>
            </a:extLst>
          </p:cNvPr>
          <p:cNvSpPr>
            <a:spLocks noGrp="1"/>
          </p:cNvSpPr>
          <p:nvPr>
            <p:ph type="body" sz="quarter" idx="12" hasCustomPrompt="1"/>
          </p:nvPr>
        </p:nvSpPr>
        <p:spPr>
          <a:xfrm>
            <a:off x="1866873" y="2045130"/>
            <a:ext cx="2867688" cy="1537195"/>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Agenda / Table of contents</a:t>
            </a:r>
          </a:p>
        </p:txBody>
      </p:sp>
      <p:sp>
        <p:nvSpPr>
          <p:cNvPr id="4" name="Text Placeholder 7">
            <a:extLst>
              <a:ext uri="{FF2B5EF4-FFF2-40B4-BE49-F238E27FC236}">
                <a16:creationId xmlns:a16="http://schemas.microsoft.com/office/drawing/2014/main" id="{0A8F79FE-A805-524E-7622-F950595B2246}"/>
              </a:ext>
            </a:extLst>
          </p:cNvPr>
          <p:cNvSpPr>
            <a:spLocks noGrp="1"/>
          </p:cNvSpPr>
          <p:nvPr>
            <p:ph type="body" sz="quarter" idx="14" hasCustomPrompt="1"/>
          </p:nvPr>
        </p:nvSpPr>
        <p:spPr>
          <a:xfrm>
            <a:off x="1866873" y="3728393"/>
            <a:ext cx="2867688" cy="2690485"/>
          </a:xfrm>
        </p:spPr>
        <p:txBody>
          <a:bodyPr>
            <a:noAutofit/>
          </a:bodyPr>
          <a:lstStyle>
            <a:lvl1pPr>
              <a:lnSpc>
                <a:spcPct val="100000"/>
              </a:lnSpc>
              <a:defRPr sz="18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tx1">
                    <a:lumMod val="75000"/>
                    <a:lumOff val="25000"/>
                  </a:schemeClr>
                </a:solidFill>
                <a:latin typeface="Arial"/>
                <a:ea typeface="Arial"/>
                <a:cs typeface="Arial"/>
              </a:rPr>
              <a:t>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a:t>
            </a:r>
            <a:endParaRPr lang="en-US"/>
          </a:p>
        </p:txBody>
      </p:sp>
      <p:sp>
        <p:nvSpPr>
          <p:cNvPr id="16" name="Text Placeholder 15">
            <a:extLst>
              <a:ext uri="{FF2B5EF4-FFF2-40B4-BE49-F238E27FC236}">
                <a16:creationId xmlns:a16="http://schemas.microsoft.com/office/drawing/2014/main" id="{F0B42F9A-8787-8CC5-8A4C-5D91B8D29808}"/>
              </a:ext>
            </a:extLst>
          </p:cNvPr>
          <p:cNvSpPr>
            <a:spLocks noGrp="1"/>
          </p:cNvSpPr>
          <p:nvPr>
            <p:ph type="body" sz="quarter" idx="15" hasCustomPrompt="1"/>
          </p:nvPr>
        </p:nvSpPr>
        <p:spPr>
          <a:xfrm>
            <a:off x="6027393" y="650355"/>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0" name="Right Triangle 19">
            <a:extLst>
              <a:ext uri="{FF2B5EF4-FFF2-40B4-BE49-F238E27FC236}">
                <a16:creationId xmlns:a16="http://schemas.microsoft.com/office/drawing/2014/main" id="{9A0A6307-1834-8CFD-4327-4BC51D88923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pic>
        <p:nvPicPr>
          <p:cNvPr id="22" name="Graphic 21">
            <a:extLst>
              <a:ext uri="{FF2B5EF4-FFF2-40B4-BE49-F238E27FC236}">
                <a16:creationId xmlns:a16="http://schemas.microsoft.com/office/drawing/2014/main" id="{3CC4F7A3-10B3-BAD1-17D2-2E916C38B23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8" name="TextBox 7">
            <a:extLst>
              <a:ext uri="{FF2B5EF4-FFF2-40B4-BE49-F238E27FC236}">
                <a16:creationId xmlns:a16="http://schemas.microsoft.com/office/drawing/2014/main" id="{6C677F00-407F-B886-797F-05AFADE24219}"/>
              </a:ext>
            </a:extLst>
          </p:cNvPr>
          <p:cNvSpPr txBox="1"/>
          <p:nvPr userDrawn="1"/>
        </p:nvSpPr>
        <p:spPr>
          <a:xfrm>
            <a:off x="5023558" y="298997"/>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1</a:t>
            </a:r>
          </a:p>
        </p:txBody>
      </p:sp>
      <p:sp>
        <p:nvSpPr>
          <p:cNvPr id="9" name="Text Placeholder 15">
            <a:extLst>
              <a:ext uri="{FF2B5EF4-FFF2-40B4-BE49-F238E27FC236}">
                <a16:creationId xmlns:a16="http://schemas.microsoft.com/office/drawing/2014/main" id="{21B28223-CE70-BD89-0A69-2D704E920758}"/>
              </a:ext>
            </a:extLst>
          </p:cNvPr>
          <p:cNvSpPr>
            <a:spLocks noGrp="1"/>
          </p:cNvSpPr>
          <p:nvPr>
            <p:ph type="body" sz="quarter" idx="16" hasCustomPrompt="1"/>
          </p:nvPr>
        </p:nvSpPr>
        <p:spPr>
          <a:xfrm>
            <a:off x="9591100" y="650355"/>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18" name="Text Placeholder 15">
            <a:extLst>
              <a:ext uri="{FF2B5EF4-FFF2-40B4-BE49-F238E27FC236}">
                <a16:creationId xmlns:a16="http://schemas.microsoft.com/office/drawing/2014/main" id="{E4E39C6A-67FF-4159-EE5A-3049C877F42D}"/>
              </a:ext>
            </a:extLst>
          </p:cNvPr>
          <p:cNvSpPr>
            <a:spLocks noGrp="1"/>
          </p:cNvSpPr>
          <p:nvPr>
            <p:ph type="body" sz="quarter" idx="17" hasCustomPrompt="1"/>
          </p:nvPr>
        </p:nvSpPr>
        <p:spPr>
          <a:xfrm>
            <a:off x="6027393" y="2184940"/>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3" name="Text Placeholder 15">
            <a:extLst>
              <a:ext uri="{FF2B5EF4-FFF2-40B4-BE49-F238E27FC236}">
                <a16:creationId xmlns:a16="http://schemas.microsoft.com/office/drawing/2014/main" id="{B67603C3-E405-6668-D8EA-84CC7D8C03CD}"/>
              </a:ext>
            </a:extLst>
          </p:cNvPr>
          <p:cNvSpPr>
            <a:spLocks noGrp="1"/>
          </p:cNvSpPr>
          <p:nvPr>
            <p:ph type="body" sz="quarter" idx="18" hasCustomPrompt="1"/>
          </p:nvPr>
        </p:nvSpPr>
        <p:spPr>
          <a:xfrm>
            <a:off x="9591100" y="2184940"/>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61" name="TextBox 60">
            <a:extLst>
              <a:ext uri="{FF2B5EF4-FFF2-40B4-BE49-F238E27FC236}">
                <a16:creationId xmlns:a16="http://schemas.microsoft.com/office/drawing/2014/main" id="{D326C594-EDE5-D341-012B-00DBCE9DA5C1}"/>
              </a:ext>
            </a:extLst>
          </p:cNvPr>
          <p:cNvSpPr txBox="1"/>
          <p:nvPr userDrawn="1"/>
        </p:nvSpPr>
        <p:spPr>
          <a:xfrm>
            <a:off x="5048149" y="1832301"/>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2</a:t>
            </a:r>
          </a:p>
        </p:txBody>
      </p:sp>
      <p:sp>
        <p:nvSpPr>
          <p:cNvPr id="65" name="Text Placeholder 15">
            <a:extLst>
              <a:ext uri="{FF2B5EF4-FFF2-40B4-BE49-F238E27FC236}">
                <a16:creationId xmlns:a16="http://schemas.microsoft.com/office/drawing/2014/main" id="{BC721884-024D-2100-D666-75652DE7D1D0}"/>
              </a:ext>
            </a:extLst>
          </p:cNvPr>
          <p:cNvSpPr>
            <a:spLocks noGrp="1"/>
          </p:cNvSpPr>
          <p:nvPr>
            <p:ph type="body" sz="quarter" idx="19" hasCustomPrompt="1"/>
          </p:nvPr>
        </p:nvSpPr>
        <p:spPr>
          <a:xfrm>
            <a:off x="6027393" y="3732709"/>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66" name="Text Placeholder 15">
            <a:extLst>
              <a:ext uri="{FF2B5EF4-FFF2-40B4-BE49-F238E27FC236}">
                <a16:creationId xmlns:a16="http://schemas.microsoft.com/office/drawing/2014/main" id="{4B914B3C-1333-7C6C-DD80-A78977343D86}"/>
              </a:ext>
            </a:extLst>
          </p:cNvPr>
          <p:cNvSpPr>
            <a:spLocks noGrp="1"/>
          </p:cNvSpPr>
          <p:nvPr>
            <p:ph type="body" sz="quarter" idx="20" hasCustomPrompt="1"/>
          </p:nvPr>
        </p:nvSpPr>
        <p:spPr>
          <a:xfrm>
            <a:off x="9591100" y="3732709"/>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67" name="TextBox 66">
            <a:extLst>
              <a:ext uri="{FF2B5EF4-FFF2-40B4-BE49-F238E27FC236}">
                <a16:creationId xmlns:a16="http://schemas.microsoft.com/office/drawing/2014/main" id="{8F1A4E4A-AF3D-62EB-A9A5-8EE5C8954E4D}"/>
              </a:ext>
            </a:extLst>
          </p:cNvPr>
          <p:cNvSpPr txBox="1"/>
          <p:nvPr userDrawn="1"/>
        </p:nvSpPr>
        <p:spPr>
          <a:xfrm>
            <a:off x="5013774" y="3380070"/>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3</a:t>
            </a:r>
          </a:p>
        </p:txBody>
      </p:sp>
      <p:sp>
        <p:nvSpPr>
          <p:cNvPr id="72" name="Text Placeholder 15">
            <a:extLst>
              <a:ext uri="{FF2B5EF4-FFF2-40B4-BE49-F238E27FC236}">
                <a16:creationId xmlns:a16="http://schemas.microsoft.com/office/drawing/2014/main" id="{D297620D-F8A8-CCF6-DCE2-5B590AEB2F75}"/>
              </a:ext>
            </a:extLst>
          </p:cNvPr>
          <p:cNvSpPr>
            <a:spLocks noGrp="1"/>
          </p:cNvSpPr>
          <p:nvPr>
            <p:ph type="body" sz="quarter" idx="21" hasCustomPrompt="1"/>
          </p:nvPr>
        </p:nvSpPr>
        <p:spPr>
          <a:xfrm>
            <a:off x="6027393" y="5275148"/>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73" name="Text Placeholder 15">
            <a:extLst>
              <a:ext uri="{FF2B5EF4-FFF2-40B4-BE49-F238E27FC236}">
                <a16:creationId xmlns:a16="http://schemas.microsoft.com/office/drawing/2014/main" id="{A76E48E9-112E-AFDB-B2F8-C2D07CD2F256}"/>
              </a:ext>
            </a:extLst>
          </p:cNvPr>
          <p:cNvSpPr>
            <a:spLocks noGrp="1"/>
          </p:cNvSpPr>
          <p:nvPr>
            <p:ph type="body" sz="quarter" idx="22" hasCustomPrompt="1"/>
          </p:nvPr>
        </p:nvSpPr>
        <p:spPr>
          <a:xfrm>
            <a:off x="9591100" y="5275148"/>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74" name="TextBox 73">
            <a:extLst>
              <a:ext uri="{FF2B5EF4-FFF2-40B4-BE49-F238E27FC236}">
                <a16:creationId xmlns:a16="http://schemas.microsoft.com/office/drawing/2014/main" id="{C43119C4-B06A-A597-2D41-84B3DD2E4945}"/>
              </a:ext>
            </a:extLst>
          </p:cNvPr>
          <p:cNvSpPr txBox="1"/>
          <p:nvPr userDrawn="1"/>
        </p:nvSpPr>
        <p:spPr>
          <a:xfrm>
            <a:off x="5013774" y="4922509"/>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4</a:t>
            </a:r>
          </a:p>
        </p:txBody>
      </p:sp>
      <p:sp>
        <p:nvSpPr>
          <p:cNvPr id="5" name="TextBox 4">
            <a:extLst>
              <a:ext uri="{FF2B5EF4-FFF2-40B4-BE49-F238E27FC236}">
                <a16:creationId xmlns:a16="http://schemas.microsoft.com/office/drawing/2014/main" id="{D1CBF4F8-916B-1ED8-725B-473917BC35AB}"/>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39544171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TOC F">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F6ECBD8-A752-13D0-90B8-7AB8FA83A8C2}"/>
              </a:ext>
            </a:extLst>
          </p:cNvPr>
          <p:cNvSpPr>
            <a:spLocks noGrp="1"/>
          </p:cNvSpPr>
          <p:nvPr>
            <p:ph type="body" sz="quarter" idx="12" hasCustomPrompt="1"/>
          </p:nvPr>
        </p:nvSpPr>
        <p:spPr>
          <a:xfrm>
            <a:off x="1866873" y="2045130"/>
            <a:ext cx="2867688" cy="1537195"/>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Agenda / Table of contents</a:t>
            </a:r>
          </a:p>
        </p:txBody>
      </p:sp>
      <p:sp>
        <p:nvSpPr>
          <p:cNvPr id="4" name="Text Placeholder 7">
            <a:extLst>
              <a:ext uri="{FF2B5EF4-FFF2-40B4-BE49-F238E27FC236}">
                <a16:creationId xmlns:a16="http://schemas.microsoft.com/office/drawing/2014/main" id="{0A8F79FE-A805-524E-7622-F950595B2246}"/>
              </a:ext>
            </a:extLst>
          </p:cNvPr>
          <p:cNvSpPr>
            <a:spLocks noGrp="1"/>
          </p:cNvSpPr>
          <p:nvPr>
            <p:ph type="body" sz="quarter" idx="14" hasCustomPrompt="1"/>
          </p:nvPr>
        </p:nvSpPr>
        <p:spPr>
          <a:xfrm>
            <a:off x="1866873" y="3728393"/>
            <a:ext cx="2867688" cy="2690485"/>
          </a:xfrm>
        </p:spPr>
        <p:txBody>
          <a:bodyPr>
            <a:noAutofit/>
          </a:bodyPr>
          <a:lstStyle>
            <a:lvl1pPr>
              <a:lnSpc>
                <a:spcPct val="100000"/>
              </a:lnSpc>
              <a:defRPr sz="18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tx1">
                    <a:lumMod val="75000"/>
                    <a:lumOff val="25000"/>
                  </a:schemeClr>
                </a:solidFill>
                <a:latin typeface="Arial"/>
                <a:ea typeface="Arial"/>
                <a:cs typeface="Arial"/>
              </a:rPr>
              <a:t>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a:t>
            </a:r>
            <a:endParaRPr lang="en-US"/>
          </a:p>
        </p:txBody>
      </p:sp>
      <p:sp>
        <p:nvSpPr>
          <p:cNvPr id="16" name="Text Placeholder 15">
            <a:extLst>
              <a:ext uri="{FF2B5EF4-FFF2-40B4-BE49-F238E27FC236}">
                <a16:creationId xmlns:a16="http://schemas.microsoft.com/office/drawing/2014/main" id="{F0B42F9A-8787-8CC5-8A4C-5D91B8D29808}"/>
              </a:ext>
            </a:extLst>
          </p:cNvPr>
          <p:cNvSpPr>
            <a:spLocks noGrp="1"/>
          </p:cNvSpPr>
          <p:nvPr>
            <p:ph type="body" sz="quarter" idx="15" hasCustomPrompt="1"/>
          </p:nvPr>
        </p:nvSpPr>
        <p:spPr>
          <a:xfrm>
            <a:off x="6027393" y="650355"/>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0" name="Right Triangle 19">
            <a:extLst>
              <a:ext uri="{FF2B5EF4-FFF2-40B4-BE49-F238E27FC236}">
                <a16:creationId xmlns:a16="http://schemas.microsoft.com/office/drawing/2014/main" id="{9A0A6307-1834-8CFD-4327-4BC51D88923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8" name="TextBox 7">
            <a:extLst>
              <a:ext uri="{FF2B5EF4-FFF2-40B4-BE49-F238E27FC236}">
                <a16:creationId xmlns:a16="http://schemas.microsoft.com/office/drawing/2014/main" id="{6C677F00-407F-B886-797F-05AFADE24219}"/>
              </a:ext>
            </a:extLst>
          </p:cNvPr>
          <p:cNvSpPr txBox="1"/>
          <p:nvPr userDrawn="1"/>
        </p:nvSpPr>
        <p:spPr>
          <a:xfrm>
            <a:off x="5158150" y="306731"/>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1</a:t>
            </a:r>
          </a:p>
        </p:txBody>
      </p:sp>
      <p:sp>
        <p:nvSpPr>
          <p:cNvPr id="9" name="Text Placeholder 15">
            <a:extLst>
              <a:ext uri="{FF2B5EF4-FFF2-40B4-BE49-F238E27FC236}">
                <a16:creationId xmlns:a16="http://schemas.microsoft.com/office/drawing/2014/main" id="{21B28223-CE70-BD89-0A69-2D704E920758}"/>
              </a:ext>
            </a:extLst>
          </p:cNvPr>
          <p:cNvSpPr>
            <a:spLocks noGrp="1"/>
          </p:cNvSpPr>
          <p:nvPr>
            <p:ph type="body" sz="quarter" idx="16" hasCustomPrompt="1"/>
          </p:nvPr>
        </p:nvSpPr>
        <p:spPr>
          <a:xfrm>
            <a:off x="9591100" y="650355"/>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10" name="TextBox 9">
            <a:extLst>
              <a:ext uri="{FF2B5EF4-FFF2-40B4-BE49-F238E27FC236}">
                <a16:creationId xmlns:a16="http://schemas.microsoft.com/office/drawing/2014/main" id="{0F1C426B-0D10-C79B-B00E-8600D77757D0}"/>
              </a:ext>
            </a:extLst>
          </p:cNvPr>
          <p:cNvSpPr txBox="1"/>
          <p:nvPr userDrawn="1"/>
        </p:nvSpPr>
        <p:spPr>
          <a:xfrm>
            <a:off x="8585200" y="306731"/>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2</a:t>
            </a:r>
          </a:p>
        </p:txBody>
      </p:sp>
      <p:sp>
        <p:nvSpPr>
          <p:cNvPr id="18" name="Text Placeholder 15">
            <a:extLst>
              <a:ext uri="{FF2B5EF4-FFF2-40B4-BE49-F238E27FC236}">
                <a16:creationId xmlns:a16="http://schemas.microsoft.com/office/drawing/2014/main" id="{E4E39C6A-67FF-4159-EE5A-3049C877F42D}"/>
              </a:ext>
            </a:extLst>
          </p:cNvPr>
          <p:cNvSpPr>
            <a:spLocks noGrp="1"/>
          </p:cNvSpPr>
          <p:nvPr>
            <p:ph type="body" sz="quarter" idx="17" hasCustomPrompt="1"/>
          </p:nvPr>
        </p:nvSpPr>
        <p:spPr>
          <a:xfrm>
            <a:off x="6027393" y="2184940"/>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3" name="Text Placeholder 15">
            <a:extLst>
              <a:ext uri="{FF2B5EF4-FFF2-40B4-BE49-F238E27FC236}">
                <a16:creationId xmlns:a16="http://schemas.microsoft.com/office/drawing/2014/main" id="{B67603C3-E405-6668-D8EA-84CC7D8C03CD}"/>
              </a:ext>
            </a:extLst>
          </p:cNvPr>
          <p:cNvSpPr>
            <a:spLocks noGrp="1"/>
          </p:cNvSpPr>
          <p:nvPr>
            <p:ph type="body" sz="quarter" idx="18" hasCustomPrompt="1"/>
          </p:nvPr>
        </p:nvSpPr>
        <p:spPr>
          <a:xfrm>
            <a:off x="9591100" y="2184940"/>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61" name="TextBox 60">
            <a:extLst>
              <a:ext uri="{FF2B5EF4-FFF2-40B4-BE49-F238E27FC236}">
                <a16:creationId xmlns:a16="http://schemas.microsoft.com/office/drawing/2014/main" id="{D326C594-EDE5-D341-012B-00DBCE9DA5C1}"/>
              </a:ext>
            </a:extLst>
          </p:cNvPr>
          <p:cNvSpPr txBox="1"/>
          <p:nvPr userDrawn="1"/>
        </p:nvSpPr>
        <p:spPr>
          <a:xfrm>
            <a:off x="5048149" y="1832301"/>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3</a:t>
            </a:r>
          </a:p>
        </p:txBody>
      </p:sp>
      <p:sp>
        <p:nvSpPr>
          <p:cNvPr id="62" name="TextBox 61">
            <a:extLst>
              <a:ext uri="{FF2B5EF4-FFF2-40B4-BE49-F238E27FC236}">
                <a16:creationId xmlns:a16="http://schemas.microsoft.com/office/drawing/2014/main" id="{DB605A29-F496-FA69-487F-4BFAC87678B9}"/>
              </a:ext>
            </a:extLst>
          </p:cNvPr>
          <p:cNvSpPr txBox="1"/>
          <p:nvPr userDrawn="1"/>
        </p:nvSpPr>
        <p:spPr>
          <a:xfrm>
            <a:off x="8564575" y="1832301"/>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4</a:t>
            </a:r>
          </a:p>
        </p:txBody>
      </p:sp>
      <p:sp>
        <p:nvSpPr>
          <p:cNvPr id="65" name="Text Placeholder 15">
            <a:extLst>
              <a:ext uri="{FF2B5EF4-FFF2-40B4-BE49-F238E27FC236}">
                <a16:creationId xmlns:a16="http://schemas.microsoft.com/office/drawing/2014/main" id="{BC721884-024D-2100-D666-75652DE7D1D0}"/>
              </a:ext>
            </a:extLst>
          </p:cNvPr>
          <p:cNvSpPr>
            <a:spLocks noGrp="1"/>
          </p:cNvSpPr>
          <p:nvPr>
            <p:ph type="body" sz="quarter" idx="19" hasCustomPrompt="1"/>
          </p:nvPr>
        </p:nvSpPr>
        <p:spPr>
          <a:xfrm>
            <a:off x="6027393" y="3732709"/>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66" name="Text Placeholder 15">
            <a:extLst>
              <a:ext uri="{FF2B5EF4-FFF2-40B4-BE49-F238E27FC236}">
                <a16:creationId xmlns:a16="http://schemas.microsoft.com/office/drawing/2014/main" id="{4B914B3C-1333-7C6C-DD80-A78977343D86}"/>
              </a:ext>
            </a:extLst>
          </p:cNvPr>
          <p:cNvSpPr>
            <a:spLocks noGrp="1"/>
          </p:cNvSpPr>
          <p:nvPr>
            <p:ph type="body" sz="quarter" idx="20" hasCustomPrompt="1"/>
          </p:nvPr>
        </p:nvSpPr>
        <p:spPr>
          <a:xfrm>
            <a:off x="9591100" y="3732709"/>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67" name="TextBox 66">
            <a:extLst>
              <a:ext uri="{FF2B5EF4-FFF2-40B4-BE49-F238E27FC236}">
                <a16:creationId xmlns:a16="http://schemas.microsoft.com/office/drawing/2014/main" id="{8F1A4E4A-AF3D-62EB-A9A5-8EE5C8954E4D}"/>
              </a:ext>
            </a:extLst>
          </p:cNvPr>
          <p:cNvSpPr txBox="1"/>
          <p:nvPr userDrawn="1"/>
        </p:nvSpPr>
        <p:spPr>
          <a:xfrm>
            <a:off x="5013774" y="3380070"/>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5</a:t>
            </a:r>
          </a:p>
        </p:txBody>
      </p:sp>
      <p:sp>
        <p:nvSpPr>
          <p:cNvPr id="68" name="TextBox 67">
            <a:extLst>
              <a:ext uri="{FF2B5EF4-FFF2-40B4-BE49-F238E27FC236}">
                <a16:creationId xmlns:a16="http://schemas.microsoft.com/office/drawing/2014/main" id="{BA42A748-E8C5-0859-846A-21102C198993}"/>
              </a:ext>
            </a:extLst>
          </p:cNvPr>
          <p:cNvSpPr txBox="1"/>
          <p:nvPr userDrawn="1"/>
        </p:nvSpPr>
        <p:spPr>
          <a:xfrm>
            <a:off x="8578325" y="3380070"/>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6</a:t>
            </a:r>
          </a:p>
        </p:txBody>
      </p:sp>
      <p:sp>
        <p:nvSpPr>
          <p:cNvPr id="72" name="Text Placeholder 15">
            <a:extLst>
              <a:ext uri="{FF2B5EF4-FFF2-40B4-BE49-F238E27FC236}">
                <a16:creationId xmlns:a16="http://schemas.microsoft.com/office/drawing/2014/main" id="{D297620D-F8A8-CCF6-DCE2-5B590AEB2F75}"/>
              </a:ext>
            </a:extLst>
          </p:cNvPr>
          <p:cNvSpPr>
            <a:spLocks noGrp="1"/>
          </p:cNvSpPr>
          <p:nvPr>
            <p:ph type="body" sz="quarter" idx="21" hasCustomPrompt="1"/>
          </p:nvPr>
        </p:nvSpPr>
        <p:spPr>
          <a:xfrm>
            <a:off x="6027393" y="5275148"/>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73" name="Text Placeholder 15">
            <a:extLst>
              <a:ext uri="{FF2B5EF4-FFF2-40B4-BE49-F238E27FC236}">
                <a16:creationId xmlns:a16="http://schemas.microsoft.com/office/drawing/2014/main" id="{A76E48E9-112E-AFDB-B2F8-C2D07CD2F256}"/>
              </a:ext>
            </a:extLst>
          </p:cNvPr>
          <p:cNvSpPr>
            <a:spLocks noGrp="1"/>
          </p:cNvSpPr>
          <p:nvPr>
            <p:ph type="body" sz="quarter" idx="22" hasCustomPrompt="1"/>
          </p:nvPr>
        </p:nvSpPr>
        <p:spPr>
          <a:xfrm>
            <a:off x="9591100" y="5275148"/>
            <a:ext cx="1788099" cy="930663"/>
          </a:xfrm>
        </p:spPr>
        <p:txBody>
          <a:bodyPr tIns="0" bIns="0" anchor="b">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74" name="TextBox 73">
            <a:extLst>
              <a:ext uri="{FF2B5EF4-FFF2-40B4-BE49-F238E27FC236}">
                <a16:creationId xmlns:a16="http://schemas.microsoft.com/office/drawing/2014/main" id="{C43119C4-B06A-A597-2D41-84B3DD2E4945}"/>
              </a:ext>
            </a:extLst>
          </p:cNvPr>
          <p:cNvSpPr txBox="1"/>
          <p:nvPr userDrawn="1"/>
        </p:nvSpPr>
        <p:spPr>
          <a:xfrm>
            <a:off x="5013774" y="4922509"/>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7</a:t>
            </a:r>
          </a:p>
        </p:txBody>
      </p:sp>
      <p:sp>
        <p:nvSpPr>
          <p:cNvPr id="75" name="TextBox 74">
            <a:extLst>
              <a:ext uri="{FF2B5EF4-FFF2-40B4-BE49-F238E27FC236}">
                <a16:creationId xmlns:a16="http://schemas.microsoft.com/office/drawing/2014/main" id="{14339C0C-D44F-A23A-B351-918FA6C36FD3}"/>
              </a:ext>
            </a:extLst>
          </p:cNvPr>
          <p:cNvSpPr txBox="1"/>
          <p:nvPr userDrawn="1"/>
        </p:nvSpPr>
        <p:spPr>
          <a:xfrm>
            <a:off x="8598950" y="4922509"/>
            <a:ext cx="986647" cy="1569660"/>
          </a:xfrm>
          <a:prstGeom prst="rect">
            <a:avLst/>
          </a:prstGeom>
          <a:noFill/>
        </p:spPr>
        <p:txBody>
          <a:bodyPr wrap="square" rtlCol="0">
            <a:spAutoFit/>
          </a:bodyPr>
          <a:lstStyle/>
          <a:p>
            <a:pPr algn="r"/>
            <a:r>
              <a:rPr lang="en-US" sz="9600" b="1" dirty="0">
                <a:solidFill>
                  <a:schemeClr val="bg1">
                    <a:lumMod val="75000"/>
                  </a:schemeClr>
                </a:solidFill>
                <a:latin typeface="+mn-lt"/>
              </a:rPr>
              <a:t>8</a:t>
            </a:r>
          </a:p>
        </p:txBody>
      </p:sp>
      <p:sp>
        <p:nvSpPr>
          <p:cNvPr id="6" name="Slide Number Placeholder 2">
            <a:extLst>
              <a:ext uri="{FF2B5EF4-FFF2-40B4-BE49-F238E27FC236}">
                <a16:creationId xmlns:a16="http://schemas.microsoft.com/office/drawing/2014/main" id="{709946D3-D191-65ED-00E5-03D2862C97D0}"/>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5279908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TOC 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928C0A-FE88-9DAA-D00C-1C16B50935E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15" name="Group 14">
            <a:extLst>
              <a:ext uri="{FF2B5EF4-FFF2-40B4-BE49-F238E27FC236}">
                <a16:creationId xmlns:a16="http://schemas.microsoft.com/office/drawing/2014/main" id="{0CBDB9EE-D1A6-3257-88D1-E4770CB4F271}"/>
              </a:ext>
            </a:extLst>
          </p:cNvPr>
          <p:cNvGrpSpPr/>
          <p:nvPr userDrawn="1"/>
        </p:nvGrpSpPr>
        <p:grpSpPr>
          <a:xfrm>
            <a:off x="468887" y="3262747"/>
            <a:ext cx="47707" cy="344979"/>
            <a:chOff x="937774" y="6525494"/>
            <a:chExt cx="95412" cy="689956"/>
          </a:xfrm>
        </p:grpSpPr>
        <p:cxnSp>
          <p:nvCxnSpPr>
            <p:cNvPr id="17" name="Straight Connector 16">
              <a:extLst>
                <a:ext uri="{FF2B5EF4-FFF2-40B4-BE49-F238E27FC236}">
                  <a16:creationId xmlns:a16="http://schemas.microsoft.com/office/drawing/2014/main" id="{2C22575C-3E34-0575-FBDE-2747908FC547}"/>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755C7F-C68F-B5A8-F1C9-7D84BDA19F85}"/>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20" name="Right Triangle 19">
            <a:extLst>
              <a:ext uri="{FF2B5EF4-FFF2-40B4-BE49-F238E27FC236}">
                <a16:creationId xmlns:a16="http://schemas.microsoft.com/office/drawing/2014/main" id="{9A0A6307-1834-8CFD-4327-4BC51D88923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pic>
        <p:nvPicPr>
          <p:cNvPr id="22" name="Graphic 21">
            <a:extLst>
              <a:ext uri="{FF2B5EF4-FFF2-40B4-BE49-F238E27FC236}">
                <a16:creationId xmlns:a16="http://schemas.microsoft.com/office/drawing/2014/main" id="{3CC4F7A3-10B3-BAD1-17D2-2E916C38B23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79" name="Text Placeholder 11">
            <a:extLst>
              <a:ext uri="{FF2B5EF4-FFF2-40B4-BE49-F238E27FC236}">
                <a16:creationId xmlns:a16="http://schemas.microsoft.com/office/drawing/2014/main" id="{2DC10D2A-3916-38B9-D33A-7099458F563F}"/>
              </a:ext>
            </a:extLst>
          </p:cNvPr>
          <p:cNvSpPr>
            <a:spLocks noGrp="1"/>
          </p:cNvSpPr>
          <p:nvPr>
            <p:ph type="body" sz="quarter" idx="12" hasCustomPrompt="1"/>
          </p:nvPr>
        </p:nvSpPr>
        <p:spPr>
          <a:xfrm>
            <a:off x="1866873" y="2045130"/>
            <a:ext cx="2867688" cy="1537195"/>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Agenda / Table of contents</a:t>
            </a:r>
          </a:p>
        </p:txBody>
      </p:sp>
      <p:sp>
        <p:nvSpPr>
          <p:cNvPr id="80" name="Text Placeholder 7">
            <a:extLst>
              <a:ext uri="{FF2B5EF4-FFF2-40B4-BE49-F238E27FC236}">
                <a16:creationId xmlns:a16="http://schemas.microsoft.com/office/drawing/2014/main" id="{F89E124A-F9E3-DA5D-D12B-E39A0B68B5AC}"/>
              </a:ext>
            </a:extLst>
          </p:cNvPr>
          <p:cNvSpPr>
            <a:spLocks noGrp="1"/>
          </p:cNvSpPr>
          <p:nvPr>
            <p:ph type="body" sz="quarter" idx="14" hasCustomPrompt="1"/>
          </p:nvPr>
        </p:nvSpPr>
        <p:spPr>
          <a:xfrm>
            <a:off x="1866873" y="3728393"/>
            <a:ext cx="2867688" cy="2690485"/>
          </a:xfrm>
        </p:spPr>
        <p:txBody>
          <a:bodyPr>
            <a:noAutofit/>
          </a:bodyPr>
          <a:lstStyle>
            <a:lvl1pPr>
              <a:lnSpc>
                <a:spcPct val="100000"/>
              </a:lnSpc>
              <a:defRPr sz="18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tx1">
                    <a:lumMod val="75000"/>
                    <a:lumOff val="25000"/>
                  </a:schemeClr>
                </a:solidFill>
                <a:latin typeface="Arial"/>
                <a:ea typeface="Arial"/>
                <a:cs typeface="Arial"/>
              </a:rPr>
              <a:t>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a:t>
            </a:r>
            <a:endParaRPr lang="en-US"/>
          </a:p>
        </p:txBody>
      </p:sp>
      <p:cxnSp>
        <p:nvCxnSpPr>
          <p:cNvPr id="12" name="Straight Connector 11">
            <a:extLst>
              <a:ext uri="{FF2B5EF4-FFF2-40B4-BE49-F238E27FC236}">
                <a16:creationId xmlns:a16="http://schemas.microsoft.com/office/drawing/2014/main" id="{F9618E44-B3F8-BACE-CA04-58D5D4B77F1D}"/>
              </a:ext>
            </a:extLst>
          </p:cNvPr>
          <p:cNvCxnSpPr/>
          <p:nvPr userDrawn="1"/>
        </p:nvCxnSpPr>
        <p:spPr>
          <a:xfrm>
            <a:off x="563162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B9BD7B4-DF8F-3700-7523-0FDE1CB18CDF}"/>
              </a:ext>
            </a:extLst>
          </p:cNvPr>
          <p:cNvSpPr/>
          <p:nvPr userDrawn="1"/>
        </p:nvSpPr>
        <p:spPr>
          <a:xfrm>
            <a:off x="5340235" y="346928"/>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one</a:t>
            </a:r>
          </a:p>
        </p:txBody>
      </p:sp>
      <p:sp>
        <p:nvSpPr>
          <p:cNvPr id="4" name="Oval 3">
            <a:extLst>
              <a:ext uri="{FF2B5EF4-FFF2-40B4-BE49-F238E27FC236}">
                <a16:creationId xmlns:a16="http://schemas.microsoft.com/office/drawing/2014/main" id="{F98A64BE-F3B9-E472-6309-9E1CFB1CF8FF}"/>
              </a:ext>
            </a:extLst>
          </p:cNvPr>
          <p:cNvSpPr/>
          <p:nvPr userDrawn="1"/>
        </p:nvSpPr>
        <p:spPr>
          <a:xfrm>
            <a:off x="5340235" y="1463067"/>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two</a:t>
            </a:r>
          </a:p>
        </p:txBody>
      </p:sp>
      <p:sp>
        <p:nvSpPr>
          <p:cNvPr id="5" name="Oval 4">
            <a:extLst>
              <a:ext uri="{FF2B5EF4-FFF2-40B4-BE49-F238E27FC236}">
                <a16:creationId xmlns:a16="http://schemas.microsoft.com/office/drawing/2014/main" id="{00D51E20-2AEB-D4F9-80F3-A807FB053A7C}"/>
              </a:ext>
            </a:extLst>
          </p:cNvPr>
          <p:cNvSpPr/>
          <p:nvPr userDrawn="1"/>
        </p:nvSpPr>
        <p:spPr>
          <a:xfrm>
            <a:off x="5340235" y="2579206"/>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three</a:t>
            </a:r>
          </a:p>
        </p:txBody>
      </p:sp>
      <p:sp>
        <p:nvSpPr>
          <p:cNvPr id="6" name="Oval 5">
            <a:extLst>
              <a:ext uri="{FF2B5EF4-FFF2-40B4-BE49-F238E27FC236}">
                <a16:creationId xmlns:a16="http://schemas.microsoft.com/office/drawing/2014/main" id="{C403A2A8-29B5-6915-4F61-747AAD340BE2}"/>
              </a:ext>
            </a:extLst>
          </p:cNvPr>
          <p:cNvSpPr/>
          <p:nvPr userDrawn="1"/>
        </p:nvSpPr>
        <p:spPr>
          <a:xfrm>
            <a:off x="5340235" y="3695345"/>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four</a:t>
            </a:r>
          </a:p>
        </p:txBody>
      </p:sp>
      <p:sp>
        <p:nvSpPr>
          <p:cNvPr id="7" name="Oval 6">
            <a:extLst>
              <a:ext uri="{FF2B5EF4-FFF2-40B4-BE49-F238E27FC236}">
                <a16:creationId xmlns:a16="http://schemas.microsoft.com/office/drawing/2014/main" id="{E4586C35-AD7B-3362-E5F1-E47F4ACF8214}"/>
              </a:ext>
            </a:extLst>
          </p:cNvPr>
          <p:cNvSpPr/>
          <p:nvPr userDrawn="1"/>
        </p:nvSpPr>
        <p:spPr>
          <a:xfrm>
            <a:off x="5340235" y="4811484"/>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five</a:t>
            </a:r>
          </a:p>
        </p:txBody>
      </p:sp>
      <p:sp>
        <p:nvSpPr>
          <p:cNvPr id="11" name="Oval 10">
            <a:extLst>
              <a:ext uri="{FF2B5EF4-FFF2-40B4-BE49-F238E27FC236}">
                <a16:creationId xmlns:a16="http://schemas.microsoft.com/office/drawing/2014/main" id="{74FADF3C-7818-A127-8F04-420C986F9FBC}"/>
              </a:ext>
            </a:extLst>
          </p:cNvPr>
          <p:cNvSpPr/>
          <p:nvPr userDrawn="1"/>
        </p:nvSpPr>
        <p:spPr>
          <a:xfrm>
            <a:off x="5340235" y="5927623"/>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six</a:t>
            </a:r>
          </a:p>
        </p:txBody>
      </p:sp>
      <p:sp>
        <p:nvSpPr>
          <p:cNvPr id="13" name="Text Placeholder 15">
            <a:extLst>
              <a:ext uri="{FF2B5EF4-FFF2-40B4-BE49-F238E27FC236}">
                <a16:creationId xmlns:a16="http://schemas.microsoft.com/office/drawing/2014/main" id="{28DF6264-0F23-5214-F871-4F7BFC6D36BD}"/>
              </a:ext>
            </a:extLst>
          </p:cNvPr>
          <p:cNvSpPr>
            <a:spLocks noGrp="1"/>
          </p:cNvSpPr>
          <p:nvPr>
            <p:ph type="body" sz="quarter" idx="15" hasCustomPrompt="1"/>
          </p:nvPr>
        </p:nvSpPr>
        <p:spPr>
          <a:xfrm>
            <a:off x="6095999" y="345750"/>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19" name="Text Placeholder 15">
            <a:extLst>
              <a:ext uri="{FF2B5EF4-FFF2-40B4-BE49-F238E27FC236}">
                <a16:creationId xmlns:a16="http://schemas.microsoft.com/office/drawing/2014/main" id="{A31BC6E3-0B5C-94C9-B9FD-16688D0F77A6}"/>
              </a:ext>
            </a:extLst>
          </p:cNvPr>
          <p:cNvSpPr>
            <a:spLocks noGrp="1"/>
          </p:cNvSpPr>
          <p:nvPr>
            <p:ph type="body" sz="quarter" idx="16" hasCustomPrompt="1"/>
          </p:nvPr>
        </p:nvSpPr>
        <p:spPr>
          <a:xfrm>
            <a:off x="6095999" y="1463067"/>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4" name="Text Placeholder 15">
            <a:extLst>
              <a:ext uri="{FF2B5EF4-FFF2-40B4-BE49-F238E27FC236}">
                <a16:creationId xmlns:a16="http://schemas.microsoft.com/office/drawing/2014/main" id="{67B71C13-FA9A-231D-5B29-70B7E244296E}"/>
              </a:ext>
            </a:extLst>
          </p:cNvPr>
          <p:cNvSpPr>
            <a:spLocks noGrp="1"/>
          </p:cNvSpPr>
          <p:nvPr>
            <p:ph type="body" sz="quarter" idx="17" hasCustomPrompt="1"/>
          </p:nvPr>
        </p:nvSpPr>
        <p:spPr>
          <a:xfrm>
            <a:off x="6095999" y="2579206"/>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5" name="Text Placeholder 15">
            <a:extLst>
              <a:ext uri="{FF2B5EF4-FFF2-40B4-BE49-F238E27FC236}">
                <a16:creationId xmlns:a16="http://schemas.microsoft.com/office/drawing/2014/main" id="{6B47D9AD-9D32-E88C-2E0D-E2DE9BF018FF}"/>
              </a:ext>
            </a:extLst>
          </p:cNvPr>
          <p:cNvSpPr>
            <a:spLocks noGrp="1"/>
          </p:cNvSpPr>
          <p:nvPr>
            <p:ph type="body" sz="quarter" idx="18" hasCustomPrompt="1"/>
          </p:nvPr>
        </p:nvSpPr>
        <p:spPr>
          <a:xfrm>
            <a:off x="6095999" y="3695345"/>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6" name="Text Placeholder 15">
            <a:extLst>
              <a:ext uri="{FF2B5EF4-FFF2-40B4-BE49-F238E27FC236}">
                <a16:creationId xmlns:a16="http://schemas.microsoft.com/office/drawing/2014/main" id="{818CF603-EB8B-EAA0-E9AA-E7CAE59D3EF2}"/>
              </a:ext>
            </a:extLst>
          </p:cNvPr>
          <p:cNvSpPr>
            <a:spLocks noGrp="1"/>
          </p:cNvSpPr>
          <p:nvPr>
            <p:ph type="body" sz="quarter" idx="19" hasCustomPrompt="1"/>
          </p:nvPr>
        </p:nvSpPr>
        <p:spPr>
          <a:xfrm>
            <a:off x="6095999" y="4811485"/>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7" name="Text Placeholder 15">
            <a:extLst>
              <a:ext uri="{FF2B5EF4-FFF2-40B4-BE49-F238E27FC236}">
                <a16:creationId xmlns:a16="http://schemas.microsoft.com/office/drawing/2014/main" id="{CE3655C7-4B4B-C519-481B-ED457132A0DB}"/>
              </a:ext>
            </a:extLst>
          </p:cNvPr>
          <p:cNvSpPr>
            <a:spLocks noGrp="1"/>
          </p:cNvSpPr>
          <p:nvPr>
            <p:ph type="body" sz="quarter" idx="20" hasCustomPrompt="1"/>
          </p:nvPr>
        </p:nvSpPr>
        <p:spPr>
          <a:xfrm>
            <a:off x="6095999" y="5927623"/>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8" name="TextBox 7">
            <a:extLst>
              <a:ext uri="{FF2B5EF4-FFF2-40B4-BE49-F238E27FC236}">
                <a16:creationId xmlns:a16="http://schemas.microsoft.com/office/drawing/2014/main" id="{67B23D19-0CED-A1EA-89F9-0BFA10E9F856}"/>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12132049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TOC H">
    <p:spTree>
      <p:nvGrpSpPr>
        <p:cNvPr id="1" name=""/>
        <p:cNvGrpSpPr/>
        <p:nvPr/>
      </p:nvGrpSpPr>
      <p:grpSpPr>
        <a:xfrm>
          <a:off x="0" y="0"/>
          <a:ext cx="0" cy="0"/>
          <a:chOff x="0" y="0"/>
          <a:chExt cx="0" cy="0"/>
        </a:xfrm>
      </p:grpSpPr>
      <p:sp>
        <p:nvSpPr>
          <p:cNvPr id="20" name="Right Triangle 19">
            <a:extLst>
              <a:ext uri="{FF2B5EF4-FFF2-40B4-BE49-F238E27FC236}">
                <a16:creationId xmlns:a16="http://schemas.microsoft.com/office/drawing/2014/main" id="{9A0A6307-1834-8CFD-4327-4BC51D889234}"/>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79" name="Text Placeholder 11">
            <a:extLst>
              <a:ext uri="{FF2B5EF4-FFF2-40B4-BE49-F238E27FC236}">
                <a16:creationId xmlns:a16="http://schemas.microsoft.com/office/drawing/2014/main" id="{2DC10D2A-3916-38B9-D33A-7099458F563F}"/>
              </a:ext>
            </a:extLst>
          </p:cNvPr>
          <p:cNvSpPr>
            <a:spLocks noGrp="1"/>
          </p:cNvSpPr>
          <p:nvPr>
            <p:ph type="body" sz="quarter" idx="12" hasCustomPrompt="1"/>
          </p:nvPr>
        </p:nvSpPr>
        <p:spPr>
          <a:xfrm>
            <a:off x="1866873" y="2045130"/>
            <a:ext cx="2867688" cy="1537195"/>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Agenda / Table of contents</a:t>
            </a:r>
          </a:p>
        </p:txBody>
      </p:sp>
      <p:sp>
        <p:nvSpPr>
          <p:cNvPr id="80" name="Text Placeholder 7">
            <a:extLst>
              <a:ext uri="{FF2B5EF4-FFF2-40B4-BE49-F238E27FC236}">
                <a16:creationId xmlns:a16="http://schemas.microsoft.com/office/drawing/2014/main" id="{F89E124A-F9E3-DA5D-D12B-E39A0B68B5AC}"/>
              </a:ext>
            </a:extLst>
          </p:cNvPr>
          <p:cNvSpPr>
            <a:spLocks noGrp="1"/>
          </p:cNvSpPr>
          <p:nvPr>
            <p:ph type="body" sz="quarter" idx="14" hasCustomPrompt="1"/>
          </p:nvPr>
        </p:nvSpPr>
        <p:spPr>
          <a:xfrm>
            <a:off x="1866873" y="3728393"/>
            <a:ext cx="2867688" cy="2690485"/>
          </a:xfrm>
        </p:spPr>
        <p:txBody>
          <a:bodyPr>
            <a:noAutofit/>
          </a:bodyPr>
          <a:lstStyle>
            <a:lvl1pPr>
              <a:lnSpc>
                <a:spcPct val="100000"/>
              </a:lnSpc>
              <a:defRPr sz="1800" spc="0" baseline="0">
                <a:solidFill>
                  <a:schemeClr val="tx1">
                    <a:lumMod val="75000"/>
                    <a:lumOff val="25000"/>
                  </a:schemeClr>
                </a:solidFill>
              </a:defRPr>
            </a:lvl1pPr>
          </a:lstStyle>
          <a:p>
            <a:pPr marL="0" marR="0" lvl="0" indent="0" algn="l"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tx1">
                    <a:lumMod val="75000"/>
                    <a:lumOff val="25000"/>
                  </a:schemeClr>
                </a:solidFill>
                <a:latin typeface="Arial"/>
                <a:ea typeface="Arial"/>
                <a:cs typeface="Arial"/>
              </a:rPr>
              <a:t>Lorem ipsum dolor sit </a:t>
            </a:r>
            <a:r>
              <a:rPr lang="en-US" err="1">
                <a:solidFill>
                  <a:schemeClr val="tx1">
                    <a:lumMod val="75000"/>
                    <a:lumOff val="25000"/>
                  </a:schemeClr>
                </a:solidFill>
                <a:latin typeface="Arial"/>
                <a:ea typeface="Arial"/>
                <a:cs typeface="Arial"/>
              </a:rPr>
              <a:t>amet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consectetur</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adipiscing</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elit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Crasore</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feugiat</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faucibus</a:t>
            </a:r>
            <a:r>
              <a:rPr lang="en-US">
                <a:solidFill>
                  <a:schemeClr val="tx1">
                    <a:lumMod val="75000"/>
                    <a:lumOff val="25000"/>
                  </a:schemeClr>
                </a:solidFill>
                <a:latin typeface="Arial"/>
                <a:ea typeface="Arial"/>
                <a:cs typeface="Arial"/>
              </a:rPr>
              <a:t> </a:t>
            </a:r>
            <a:r>
              <a:rPr lang="en-US" err="1">
                <a:solidFill>
                  <a:schemeClr val="tx1">
                    <a:lumMod val="75000"/>
                    <a:lumOff val="25000"/>
                  </a:schemeClr>
                </a:solidFill>
                <a:latin typeface="Arial"/>
                <a:ea typeface="Arial"/>
                <a:cs typeface="Arial"/>
              </a:rPr>
              <a:t>venenatis</a:t>
            </a:r>
            <a:r>
              <a:rPr lang="en-US">
                <a:solidFill>
                  <a:schemeClr val="tx1">
                    <a:lumMod val="75000"/>
                    <a:lumOff val="25000"/>
                  </a:schemeClr>
                </a:solidFill>
                <a:latin typeface="Arial"/>
                <a:ea typeface="Arial"/>
                <a:cs typeface="Arial"/>
              </a:rPr>
              <a:t>.</a:t>
            </a:r>
            <a:endParaRPr lang="en-US"/>
          </a:p>
        </p:txBody>
      </p:sp>
      <p:cxnSp>
        <p:nvCxnSpPr>
          <p:cNvPr id="12" name="Straight Connector 11">
            <a:extLst>
              <a:ext uri="{FF2B5EF4-FFF2-40B4-BE49-F238E27FC236}">
                <a16:creationId xmlns:a16="http://schemas.microsoft.com/office/drawing/2014/main" id="{F9618E44-B3F8-BACE-CA04-58D5D4B77F1D}"/>
              </a:ext>
            </a:extLst>
          </p:cNvPr>
          <p:cNvCxnSpPr/>
          <p:nvPr userDrawn="1"/>
        </p:nvCxnSpPr>
        <p:spPr>
          <a:xfrm>
            <a:off x="563162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B9BD7B4-DF8F-3700-7523-0FDE1CB18CDF}"/>
              </a:ext>
            </a:extLst>
          </p:cNvPr>
          <p:cNvSpPr/>
          <p:nvPr userDrawn="1"/>
        </p:nvSpPr>
        <p:spPr>
          <a:xfrm>
            <a:off x="5340235" y="346928"/>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one</a:t>
            </a:r>
          </a:p>
        </p:txBody>
      </p:sp>
      <p:sp>
        <p:nvSpPr>
          <p:cNvPr id="4" name="Oval 3">
            <a:extLst>
              <a:ext uri="{FF2B5EF4-FFF2-40B4-BE49-F238E27FC236}">
                <a16:creationId xmlns:a16="http://schemas.microsoft.com/office/drawing/2014/main" id="{F98A64BE-F3B9-E472-6309-9E1CFB1CF8FF}"/>
              </a:ext>
            </a:extLst>
          </p:cNvPr>
          <p:cNvSpPr/>
          <p:nvPr userDrawn="1"/>
        </p:nvSpPr>
        <p:spPr>
          <a:xfrm>
            <a:off x="5340235" y="1463067"/>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two</a:t>
            </a:r>
          </a:p>
        </p:txBody>
      </p:sp>
      <p:sp>
        <p:nvSpPr>
          <p:cNvPr id="5" name="Oval 4">
            <a:extLst>
              <a:ext uri="{FF2B5EF4-FFF2-40B4-BE49-F238E27FC236}">
                <a16:creationId xmlns:a16="http://schemas.microsoft.com/office/drawing/2014/main" id="{00D51E20-2AEB-D4F9-80F3-A807FB053A7C}"/>
              </a:ext>
            </a:extLst>
          </p:cNvPr>
          <p:cNvSpPr/>
          <p:nvPr userDrawn="1"/>
        </p:nvSpPr>
        <p:spPr>
          <a:xfrm>
            <a:off x="5340235" y="2579206"/>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three</a:t>
            </a:r>
          </a:p>
        </p:txBody>
      </p:sp>
      <p:sp>
        <p:nvSpPr>
          <p:cNvPr id="6" name="Oval 5">
            <a:extLst>
              <a:ext uri="{FF2B5EF4-FFF2-40B4-BE49-F238E27FC236}">
                <a16:creationId xmlns:a16="http://schemas.microsoft.com/office/drawing/2014/main" id="{C403A2A8-29B5-6915-4F61-747AAD340BE2}"/>
              </a:ext>
            </a:extLst>
          </p:cNvPr>
          <p:cNvSpPr/>
          <p:nvPr userDrawn="1"/>
        </p:nvSpPr>
        <p:spPr>
          <a:xfrm>
            <a:off x="5340235" y="3695345"/>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four</a:t>
            </a:r>
          </a:p>
        </p:txBody>
      </p:sp>
      <p:sp>
        <p:nvSpPr>
          <p:cNvPr id="7" name="Oval 6">
            <a:extLst>
              <a:ext uri="{FF2B5EF4-FFF2-40B4-BE49-F238E27FC236}">
                <a16:creationId xmlns:a16="http://schemas.microsoft.com/office/drawing/2014/main" id="{E4586C35-AD7B-3362-E5F1-E47F4ACF8214}"/>
              </a:ext>
            </a:extLst>
          </p:cNvPr>
          <p:cNvSpPr/>
          <p:nvPr userDrawn="1"/>
        </p:nvSpPr>
        <p:spPr>
          <a:xfrm>
            <a:off x="5340235" y="4811484"/>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five</a:t>
            </a:r>
          </a:p>
        </p:txBody>
      </p:sp>
      <p:sp>
        <p:nvSpPr>
          <p:cNvPr id="11" name="Oval 10">
            <a:extLst>
              <a:ext uri="{FF2B5EF4-FFF2-40B4-BE49-F238E27FC236}">
                <a16:creationId xmlns:a16="http://schemas.microsoft.com/office/drawing/2014/main" id="{74FADF3C-7818-A127-8F04-420C986F9FBC}"/>
              </a:ext>
            </a:extLst>
          </p:cNvPr>
          <p:cNvSpPr/>
          <p:nvPr userDrawn="1"/>
        </p:nvSpPr>
        <p:spPr>
          <a:xfrm>
            <a:off x="5340235" y="5927623"/>
            <a:ext cx="582770" cy="582770"/>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spc="-50" baseline="0" dirty="0">
                <a:solidFill>
                  <a:schemeClr val="tx1">
                    <a:lumMod val="75000"/>
                    <a:lumOff val="25000"/>
                  </a:schemeClr>
                </a:solidFill>
              </a:rPr>
              <a:t>six</a:t>
            </a:r>
          </a:p>
        </p:txBody>
      </p:sp>
      <p:sp>
        <p:nvSpPr>
          <p:cNvPr id="13" name="Text Placeholder 15">
            <a:extLst>
              <a:ext uri="{FF2B5EF4-FFF2-40B4-BE49-F238E27FC236}">
                <a16:creationId xmlns:a16="http://schemas.microsoft.com/office/drawing/2014/main" id="{28DF6264-0F23-5214-F871-4F7BFC6D36BD}"/>
              </a:ext>
            </a:extLst>
          </p:cNvPr>
          <p:cNvSpPr>
            <a:spLocks noGrp="1"/>
          </p:cNvSpPr>
          <p:nvPr>
            <p:ph type="body" sz="quarter" idx="15" hasCustomPrompt="1"/>
          </p:nvPr>
        </p:nvSpPr>
        <p:spPr>
          <a:xfrm>
            <a:off x="6095999" y="345750"/>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19" name="Text Placeholder 15">
            <a:extLst>
              <a:ext uri="{FF2B5EF4-FFF2-40B4-BE49-F238E27FC236}">
                <a16:creationId xmlns:a16="http://schemas.microsoft.com/office/drawing/2014/main" id="{A31BC6E3-0B5C-94C9-B9FD-16688D0F77A6}"/>
              </a:ext>
            </a:extLst>
          </p:cNvPr>
          <p:cNvSpPr>
            <a:spLocks noGrp="1"/>
          </p:cNvSpPr>
          <p:nvPr>
            <p:ph type="body" sz="quarter" idx="16" hasCustomPrompt="1"/>
          </p:nvPr>
        </p:nvSpPr>
        <p:spPr>
          <a:xfrm>
            <a:off x="6095999" y="1463067"/>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4" name="Text Placeholder 15">
            <a:extLst>
              <a:ext uri="{FF2B5EF4-FFF2-40B4-BE49-F238E27FC236}">
                <a16:creationId xmlns:a16="http://schemas.microsoft.com/office/drawing/2014/main" id="{67B71C13-FA9A-231D-5B29-70B7E244296E}"/>
              </a:ext>
            </a:extLst>
          </p:cNvPr>
          <p:cNvSpPr>
            <a:spLocks noGrp="1"/>
          </p:cNvSpPr>
          <p:nvPr>
            <p:ph type="body" sz="quarter" idx="17" hasCustomPrompt="1"/>
          </p:nvPr>
        </p:nvSpPr>
        <p:spPr>
          <a:xfrm>
            <a:off x="6095999" y="2579206"/>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5" name="Text Placeholder 15">
            <a:extLst>
              <a:ext uri="{FF2B5EF4-FFF2-40B4-BE49-F238E27FC236}">
                <a16:creationId xmlns:a16="http://schemas.microsoft.com/office/drawing/2014/main" id="{6B47D9AD-9D32-E88C-2E0D-E2DE9BF018FF}"/>
              </a:ext>
            </a:extLst>
          </p:cNvPr>
          <p:cNvSpPr>
            <a:spLocks noGrp="1"/>
          </p:cNvSpPr>
          <p:nvPr>
            <p:ph type="body" sz="quarter" idx="18" hasCustomPrompt="1"/>
          </p:nvPr>
        </p:nvSpPr>
        <p:spPr>
          <a:xfrm>
            <a:off x="6095999" y="3695345"/>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6" name="Text Placeholder 15">
            <a:extLst>
              <a:ext uri="{FF2B5EF4-FFF2-40B4-BE49-F238E27FC236}">
                <a16:creationId xmlns:a16="http://schemas.microsoft.com/office/drawing/2014/main" id="{818CF603-EB8B-EAA0-E9AA-E7CAE59D3EF2}"/>
              </a:ext>
            </a:extLst>
          </p:cNvPr>
          <p:cNvSpPr>
            <a:spLocks noGrp="1"/>
          </p:cNvSpPr>
          <p:nvPr>
            <p:ph type="body" sz="quarter" idx="19" hasCustomPrompt="1"/>
          </p:nvPr>
        </p:nvSpPr>
        <p:spPr>
          <a:xfrm>
            <a:off x="6095999" y="4811485"/>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27" name="Text Placeholder 15">
            <a:extLst>
              <a:ext uri="{FF2B5EF4-FFF2-40B4-BE49-F238E27FC236}">
                <a16:creationId xmlns:a16="http://schemas.microsoft.com/office/drawing/2014/main" id="{CE3655C7-4B4B-C519-481B-ED457132A0DB}"/>
              </a:ext>
            </a:extLst>
          </p:cNvPr>
          <p:cNvSpPr>
            <a:spLocks noGrp="1"/>
          </p:cNvSpPr>
          <p:nvPr>
            <p:ph type="body" sz="quarter" idx="20" hasCustomPrompt="1"/>
          </p:nvPr>
        </p:nvSpPr>
        <p:spPr>
          <a:xfrm>
            <a:off x="6095999" y="5927623"/>
            <a:ext cx="5519351" cy="582769"/>
          </a:xfrm>
        </p:spPr>
        <p:txBody>
          <a:bodyPr tIns="0" bIns="0" anchor="ctr">
            <a:normAutofit/>
          </a:bodyPr>
          <a:lstStyle>
            <a:lvl1pPr marL="0" indent="0">
              <a:lnSpc>
                <a:spcPct val="100000"/>
              </a:lnSpc>
              <a:spcBef>
                <a:spcPts val="0"/>
              </a:spcBef>
              <a:spcAft>
                <a:spcPts val="0"/>
              </a:spcAft>
              <a:buFont typeface="Arial" panose="020B0604020202020204" pitchFamily="34" charset="0"/>
              <a:buNone/>
              <a:defRPr sz="1600">
                <a:solidFill>
                  <a:schemeClr val="tx1">
                    <a:lumMod val="75000"/>
                    <a:lumOff val="25000"/>
                  </a:schemeClr>
                </a:solidFill>
              </a:defRPr>
            </a:lvl1pPr>
          </a:lstStyle>
          <a:p>
            <a:pPr lvl="0"/>
            <a:r>
              <a:rPr lang="en-US"/>
              <a:t>Section one info here lorem ipsum dolore </a:t>
            </a:r>
            <a:r>
              <a:rPr lang="en-US" err="1"/>
              <a:t>equis</a:t>
            </a:r>
            <a:r>
              <a:rPr lang="en-US"/>
              <a:t> lore</a:t>
            </a:r>
          </a:p>
        </p:txBody>
      </p:sp>
      <p:sp>
        <p:nvSpPr>
          <p:cNvPr id="9" name="Slide Number Placeholder 2">
            <a:extLst>
              <a:ext uri="{FF2B5EF4-FFF2-40B4-BE49-F238E27FC236}">
                <a16:creationId xmlns:a16="http://schemas.microsoft.com/office/drawing/2014/main" id="{63F221E2-819B-35A8-EAD4-0248BCDB5784}"/>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0469280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yout 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Right Triangle 1">
            <a:extLst>
              <a:ext uri="{FF2B5EF4-FFF2-40B4-BE49-F238E27FC236}">
                <a16:creationId xmlns:a16="http://schemas.microsoft.com/office/drawing/2014/main" id="{68555D5C-5344-D2E0-CF33-B214AA732B45}"/>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866900" y="1404621"/>
            <a:ext cx="9268460" cy="586740"/>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p>
        </p:txBody>
      </p:sp>
    </p:spTree>
    <p:extLst>
      <p:ext uri="{BB962C8B-B14F-4D97-AF65-F5344CB8AC3E}">
        <p14:creationId xmlns:p14="http://schemas.microsoft.com/office/powerpoint/2010/main" val="408983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B">
    <p:bg>
      <p:bgPr>
        <a:solidFill>
          <a:schemeClr val="tx2"/>
        </a:solidFill>
        <a:effectLst/>
      </p:bgPr>
    </p:bg>
    <p:spTree>
      <p:nvGrpSpPr>
        <p:cNvPr id="1" name=""/>
        <p:cNvGrpSpPr/>
        <p:nvPr/>
      </p:nvGrpSpPr>
      <p:grpSpPr>
        <a:xfrm>
          <a:off x="0" y="0"/>
          <a:ext cx="0" cy="0"/>
          <a:chOff x="0" y="0"/>
          <a:chExt cx="0" cy="0"/>
        </a:xfrm>
      </p:grpSpPr>
      <p:pic>
        <p:nvPicPr>
          <p:cNvPr id="4" name="Picture 3" descr="A blue and yellow gradient&#10;&#10;Description automatically generated">
            <a:extLst>
              <a:ext uri="{FF2B5EF4-FFF2-40B4-BE49-F238E27FC236}">
                <a16:creationId xmlns:a16="http://schemas.microsoft.com/office/drawing/2014/main" id="{A8F85FC6-AB2E-A38D-1D7F-8C4A36045F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6084106"/>
            <a:ext cx="3555207" cy="306196"/>
          </a:xfrm>
        </p:spPr>
        <p:txBody>
          <a:bodyPr>
            <a:noAutofit/>
          </a:bodyPr>
          <a:lstStyle>
            <a:lvl1pPr>
              <a:defRPr sz="1600">
                <a:solidFill>
                  <a:schemeClr val="bg1"/>
                </a:solidFill>
              </a:defRPr>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9" y="1676250"/>
            <a:ext cx="8368480" cy="1752751"/>
          </a:xfrm>
        </p:spPr>
        <p:txBody>
          <a:bodyPr anchor="b">
            <a:noAutofit/>
          </a:bodyPr>
          <a:lstStyle>
            <a:lvl1pPr>
              <a:lnSpc>
                <a:spcPct val="70000"/>
              </a:lnSpc>
              <a:defRPr sz="4800" b="1" i="0" cap="all" baseline="0">
                <a:solidFill>
                  <a:schemeClr val="bg1"/>
                </a:solidFill>
              </a:defRPr>
            </a:lvl1pPr>
          </a:lstStyle>
          <a:p>
            <a:pPr lvl="0"/>
            <a:r>
              <a:rPr lang="en-US"/>
              <a:t>Your title here</a:t>
            </a:r>
          </a:p>
        </p:txBody>
      </p:sp>
      <p:sp>
        <p:nvSpPr>
          <p:cNvPr id="2" name="Rectangle 1">
            <a:extLst>
              <a:ext uri="{FF2B5EF4-FFF2-40B4-BE49-F238E27FC236}">
                <a16:creationId xmlns:a16="http://schemas.microsoft.com/office/drawing/2014/main" id="{55CF80D6-9A12-72D7-6F95-477347D04C2E}"/>
              </a:ext>
            </a:extLst>
          </p:cNvPr>
          <p:cNvSpPr/>
          <p:nvPr userDrawn="1"/>
        </p:nvSpPr>
        <p:spPr>
          <a:xfrm>
            <a:off x="0" y="0"/>
            <a:ext cx="990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600" dirty="0"/>
          </a:p>
        </p:txBody>
      </p:sp>
      <p:sp>
        <p:nvSpPr>
          <p:cNvPr id="8" name="Text Placeholder 7">
            <a:extLst>
              <a:ext uri="{FF2B5EF4-FFF2-40B4-BE49-F238E27FC236}">
                <a16:creationId xmlns:a16="http://schemas.microsoft.com/office/drawing/2014/main" id="{D87E9B33-F547-75D3-4225-0D2694FB01D9}"/>
              </a:ext>
            </a:extLst>
          </p:cNvPr>
          <p:cNvSpPr>
            <a:spLocks noGrp="1"/>
          </p:cNvSpPr>
          <p:nvPr>
            <p:ph type="body" sz="quarter" idx="14" hasCustomPrompt="1"/>
          </p:nvPr>
        </p:nvSpPr>
        <p:spPr>
          <a:xfrm>
            <a:off x="1866900" y="3543300"/>
            <a:ext cx="8368507" cy="900112"/>
          </a:xfrm>
          <a:noFill/>
        </p:spPr>
        <p:txBody>
          <a:bodyPr>
            <a:normAutofit/>
          </a:bodyPr>
          <a:lstStyle>
            <a:lvl1pPr>
              <a:lnSpc>
                <a:spcPct val="100000"/>
              </a:lnSpc>
              <a:defRPr sz="1800">
                <a:solidFill>
                  <a:schemeClr val="bg1"/>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10" name="TextBox 9">
            <a:extLst>
              <a:ext uri="{FF2B5EF4-FFF2-40B4-BE49-F238E27FC236}">
                <a16:creationId xmlns:a16="http://schemas.microsoft.com/office/drawing/2014/main" id="{E6E1251F-58CD-1AF8-2652-7283AC6F52CB}"/>
              </a:ext>
            </a:extLst>
          </p:cNvPr>
          <p:cNvSpPr txBox="1"/>
          <p:nvPr userDrawn="1"/>
        </p:nvSpPr>
        <p:spPr>
          <a:xfrm>
            <a:off x="1866899" y="4649911"/>
            <a:ext cx="3555207" cy="230832"/>
          </a:xfrm>
          <a:prstGeom prst="rect">
            <a:avLst/>
          </a:prstGeom>
          <a:noFill/>
        </p:spPr>
        <p:txBody>
          <a:bodyPr wrap="square" lIns="0">
            <a:spAutoFit/>
          </a:bodyPr>
          <a:lstStyle/>
          <a:p>
            <a:pPr algn="l"/>
            <a:r>
              <a:rPr lang="en-US" sz="900" b="1" cap="all" dirty="0">
                <a:solidFill>
                  <a:schemeClr val="bg1"/>
                </a:solidFill>
                <a:latin typeface="Arial"/>
                <a:ea typeface="Arial"/>
                <a:cs typeface="Arial"/>
              </a:rPr>
              <a:t>Presenter</a:t>
            </a:r>
            <a:endParaRPr lang="en-US" sz="900" dirty="0">
              <a:solidFill>
                <a:schemeClr val="bg1"/>
              </a:solidFill>
            </a:endParaRPr>
          </a:p>
        </p:txBody>
      </p:sp>
      <p:sp>
        <p:nvSpPr>
          <p:cNvPr id="11" name="Text Placeholder 13">
            <a:extLst>
              <a:ext uri="{FF2B5EF4-FFF2-40B4-BE49-F238E27FC236}">
                <a16:creationId xmlns:a16="http://schemas.microsoft.com/office/drawing/2014/main" id="{0B441A9D-0EB3-D4AD-E9F3-44BB1BE6597B}"/>
              </a:ext>
            </a:extLst>
          </p:cNvPr>
          <p:cNvSpPr>
            <a:spLocks noGrp="1"/>
          </p:cNvSpPr>
          <p:nvPr>
            <p:ph type="body" sz="quarter" idx="15" hasCustomPrompt="1"/>
          </p:nvPr>
        </p:nvSpPr>
        <p:spPr>
          <a:xfrm>
            <a:off x="1866901" y="4875555"/>
            <a:ext cx="3555207" cy="1003752"/>
          </a:xfrm>
        </p:spPr>
        <p:txBody>
          <a:bodyPr>
            <a:noAutofit/>
          </a:bodyPr>
          <a:lstStyle>
            <a:lvl1pPr>
              <a:defRPr sz="1600">
                <a:solidFill>
                  <a:schemeClr val="bg1"/>
                </a:solidFill>
              </a:defRPr>
            </a:lvl1pPr>
          </a:lstStyle>
          <a:p>
            <a:pPr lvl="0"/>
            <a:r>
              <a:rPr lang="en-US"/>
              <a:t>Name Name</a:t>
            </a:r>
          </a:p>
        </p:txBody>
      </p:sp>
      <p:grpSp>
        <p:nvGrpSpPr>
          <p:cNvPr id="9" name="Group 8">
            <a:extLst>
              <a:ext uri="{FF2B5EF4-FFF2-40B4-BE49-F238E27FC236}">
                <a16:creationId xmlns:a16="http://schemas.microsoft.com/office/drawing/2014/main" id="{67DFB552-3C5C-406F-DB38-301FB06240CA}"/>
              </a:ext>
            </a:extLst>
          </p:cNvPr>
          <p:cNvGrpSpPr/>
          <p:nvPr userDrawn="1"/>
        </p:nvGrpSpPr>
        <p:grpSpPr>
          <a:xfrm>
            <a:off x="468887" y="3262747"/>
            <a:ext cx="47707" cy="344979"/>
            <a:chOff x="937774" y="6525494"/>
            <a:chExt cx="95412" cy="689956"/>
          </a:xfrm>
        </p:grpSpPr>
        <p:cxnSp>
          <p:nvCxnSpPr>
            <p:cNvPr id="13" name="Straight Connector 12">
              <a:extLst>
                <a:ext uri="{FF2B5EF4-FFF2-40B4-BE49-F238E27FC236}">
                  <a16:creationId xmlns:a16="http://schemas.microsoft.com/office/drawing/2014/main" id="{5E295002-25D6-BCBB-8ABF-AC8A7A035973}"/>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9807DA-6641-41A7-E7A9-E8776AFD7BF8}"/>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7" name="Graphic 16">
            <a:extLst>
              <a:ext uri="{FF2B5EF4-FFF2-40B4-BE49-F238E27FC236}">
                <a16:creationId xmlns:a16="http://schemas.microsoft.com/office/drawing/2014/main" id="{3E9EC395-ADD6-7F7D-51A2-336277A7C70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900" y="580041"/>
            <a:ext cx="1982083" cy="570188"/>
          </a:xfrm>
          <a:prstGeom prst="rect">
            <a:avLst/>
          </a:prstGeom>
        </p:spPr>
      </p:pic>
    </p:spTree>
    <p:extLst>
      <p:ext uri="{BB962C8B-B14F-4D97-AF65-F5344CB8AC3E}">
        <p14:creationId xmlns:p14="http://schemas.microsoft.com/office/powerpoint/2010/main" val="1511509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yout B">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Right Triangle 1">
            <a:extLst>
              <a:ext uri="{FF2B5EF4-FFF2-40B4-BE49-F238E27FC236}">
                <a16:creationId xmlns:a16="http://schemas.microsoft.com/office/drawing/2014/main" id="{68555D5C-5344-D2E0-CF33-B214AA732B45}"/>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866900" y="1457739"/>
            <a:ext cx="2628900" cy="4974391"/>
          </a:xfrm>
        </p:spPr>
        <p:txBody>
          <a:bodyPr anchor="t">
            <a:noAutofit/>
          </a:bodyPr>
          <a:lstStyle>
            <a:lvl1pPr>
              <a:lnSpc>
                <a:spcPct val="80000"/>
              </a:lnSpc>
              <a:defRPr sz="3600" b="1" i="0" cap="all" baseline="0">
                <a:solidFill>
                  <a:schemeClr val="tx1">
                    <a:lumMod val="95000"/>
                    <a:lumOff val="5000"/>
                  </a:schemeClr>
                </a:solidFill>
              </a:defRPr>
            </a:lvl1pPr>
          </a:lstStyle>
          <a:p>
            <a:pPr lvl="0"/>
            <a:r>
              <a:rPr lang="en-US"/>
              <a:t>copy</a:t>
            </a:r>
          </a:p>
        </p:txBody>
      </p:sp>
    </p:spTree>
    <p:extLst>
      <p:ext uri="{BB962C8B-B14F-4D97-AF65-F5344CB8AC3E}">
        <p14:creationId xmlns:p14="http://schemas.microsoft.com/office/powerpoint/2010/main" val="16621352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yout C">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68555D5C-5344-D2E0-CF33-B214AA732B45}"/>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866900" y="670560"/>
            <a:ext cx="9745980" cy="365760"/>
          </a:xfrm>
        </p:spPr>
        <p:txBody>
          <a:bodyPr anchor="t">
            <a:noAutofit/>
          </a:bodyPr>
          <a:lstStyle>
            <a:lvl1pPr>
              <a:lnSpc>
                <a:spcPct val="80000"/>
              </a:lnSpc>
              <a:defRPr sz="3600" b="1" i="0" cap="all" baseline="0">
                <a:solidFill>
                  <a:schemeClr val="tx1">
                    <a:lumMod val="95000"/>
                    <a:lumOff val="5000"/>
                  </a:schemeClr>
                </a:solidFill>
              </a:defRPr>
            </a:lvl1pPr>
          </a:lstStyle>
          <a:p>
            <a:pPr lvl="0"/>
            <a:r>
              <a:rPr lang="en-US"/>
              <a:t>Copy here</a:t>
            </a:r>
          </a:p>
        </p:txBody>
      </p:sp>
      <p:sp>
        <p:nvSpPr>
          <p:cNvPr id="5" name="Text Placeholder 8">
            <a:extLst>
              <a:ext uri="{FF2B5EF4-FFF2-40B4-BE49-F238E27FC236}">
                <a16:creationId xmlns:a16="http://schemas.microsoft.com/office/drawing/2014/main" id="{206793A4-6DC6-F62A-CFEB-36718EF4338E}"/>
              </a:ext>
            </a:extLst>
          </p:cNvPr>
          <p:cNvSpPr>
            <a:spLocks noGrp="1"/>
          </p:cNvSpPr>
          <p:nvPr>
            <p:ph type="body" sz="quarter" idx="15" hasCustomPrompt="1"/>
          </p:nvPr>
        </p:nvSpPr>
        <p:spPr>
          <a:xfrm>
            <a:off x="1866900" y="1130300"/>
            <a:ext cx="9745980" cy="457200"/>
          </a:xfrm>
        </p:spPr>
        <p:txBody>
          <a:bodyPr anchor="t">
            <a:normAutofit/>
          </a:bodyPr>
          <a:lstStyle>
            <a:lvl1pPr>
              <a:lnSpc>
                <a:spcPct val="100000"/>
              </a:lnSpc>
              <a:defRPr sz="1800">
                <a:solidFill>
                  <a:schemeClr val="tx1">
                    <a:lumMod val="75000"/>
                    <a:lumOff val="25000"/>
                  </a:schemeClr>
                </a:solidFill>
              </a:defRPr>
            </a:lvl1pPr>
          </a:lstStyle>
          <a:p>
            <a:pPr lvl="0"/>
            <a:r>
              <a:rPr lang="en-US"/>
              <a:t>Copy here</a:t>
            </a:r>
          </a:p>
        </p:txBody>
      </p:sp>
      <p:sp>
        <p:nvSpPr>
          <p:cNvPr id="56" name="Slide Number Placeholder 2">
            <a:extLst>
              <a:ext uri="{FF2B5EF4-FFF2-40B4-BE49-F238E27FC236}">
                <a16:creationId xmlns:a16="http://schemas.microsoft.com/office/drawing/2014/main" id="{EB23E504-7E01-DBB6-73E6-1F96CF8BFC4B}"/>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931990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Layout C">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23010" y="414528"/>
            <a:ext cx="10399014" cy="365760"/>
          </a:xfrm>
        </p:spPr>
        <p:txBody>
          <a:bodyPr anchor="t">
            <a:noAutofit/>
          </a:bodyPr>
          <a:lstStyle>
            <a:lvl1pPr>
              <a:lnSpc>
                <a:spcPct val="80000"/>
              </a:lnSpc>
              <a:defRPr sz="3600" b="1" i="0" cap="all" baseline="0">
                <a:solidFill>
                  <a:schemeClr val="tx1">
                    <a:lumMod val="95000"/>
                    <a:lumOff val="5000"/>
                  </a:schemeClr>
                </a:solidFill>
              </a:defRPr>
            </a:lvl1pPr>
          </a:lstStyle>
          <a:p>
            <a:pPr lvl="0"/>
            <a:r>
              <a:rPr lang="en-US"/>
              <a:t>Copy here</a:t>
            </a:r>
          </a:p>
        </p:txBody>
      </p:sp>
      <p:sp>
        <p:nvSpPr>
          <p:cNvPr id="5" name="Text Placeholder 8">
            <a:extLst>
              <a:ext uri="{FF2B5EF4-FFF2-40B4-BE49-F238E27FC236}">
                <a16:creationId xmlns:a16="http://schemas.microsoft.com/office/drawing/2014/main" id="{206793A4-6DC6-F62A-CFEB-36718EF4338E}"/>
              </a:ext>
            </a:extLst>
          </p:cNvPr>
          <p:cNvSpPr>
            <a:spLocks noGrp="1"/>
          </p:cNvSpPr>
          <p:nvPr>
            <p:ph type="body" sz="quarter" idx="15" hasCustomPrompt="1"/>
          </p:nvPr>
        </p:nvSpPr>
        <p:spPr>
          <a:xfrm>
            <a:off x="1223010" y="874268"/>
            <a:ext cx="10399014" cy="1585468"/>
          </a:xfrm>
        </p:spPr>
        <p:txBody>
          <a:bodyPr anchor="t">
            <a:normAutofit/>
          </a:bodyPr>
          <a:lstStyle>
            <a:lvl1pPr>
              <a:lnSpc>
                <a:spcPct val="100000"/>
              </a:lnSpc>
              <a:defRPr sz="1800">
                <a:solidFill>
                  <a:schemeClr val="tx1">
                    <a:lumMod val="75000"/>
                    <a:lumOff val="25000"/>
                  </a:schemeClr>
                </a:solidFill>
              </a:defRPr>
            </a:lvl1pPr>
          </a:lstStyle>
          <a:p>
            <a:pPr lvl="0"/>
            <a:r>
              <a:rPr lang="en-US"/>
              <a:t>Copy here</a:t>
            </a:r>
          </a:p>
        </p:txBody>
      </p:sp>
      <p:sp>
        <p:nvSpPr>
          <p:cNvPr id="56" name="Slide Number Placeholder 2">
            <a:extLst>
              <a:ext uri="{FF2B5EF4-FFF2-40B4-BE49-F238E27FC236}">
                <a16:creationId xmlns:a16="http://schemas.microsoft.com/office/drawing/2014/main" id="{EB23E504-7E01-DBB6-73E6-1F96CF8BFC4B}"/>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7750671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yout 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68555D5C-5344-D2E0-CF33-B214AA732B45}"/>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866900" y="670560"/>
            <a:ext cx="9745980" cy="365760"/>
          </a:xfrm>
        </p:spPr>
        <p:txBody>
          <a:bodyPr anchor="t">
            <a:noAutofit/>
          </a:bodyPr>
          <a:lstStyle>
            <a:lvl1pPr>
              <a:lnSpc>
                <a:spcPct val="80000"/>
              </a:lnSpc>
              <a:defRPr sz="3600" b="1" i="0" cap="all" baseline="0">
                <a:solidFill>
                  <a:schemeClr val="tx1">
                    <a:lumMod val="95000"/>
                    <a:lumOff val="5000"/>
                  </a:schemeClr>
                </a:solidFill>
              </a:defRPr>
            </a:lvl1pPr>
          </a:lstStyle>
          <a:p>
            <a:pPr lvl="0"/>
            <a:r>
              <a:rPr lang="en-US"/>
              <a:t>Copy here</a:t>
            </a:r>
          </a:p>
        </p:txBody>
      </p:sp>
      <p:sp>
        <p:nvSpPr>
          <p:cNvPr id="56" name="Slide Number Placeholder 2">
            <a:extLst>
              <a:ext uri="{FF2B5EF4-FFF2-40B4-BE49-F238E27FC236}">
                <a16:creationId xmlns:a16="http://schemas.microsoft.com/office/drawing/2014/main" id="{EB23E504-7E01-DBB6-73E6-1F96CF8BFC4B}"/>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36496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yout 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66F1B8-A49A-9CF9-A102-A439E5405E03}"/>
              </a:ext>
            </a:extLst>
          </p:cNvPr>
          <p:cNvSpPr/>
          <p:nvPr userDrawn="1"/>
        </p:nvSpPr>
        <p:spPr>
          <a:xfrm>
            <a:off x="8506435" y="0"/>
            <a:ext cx="3685565"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ight Triangle 1">
            <a:extLst>
              <a:ext uri="{FF2B5EF4-FFF2-40B4-BE49-F238E27FC236}">
                <a16:creationId xmlns:a16="http://schemas.microsoft.com/office/drawing/2014/main" id="{68555D5C-5344-D2E0-CF33-B214AA732B45}"/>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866900" y="670560"/>
            <a:ext cx="9745980" cy="365760"/>
          </a:xfrm>
        </p:spPr>
        <p:txBody>
          <a:bodyPr anchor="t">
            <a:noAutofit/>
          </a:bodyPr>
          <a:lstStyle>
            <a:lvl1pPr>
              <a:lnSpc>
                <a:spcPct val="80000"/>
              </a:lnSpc>
              <a:defRPr sz="3600" b="1" i="0" cap="all" baseline="0">
                <a:solidFill>
                  <a:schemeClr val="tx1">
                    <a:lumMod val="95000"/>
                    <a:lumOff val="5000"/>
                  </a:schemeClr>
                </a:solidFill>
              </a:defRPr>
            </a:lvl1pPr>
          </a:lstStyle>
          <a:p>
            <a:pPr lvl="0"/>
            <a:r>
              <a:rPr lang="en-US"/>
              <a:t>Copy here</a:t>
            </a:r>
          </a:p>
        </p:txBody>
      </p:sp>
      <p:sp>
        <p:nvSpPr>
          <p:cNvPr id="56" name="Slide Number Placeholder 2">
            <a:extLst>
              <a:ext uri="{FF2B5EF4-FFF2-40B4-BE49-F238E27FC236}">
                <a16:creationId xmlns:a16="http://schemas.microsoft.com/office/drawing/2014/main" id="{EB23E504-7E01-DBB6-73E6-1F96CF8BFC4B}"/>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52092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yout F">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A411CB-7EF2-A05F-19EB-F91E13DFC9EA}"/>
              </a:ext>
            </a:extLst>
          </p:cNvPr>
          <p:cNvSpPr/>
          <p:nvPr userDrawn="1"/>
        </p:nvSpPr>
        <p:spPr>
          <a:xfrm>
            <a:off x="8506435" y="0"/>
            <a:ext cx="3685565"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ight Triangle 5">
            <a:extLst>
              <a:ext uri="{FF2B5EF4-FFF2-40B4-BE49-F238E27FC236}">
                <a16:creationId xmlns:a16="http://schemas.microsoft.com/office/drawing/2014/main" id="{F65D3C8F-A592-6667-76DC-BB31787BF296}"/>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65538" y="224853"/>
            <a:ext cx="6902516" cy="1164332"/>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p>
          <a:p>
            <a:pPr lvl="0"/>
            <a:r>
              <a:rPr lang="en-US"/>
              <a:t>copy</a:t>
            </a:r>
          </a:p>
        </p:txBody>
      </p:sp>
      <p:sp>
        <p:nvSpPr>
          <p:cNvPr id="7" name="Text Placeholder 8">
            <a:extLst>
              <a:ext uri="{FF2B5EF4-FFF2-40B4-BE49-F238E27FC236}">
                <a16:creationId xmlns:a16="http://schemas.microsoft.com/office/drawing/2014/main" id="{141D799B-68F1-0077-9197-8E24D9357C64}"/>
              </a:ext>
            </a:extLst>
          </p:cNvPr>
          <p:cNvSpPr>
            <a:spLocks noGrp="1"/>
          </p:cNvSpPr>
          <p:nvPr>
            <p:ph type="body" sz="quarter" idx="15" hasCustomPrompt="1"/>
          </p:nvPr>
        </p:nvSpPr>
        <p:spPr>
          <a:xfrm>
            <a:off x="1265538" y="1362808"/>
            <a:ext cx="6902516" cy="891293"/>
          </a:xfrm>
        </p:spPr>
        <p:txBody>
          <a:bodyPr anchor="t">
            <a:normAutofit/>
          </a:bodyPr>
          <a:lstStyle>
            <a:lvl1pPr>
              <a:lnSpc>
                <a:spcPct val="100000"/>
              </a:lnSpc>
              <a:defRPr sz="1800">
                <a:solidFill>
                  <a:schemeClr val="tx1">
                    <a:lumMod val="75000"/>
                    <a:lumOff val="25000"/>
                  </a:schemeClr>
                </a:solidFill>
              </a:defRPr>
            </a:lvl1pPr>
          </a:lstStyle>
          <a:p>
            <a:pPr lvl="0"/>
            <a:r>
              <a:rPr lang="en-US"/>
              <a:t>Copy here</a:t>
            </a:r>
          </a:p>
        </p:txBody>
      </p:sp>
    </p:spTree>
    <p:extLst>
      <p:ext uri="{BB962C8B-B14F-4D97-AF65-F5344CB8AC3E}">
        <p14:creationId xmlns:p14="http://schemas.microsoft.com/office/powerpoint/2010/main" val="13117937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ayout 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68555D5C-5344-D2E0-CF33-B214AA732B45}"/>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866900" y="670560"/>
            <a:ext cx="3771899" cy="916940"/>
          </a:xfrm>
        </p:spPr>
        <p:txBody>
          <a:bodyPr anchor="t">
            <a:noAutofit/>
          </a:bodyPr>
          <a:lstStyle>
            <a:lvl1pPr>
              <a:lnSpc>
                <a:spcPct val="80000"/>
              </a:lnSpc>
              <a:defRPr sz="4000" b="1" i="0" cap="all" baseline="0">
                <a:solidFill>
                  <a:schemeClr val="tx1">
                    <a:lumMod val="95000"/>
                    <a:lumOff val="5000"/>
                  </a:schemeClr>
                </a:solidFill>
              </a:defRPr>
            </a:lvl1pPr>
          </a:lstStyle>
          <a:p>
            <a:pPr lvl="0"/>
            <a:r>
              <a:rPr lang="en-US"/>
              <a:t>Copy</a:t>
            </a:r>
            <a:br>
              <a:rPr lang="en-US"/>
            </a:br>
            <a:r>
              <a:rPr lang="en-US"/>
              <a:t>here</a:t>
            </a:r>
          </a:p>
        </p:txBody>
      </p:sp>
      <p:sp>
        <p:nvSpPr>
          <p:cNvPr id="56" name="Slide Number Placeholder 2">
            <a:extLst>
              <a:ext uri="{FF2B5EF4-FFF2-40B4-BE49-F238E27FC236}">
                <a16:creationId xmlns:a16="http://schemas.microsoft.com/office/drawing/2014/main" id="{EB23E504-7E01-DBB6-73E6-1F96CF8BFC4B}"/>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
        <p:nvSpPr>
          <p:cNvPr id="5" name="Text Placeholder 7">
            <a:extLst>
              <a:ext uri="{FF2B5EF4-FFF2-40B4-BE49-F238E27FC236}">
                <a16:creationId xmlns:a16="http://schemas.microsoft.com/office/drawing/2014/main" id="{63EA332F-72C1-A4BC-80F3-4138F490124D}"/>
              </a:ext>
            </a:extLst>
          </p:cNvPr>
          <p:cNvSpPr>
            <a:spLocks noGrp="1"/>
          </p:cNvSpPr>
          <p:nvPr>
            <p:ph type="body" sz="quarter" idx="14" hasCustomPrompt="1"/>
          </p:nvPr>
        </p:nvSpPr>
        <p:spPr>
          <a:xfrm>
            <a:off x="1866900" y="1663700"/>
            <a:ext cx="3771899" cy="4831377"/>
          </a:xfrm>
        </p:spPr>
        <p:txBody>
          <a:bodyPr anchor="t">
            <a:noAutofit/>
          </a:bodyPr>
          <a:lstStyle>
            <a:lvl1pPr>
              <a:lnSpc>
                <a:spcPct val="12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p>
        </p:txBody>
      </p:sp>
    </p:spTree>
    <p:extLst>
      <p:ext uri="{BB962C8B-B14F-4D97-AF65-F5344CB8AC3E}">
        <p14:creationId xmlns:p14="http://schemas.microsoft.com/office/powerpoint/2010/main" val="39320624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yout H">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866900" y="670560"/>
            <a:ext cx="9745980" cy="365760"/>
          </a:xfrm>
        </p:spPr>
        <p:txBody>
          <a:bodyPr anchor="t">
            <a:noAutofit/>
          </a:bodyPr>
          <a:lstStyle>
            <a:lvl1pPr>
              <a:lnSpc>
                <a:spcPct val="80000"/>
              </a:lnSpc>
              <a:defRPr sz="3600" b="1" i="0" cap="all" baseline="0">
                <a:solidFill>
                  <a:schemeClr val="tx1">
                    <a:lumMod val="95000"/>
                    <a:lumOff val="5000"/>
                  </a:schemeClr>
                </a:solidFill>
              </a:defRPr>
            </a:lvl1pPr>
          </a:lstStyle>
          <a:p>
            <a:pPr lvl="0"/>
            <a:r>
              <a:rPr lang="en-US"/>
              <a:t>Copy here</a:t>
            </a:r>
          </a:p>
        </p:txBody>
      </p:sp>
      <p:sp>
        <p:nvSpPr>
          <p:cNvPr id="56" name="Slide Number Placeholder 2">
            <a:extLst>
              <a:ext uri="{FF2B5EF4-FFF2-40B4-BE49-F238E27FC236}">
                <a16:creationId xmlns:a16="http://schemas.microsoft.com/office/drawing/2014/main" id="{EB23E504-7E01-DBB6-73E6-1F96CF8BFC4B}"/>
              </a:ext>
            </a:extLst>
          </p:cNvPr>
          <p:cNvSpPr>
            <a:spLocks noGrp="1"/>
          </p:cNvSpPr>
          <p:nvPr>
            <p:ph type="sldNum" sz="quarter" idx="10"/>
          </p:nvPr>
        </p:nvSpPr>
        <p:spPr>
          <a:xfrm>
            <a:off x="235874" y="6418878"/>
            <a:ext cx="513735" cy="227164"/>
          </a:xfrm>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7081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yout I">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Right Triangle 1">
            <a:extLst>
              <a:ext uri="{FF2B5EF4-FFF2-40B4-BE49-F238E27FC236}">
                <a16:creationId xmlns:a16="http://schemas.microsoft.com/office/drawing/2014/main" id="{68555D5C-5344-D2E0-CF33-B214AA732B45}"/>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866900" y="1404621"/>
            <a:ext cx="9268460" cy="586740"/>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p>
        </p:txBody>
      </p:sp>
      <p:sp>
        <p:nvSpPr>
          <p:cNvPr id="5" name="Text Placeholder 8">
            <a:extLst>
              <a:ext uri="{FF2B5EF4-FFF2-40B4-BE49-F238E27FC236}">
                <a16:creationId xmlns:a16="http://schemas.microsoft.com/office/drawing/2014/main" id="{206793A4-6DC6-F62A-CFEB-36718EF4338E}"/>
              </a:ext>
            </a:extLst>
          </p:cNvPr>
          <p:cNvSpPr>
            <a:spLocks noGrp="1"/>
          </p:cNvSpPr>
          <p:nvPr>
            <p:ph type="body" sz="quarter" idx="15" hasCustomPrompt="1"/>
          </p:nvPr>
        </p:nvSpPr>
        <p:spPr>
          <a:xfrm>
            <a:off x="1866899" y="1928894"/>
            <a:ext cx="9268460" cy="891721"/>
          </a:xfrm>
        </p:spPr>
        <p:txBody>
          <a:bodyPr>
            <a:normAutofit/>
          </a:bodyPr>
          <a:lstStyle>
            <a:lvl1pPr>
              <a:lnSpc>
                <a:spcPct val="100000"/>
              </a:lnSpc>
              <a:defRPr sz="1800">
                <a:solidFill>
                  <a:schemeClr val="tx1">
                    <a:lumMod val="75000"/>
                    <a:lumOff val="25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24135800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ayout J">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92E8659-C3F4-A0AE-4719-CAD05759AF63}"/>
              </a:ext>
            </a:extLst>
          </p:cNvPr>
          <p:cNvSpPr>
            <a:spLocks noGrp="1"/>
          </p:cNvSpPr>
          <p:nvPr>
            <p:ph type="body" sz="quarter" idx="12" hasCustomPrompt="1"/>
          </p:nvPr>
        </p:nvSpPr>
        <p:spPr>
          <a:xfrm>
            <a:off x="1866900" y="1704105"/>
            <a:ext cx="3242539" cy="599127"/>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Copy</a:t>
            </a:r>
          </a:p>
        </p:txBody>
      </p:sp>
      <p:sp>
        <p:nvSpPr>
          <p:cNvPr id="4" name="Right Triangle 3">
            <a:extLst>
              <a:ext uri="{FF2B5EF4-FFF2-40B4-BE49-F238E27FC236}">
                <a16:creationId xmlns:a16="http://schemas.microsoft.com/office/drawing/2014/main" id="{0E34D48E-DE07-CF04-C365-290144CECD1E}"/>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900" y="2294880"/>
            <a:ext cx="3242539" cy="3304072"/>
          </a:xfrm>
        </p:spPr>
        <p:txBody>
          <a:bodyPr anchor="t">
            <a:noAutofit/>
          </a:bodyPr>
          <a:lstStyle>
            <a:lvl1pPr>
              <a:lnSpc>
                <a:spcPct val="120000"/>
              </a:lnSpc>
              <a:defRPr sz="2133"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a:t>
            </a:r>
          </a:p>
        </p:txBody>
      </p:sp>
    </p:spTree>
    <p:extLst>
      <p:ext uri="{BB962C8B-B14F-4D97-AF65-F5344CB8AC3E}">
        <p14:creationId xmlns:p14="http://schemas.microsoft.com/office/powerpoint/2010/main" val="174348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B">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2A3DBC-870D-9A86-BFAC-9FD2141546E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10800000" flipH="1" flipV="1">
            <a:off x="0" y="0"/>
            <a:ext cx="12192000" cy="6858000"/>
          </a:xfrm>
          <a:prstGeom prst="rect">
            <a:avLst/>
          </a:prstGeom>
        </p:spPr>
      </p:pic>
      <p:sp>
        <p:nvSpPr>
          <p:cNvPr id="14" name="Text Placeholder 13">
            <a:extLst>
              <a:ext uri="{FF2B5EF4-FFF2-40B4-BE49-F238E27FC236}">
                <a16:creationId xmlns:a16="http://schemas.microsoft.com/office/drawing/2014/main" id="{E60F584E-918E-D8F2-7C8A-B8361E22A287}"/>
              </a:ext>
            </a:extLst>
          </p:cNvPr>
          <p:cNvSpPr>
            <a:spLocks noGrp="1"/>
          </p:cNvSpPr>
          <p:nvPr>
            <p:ph type="body" sz="quarter" idx="13" hasCustomPrompt="1"/>
          </p:nvPr>
        </p:nvSpPr>
        <p:spPr>
          <a:xfrm>
            <a:off x="1866901" y="6084106"/>
            <a:ext cx="3555207" cy="306196"/>
          </a:xfrm>
        </p:spPr>
        <p:txBody>
          <a:bodyPr>
            <a:noAutofit/>
          </a:bodyPr>
          <a:lstStyle>
            <a:lvl1pPr>
              <a:defRPr sz="1600">
                <a:solidFill>
                  <a:schemeClr val="bg1"/>
                </a:solidFill>
              </a:defRPr>
            </a:lvl1pPr>
          </a:lstStyle>
          <a:p>
            <a:pPr lvl="0"/>
            <a:r>
              <a:rPr lang="en-US"/>
              <a:t>Month XX, 202X</a:t>
            </a:r>
          </a:p>
        </p:txBody>
      </p:sp>
      <p:sp>
        <p:nvSpPr>
          <p:cNvPr id="12" name="Text Placeholder 11">
            <a:extLst>
              <a:ext uri="{FF2B5EF4-FFF2-40B4-BE49-F238E27FC236}">
                <a16:creationId xmlns:a16="http://schemas.microsoft.com/office/drawing/2014/main" id="{72C7DBC6-858E-9197-097B-D591D6FEE638}"/>
              </a:ext>
            </a:extLst>
          </p:cNvPr>
          <p:cNvSpPr>
            <a:spLocks noGrp="1"/>
          </p:cNvSpPr>
          <p:nvPr>
            <p:ph type="body" sz="quarter" idx="12" hasCustomPrompt="1"/>
          </p:nvPr>
        </p:nvSpPr>
        <p:spPr>
          <a:xfrm>
            <a:off x="1866899" y="1676250"/>
            <a:ext cx="8368480" cy="1752751"/>
          </a:xfrm>
        </p:spPr>
        <p:txBody>
          <a:bodyPr anchor="b">
            <a:noAutofit/>
          </a:bodyPr>
          <a:lstStyle>
            <a:lvl1pPr>
              <a:lnSpc>
                <a:spcPct val="70000"/>
              </a:lnSpc>
              <a:defRPr sz="4800" b="1" i="0" cap="all" baseline="0">
                <a:solidFill>
                  <a:schemeClr val="bg1"/>
                </a:solidFill>
              </a:defRPr>
            </a:lvl1pPr>
          </a:lstStyle>
          <a:p>
            <a:pPr lvl="0"/>
            <a:r>
              <a:rPr lang="en-US"/>
              <a:t>Your title here</a:t>
            </a:r>
          </a:p>
        </p:txBody>
      </p:sp>
      <p:sp>
        <p:nvSpPr>
          <p:cNvPr id="2" name="Rectangle 1">
            <a:extLst>
              <a:ext uri="{FF2B5EF4-FFF2-40B4-BE49-F238E27FC236}">
                <a16:creationId xmlns:a16="http://schemas.microsoft.com/office/drawing/2014/main" id="{55CF80D6-9A12-72D7-6F95-477347D04C2E}"/>
              </a:ext>
            </a:extLst>
          </p:cNvPr>
          <p:cNvSpPr/>
          <p:nvPr userDrawn="1"/>
        </p:nvSpPr>
        <p:spPr>
          <a:xfrm>
            <a:off x="0" y="0"/>
            <a:ext cx="990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600" dirty="0"/>
          </a:p>
        </p:txBody>
      </p:sp>
      <p:sp>
        <p:nvSpPr>
          <p:cNvPr id="8" name="Text Placeholder 7">
            <a:extLst>
              <a:ext uri="{FF2B5EF4-FFF2-40B4-BE49-F238E27FC236}">
                <a16:creationId xmlns:a16="http://schemas.microsoft.com/office/drawing/2014/main" id="{D87E9B33-F547-75D3-4225-0D2694FB01D9}"/>
              </a:ext>
            </a:extLst>
          </p:cNvPr>
          <p:cNvSpPr>
            <a:spLocks noGrp="1"/>
          </p:cNvSpPr>
          <p:nvPr>
            <p:ph type="body" sz="quarter" idx="14" hasCustomPrompt="1"/>
          </p:nvPr>
        </p:nvSpPr>
        <p:spPr>
          <a:xfrm>
            <a:off x="1866900" y="3543300"/>
            <a:ext cx="8368507" cy="900112"/>
          </a:xfrm>
          <a:noFill/>
        </p:spPr>
        <p:txBody>
          <a:bodyPr>
            <a:normAutofit/>
          </a:bodyPr>
          <a:lstStyle>
            <a:lvl1pPr>
              <a:lnSpc>
                <a:spcPct val="100000"/>
              </a:lnSpc>
              <a:defRPr sz="1800">
                <a:solidFill>
                  <a:schemeClr val="bg1"/>
                </a:solidFill>
              </a:defRPr>
            </a:lvl1p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Your subtitle here</a:t>
            </a:r>
          </a:p>
        </p:txBody>
      </p:sp>
      <p:sp>
        <p:nvSpPr>
          <p:cNvPr id="10" name="TextBox 9">
            <a:extLst>
              <a:ext uri="{FF2B5EF4-FFF2-40B4-BE49-F238E27FC236}">
                <a16:creationId xmlns:a16="http://schemas.microsoft.com/office/drawing/2014/main" id="{E6E1251F-58CD-1AF8-2652-7283AC6F52CB}"/>
              </a:ext>
            </a:extLst>
          </p:cNvPr>
          <p:cNvSpPr txBox="1"/>
          <p:nvPr userDrawn="1"/>
        </p:nvSpPr>
        <p:spPr>
          <a:xfrm>
            <a:off x="1866899" y="4649911"/>
            <a:ext cx="3555207" cy="230832"/>
          </a:xfrm>
          <a:prstGeom prst="rect">
            <a:avLst/>
          </a:prstGeom>
          <a:noFill/>
        </p:spPr>
        <p:txBody>
          <a:bodyPr wrap="square" lIns="0">
            <a:spAutoFit/>
          </a:bodyPr>
          <a:lstStyle/>
          <a:p>
            <a:pPr algn="l"/>
            <a:r>
              <a:rPr lang="en-US" sz="900" b="1" cap="all" dirty="0">
                <a:solidFill>
                  <a:schemeClr val="bg1"/>
                </a:solidFill>
                <a:latin typeface="Arial"/>
                <a:ea typeface="Arial"/>
                <a:cs typeface="Arial"/>
              </a:rPr>
              <a:t>Presenter</a:t>
            </a:r>
            <a:endParaRPr lang="en-US" sz="900" dirty="0">
              <a:solidFill>
                <a:schemeClr val="bg1"/>
              </a:solidFill>
            </a:endParaRPr>
          </a:p>
        </p:txBody>
      </p:sp>
      <p:sp>
        <p:nvSpPr>
          <p:cNvPr id="11" name="Text Placeholder 13">
            <a:extLst>
              <a:ext uri="{FF2B5EF4-FFF2-40B4-BE49-F238E27FC236}">
                <a16:creationId xmlns:a16="http://schemas.microsoft.com/office/drawing/2014/main" id="{0B441A9D-0EB3-D4AD-E9F3-44BB1BE6597B}"/>
              </a:ext>
            </a:extLst>
          </p:cNvPr>
          <p:cNvSpPr>
            <a:spLocks noGrp="1"/>
          </p:cNvSpPr>
          <p:nvPr>
            <p:ph type="body" sz="quarter" idx="15" hasCustomPrompt="1"/>
          </p:nvPr>
        </p:nvSpPr>
        <p:spPr>
          <a:xfrm>
            <a:off x="1866901" y="4875555"/>
            <a:ext cx="3555207" cy="1003752"/>
          </a:xfrm>
        </p:spPr>
        <p:txBody>
          <a:bodyPr>
            <a:noAutofit/>
          </a:bodyPr>
          <a:lstStyle>
            <a:lvl1pPr>
              <a:defRPr sz="1600">
                <a:solidFill>
                  <a:schemeClr val="bg1"/>
                </a:solidFill>
              </a:defRPr>
            </a:lvl1pPr>
          </a:lstStyle>
          <a:p>
            <a:pPr lvl="0"/>
            <a:r>
              <a:rPr lang="en-US"/>
              <a:t>Name Name</a:t>
            </a:r>
          </a:p>
        </p:txBody>
      </p:sp>
      <p:grpSp>
        <p:nvGrpSpPr>
          <p:cNvPr id="9" name="Group 8">
            <a:extLst>
              <a:ext uri="{FF2B5EF4-FFF2-40B4-BE49-F238E27FC236}">
                <a16:creationId xmlns:a16="http://schemas.microsoft.com/office/drawing/2014/main" id="{67DFB552-3C5C-406F-DB38-301FB06240CA}"/>
              </a:ext>
            </a:extLst>
          </p:cNvPr>
          <p:cNvGrpSpPr/>
          <p:nvPr userDrawn="1"/>
        </p:nvGrpSpPr>
        <p:grpSpPr>
          <a:xfrm>
            <a:off x="468887" y="3262747"/>
            <a:ext cx="47707" cy="344979"/>
            <a:chOff x="937774" y="6525494"/>
            <a:chExt cx="95412" cy="689956"/>
          </a:xfrm>
        </p:grpSpPr>
        <p:cxnSp>
          <p:nvCxnSpPr>
            <p:cNvPr id="13" name="Straight Connector 12">
              <a:extLst>
                <a:ext uri="{FF2B5EF4-FFF2-40B4-BE49-F238E27FC236}">
                  <a16:creationId xmlns:a16="http://schemas.microsoft.com/office/drawing/2014/main" id="{5E295002-25D6-BCBB-8ABF-AC8A7A035973}"/>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9807DA-6641-41A7-E7A9-E8776AFD7BF8}"/>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7" name="Graphic 16">
            <a:extLst>
              <a:ext uri="{FF2B5EF4-FFF2-40B4-BE49-F238E27FC236}">
                <a16:creationId xmlns:a16="http://schemas.microsoft.com/office/drawing/2014/main" id="{3E9EC395-ADD6-7F7D-51A2-336277A7C70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900" y="580041"/>
            <a:ext cx="1982083" cy="570188"/>
          </a:xfrm>
          <a:prstGeom prst="rect">
            <a:avLst/>
          </a:prstGeom>
        </p:spPr>
      </p:pic>
    </p:spTree>
    <p:extLst>
      <p:ext uri="{BB962C8B-B14F-4D97-AF65-F5344CB8AC3E}">
        <p14:creationId xmlns:p14="http://schemas.microsoft.com/office/powerpoint/2010/main" val="10119869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yout 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7">
            <a:extLst>
              <a:ext uri="{FF2B5EF4-FFF2-40B4-BE49-F238E27FC236}">
                <a16:creationId xmlns:a16="http://schemas.microsoft.com/office/drawing/2014/main" id="{52042714-4BCE-14B3-3385-0F482AC0F634}"/>
              </a:ext>
            </a:extLst>
          </p:cNvPr>
          <p:cNvSpPr>
            <a:spLocks noGrp="1"/>
          </p:cNvSpPr>
          <p:nvPr>
            <p:ph type="body" sz="quarter" idx="14" hasCustomPrompt="1"/>
          </p:nvPr>
        </p:nvSpPr>
        <p:spPr>
          <a:xfrm>
            <a:off x="1866900" y="1214437"/>
            <a:ext cx="3242539" cy="4944427"/>
          </a:xfrm>
        </p:spPr>
        <p:txBody>
          <a:bodyPr anchor="t">
            <a:noAutofit/>
          </a:bodyPr>
          <a:lstStyle>
            <a:lvl1pPr>
              <a:lnSpc>
                <a:spcPct val="110000"/>
              </a:lnSpc>
              <a:defRPr sz="18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a:t>
            </a:r>
          </a:p>
        </p:txBody>
      </p:sp>
      <p:sp>
        <p:nvSpPr>
          <p:cNvPr id="6" name="Right Triangle 5">
            <a:extLst>
              <a:ext uri="{FF2B5EF4-FFF2-40B4-BE49-F238E27FC236}">
                <a16:creationId xmlns:a16="http://schemas.microsoft.com/office/drawing/2014/main" id="{481C88C3-B865-4971-430F-3A950F62667C}"/>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7" name="Text Placeholder 11">
            <a:extLst>
              <a:ext uri="{FF2B5EF4-FFF2-40B4-BE49-F238E27FC236}">
                <a16:creationId xmlns:a16="http://schemas.microsoft.com/office/drawing/2014/main" id="{4DCF4078-28CD-1F94-A463-DA8E788D4BE2}"/>
              </a:ext>
            </a:extLst>
          </p:cNvPr>
          <p:cNvSpPr>
            <a:spLocks noGrp="1"/>
          </p:cNvSpPr>
          <p:nvPr>
            <p:ph type="body" sz="quarter" idx="12" hasCustomPrompt="1"/>
          </p:nvPr>
        </p:nvSpPr>
        <p:spPr>
          <a:xfrm>
            <a:off x="1866900" y="670560"/>
            <a:ext cx="3242539" cy="472440"/>
          </a:xfrm>
        </p:spPr>
        <p:txBody>
          <a:bodyPr anchor="t">
            <a:noAutofit/>
          </a:bodyPr>
          <a:lstStyle>
            <a:lvl1pPr>
              <a:lnSpc>
                <a:spcPct val="80000"/>
              </a:lnSpc>
              <a:defRPr sz="4000" b="1" i="0" cap="all" baseline="0">
                <a:solidFill>
                  <a:schemeClr val="tx1">
                    <a:lumMod val="95000"/>
                    <a:lumOff val="5000"/>
                  </a:schemeClr>
                </a:solidFill>
              </a:defRPr>
            </a:lvl1pPr>
          </a:lstStyle>
          <a:p>
            <a:pPr lvl="0"/>
            <a:r>
              <a:rPr lang="en-US"/>
              <a:t>Copy</a:t>
            </a:r>
          </a:p>
        </p:txBody>
      </p:sp>
    </p:spTree>
    <p:extLst>
      <p:ext uri="{BB962C8B-B14F-4D97-AF65-F5344CB8AC3E}">
        <p14:creationId xmlns:p14="http://schemas.microsoft.com/office/powerpoint/2010/main" val="29432569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esenters Divider 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3B6B58-3BFE-6506-8A2C-51D7254670D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sp>
        <p:nvSpPr>
          <p:cNvPr id="2" name="Text Placeholder 11">
            <a:extLst>
              <a:ext uri="{FF2B5EF4-FFF2-40B4-BE49-F238E27FC236}">
                <a16:creationId xmlns:a16="http://schemas.microsoft.com/office/drawing/2014/main" id="{BDF461BF-F3A8-032C-03B4-33AB8170FEBB}"/>
              </a:ext>
            </a:extLst>
          </p:cNvPr>
          <p:cNvSpPr>
            <a:spLocks noGrp="1"/>
          </p:cNvSpPr>
          <p:nvPr>
            <p:ph type="body" sz="quarter" idx="12" hasCustomPrompt="1"/>
          </p:nvPr>
        </p:nvSpPr>
        <p:spPr>
          <a:xfrm>
            <a:off x="1866900" y="3180666"/>
            <a:ext cx="7317235" cy="669974"/>
          </a:xfrm>
        </p:spPr>
        <p:txBody>
          <a:bodyPr anchor="ctr">
            <a:noAutofit/>
          </a:bodyPr>
          <a:lstStyle>
            <a:lvl1pPr>
              <a:lnSpc>
                <a:spcPct val="80000"/>
              </a:lnSpc>
              <a:defRPr sz="4000" b="1" i="0" cap="all" baseline="0">
                <a:solidFill>
                  <a:schemeClr val="tx1">
                    <a:lumMod val="75000"/>
                    <a:lumOff val="25000"/>
                  </a:schemeClr>
                </a:solidFill>
              </a:defRPr>
            </a:lvl1pPr>
          </a:lstStyle>
          <a:p>
            <a:pPr lvl="0"/>
            <a:r>
              <a:rPr lang="en-US"/>
              <a:t>Presenters copy here</a:t>
            </a:r>
          </a:p>
        </p:txBody>
      </p:sp>
      <p:sp>
        <p:nvSpPr>
          <p:cNvPr id="4" name="Right Triangle 3">
            <a:extLst>
              <a:ext uri="{FF2B5EF4-FFF2-40B4-BE49-F238E27FC236}">
                <a16:creationId xmlns:a16="http://schemas.microsoft.com/office/drawing/2014/main" id="{7498D045-E27E-DD8D-109D-CB0EA65C1BC1}"/>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grpSp>
        <p:nvGrpSpPr>
          <p:cNvPr id="6" name="Group 5">
            <a:extLst>
              <a:ext uri="{FF2B5EF4-FFF2-40B4-BE49-F238E27FC236}">
                <a16:creationId xmlns:a16="http://schemas.microsoft.com/office/drawing/2014/main" id="{A0D8B52A-4C2A-B535-2E1A-94349D80708D}"/>
              </a:ext>
            </a:extLst>
          </p:cNvPr>
          <p:cNvGrpSpPr/>
          <p:nvPr userDrawn="1"/>
        </p:nvGrpSpPr>
        <p:grpSpPr>
          <a:xfrm>
            <a:off x="468887" y="3262747"/>
            <a:ext cx="47707" cy="344979"/>
            <a:chOff x="937774" y="6525494"/>
            <a:chExt cx="95412" cy="689956"/>
          </a:xfrm>
        </p:grpSpPr>
        <p:cxnSp>
          <p:nvCxnSpPr>
            <p:cNvPr id="7" name="Straight Connector 6">
              <a:extLst>
                <a:ext uri="{FF2B5EF4-FFF2-40B4-BE49-F238E27FC236}">
                  <a16:creationId xmlns:a16="http://schemas.microsoft.com/office/drawing/2014/main" id="{5A736249-DDEA-E9A8-23CD-FA2A6BCE855E}"/>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A19EE1-D171-9503-A76E-8BFA7A56331C}"/>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2">
            <a:extLst>
              <a:ext uri="{FF2B5EF4-FFF2-40B4-BE49-F238E27FC236}">
                <a16:creationId xmlns:a16="http://schemas.microsoft.com/office/drawing/2014/main" id="{4CB946F8-880F-0B93-2941-3DD445A3E231}"/>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pic>
        <p:nvPicPr>
          <p:cNvPr id="10" name="Graphic 9">
            <a:extLst>
              <a:ext uri="{FF2B5EF4-FFF2-40B4-BE49-F238E27FC236}">
                <a16:creationId xmlns:a16="http://schemas.microsoft.com/office/drawing/2014/main" id="{E638DA83-E7E5-01D8-F47F-47655262DF6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3" name="TextBox 2">
            <a:extLst>
              <a:ext uri="{FF2B5EF4-FFF2-40B4-BE49-F238E27FC236}">
                <a16:creationId xmlns:a16="http://schemas.microsoft.com/office/drawing/2014/main" id="{B08BDDA2-CD82-AF2B-E763-F1C9D0CA5A28}"/>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12825530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resenters Divider B">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BDF461BF-F3A8-032C-03B4-33AB8170FEBB}"/>
              </a:ext>
            </a:extLst>
          </p:cNvPr>
          <p:cNvSpPr>
            <a:spLocks noGrp="1"/>
          </p:cNvSpPr>
          <p:nvPr>
            <p:ph type="body" sz="quarter" idx="12" hasCustomPrompt="1"/>
          </p:nvPr>
        </p:nvSpPr>
        <p:spPr>
          <a:xfrm>
            <a:off x="1866900" y="3180666"/>
            <a:ext cx="7317235" cy="669974"/>
          </a:xfrm>
        </p:spPr>
        <p:txBody>
          <a:bodyPr anchor="ctr">
            <a:noAutofit/>
          </a:bodyPr>
          <a:lstStyle>
            <a:lvl1pPr>
              <a:lnSpc>
                <a:spcPct val="80000"/>
              </a:lnSpc>
              <a:defRPr sz="4000" b="1" i="0" cap="all" baseline="0">
                <a:solidFill>
                  <a:schemeClr val="tx1">
                    <a:lumMod val="75000"/>
                    <a:lumOff val="25000"/>
                  </a:schemeClr>
                </a:solidFill>
              </a:defRPr>
            </a:lvl1pPr>
          </a:lstStyle>
          <a:p>
            <a:pPr lvl="0"/>
            <a:r>
              <a:rPr lang="en-US"/>
              <a:t>Presenters copy here</a:t>
            </a:r>
          </a:p>
        </p:txBody>
      </p:sp>
      <p:sp>
        <p:nvSpPr>
          <p:cNvPr id="4" name="Right Triangle 3">
            <a:extLst>
              <a:ext uri="{FF2B5EF4-FFF2-40B4-BE49-F238E27FC236}">
                <a16:creationId xmlns:a16="http://schemas.microsoft.com/office/drawing/2014/main" id="{7498D045-E27E-DD8D-109D-CB0EA65C1BC1}"/>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672962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yout 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5D5A8AE-D0CF-290C-9E71-5384A5DB7EB3}"/>
              </a:ext>
            </a:extLst>
          </p:cNvPr>
          <p:cNvSpPr>
            <a:spLocks noGrp="1"/>
          </p:cNvSpPr>
          <p:nvPr>
            <p:ph type="body" sz="quarter" idx="12" hasCustomPrompt="1"/>
          </p:nvPr>
        </p:nvSpPr>
        <p:spPr>
          <a:xfrm>
            <a:off x="1866900" y="1404620"/>
            <a:ext cx="7084060" cy="132842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Headline Here</a:t>
            </a:r>
            <a:br>
              <a:rPr lang="en-US"/>
            </a:br>
            <a:r>
              <a:rPr lang="en-US"/>
              <a:t>Two lines</a:t>
            </a:r>
          </a:p>
        </p:txBody>
      </p:sp>
      <p:sp>
        <p:nvSpPr>
          <p:cNvPr id="4" name="Right Triangle 3">
            <a:extLst>
              <a:ext uri="{FF2B5EF4-FFF2-40B4-BE49-F238E27FC236}">
                <a16:creationId xmlns:a16="http://schemas.microsoft.com/office/drawing/2014/main" id="{568B13A0-2845-DA7A-F4F6-94F55E3A5C36}"/>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A9EF53CF-D5BA-3A6F-6AB6-52309A3FC9CC}"/>
              </a:ext>
            </a:extLst>
          </p:cNvPr>
          <p:cNvSpPr>
            <a:spLocks noGrp="1"/>
          </p:cNvSpPr>
          <p:nvPr>
            <p:ph type="body" sz="quarter" idx="14" hasCustomPrompt="1"/>
          </p:nvPr>
        </p:nvSpPr>
        <p:spPr>
          <a:xfrm>
            <a:off x="1866900" y="2841289"/>
            <a:ext cx="7084060" cy="3478231"/>
          </a:xfrm>
        </p:spPr>
        <p:txBody>
          <a:bodyPr anchor="t">
            <a:noAutofit/>
          </a:bodyPr>
          <a:lstStyle>
            <a:lvl1pPr>
              <a:lnSpc>
                <a:spcPct val="10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sp>
        <p:nvSpPr>
          <p:cNvPr id="7" name="Picture Placeholder 6">
            <a:extLst>
              <a:ext uri="{FF2B5EF4-FFF2-40B4-BE49-F238E27FC236}">
                <a16:creationId xmlns:a16="http://schemas.microsoft.com/office/drawing/2014/main" id="{2000A18A-70C7-CD5E-73D0-530FA37F6E9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spTree>
    <p:extLst>
      <p:ext uri="{BB962C8B-B14F-4D97-AF65-F5344CB8AC3E}">
        <p14:creationId xmlns:p14="http://schemas.microsoft.com/office/powerpoint/2010/main" val="10968081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yout M">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6">
            <a:extLst>
              <a:ext uri="{FF2B5EF4-FFF2-40B4-BE49-F238E27FC236}">
                <a16:creationId xmlns:a16="http://schemas.microsoft.com/office/drawing/2014/main" id="{2000A18A-70C7-CD5E-73D0-530FA37F6E9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sp>
        <p:nvSpPr>
          <p:cNvPr id="6" name="Text Placeholder 11">
            <a:extLst>
              <a:ext uri="{FF2B5EF4-FFF2-40B4-BE49-F238E27FC236}">
                <a16:creationId xmlns:a16="http://schemas.microsoft.com/office/drawing/2014/main" id="{0D3CACC9-468C-A9ED-9A09-952334F72B0C}"/>
              </a:ext>
            </a:extLst>
          </p:cNvPr>
          <p:cNvSpPr>
            <a:spLocks noGrp="1"/>
          </p:cNvSpPr>
          <p:nvPr>
            <p:ph type="body" sz="quarter" idx="12" hasCustomPrompt="1"/>
          </p:nvPr>
        </p:nvSpPr>
        <p:spPr>
          <a:xfrm>
            <a:off x="1866900" y="677333"/>
            <a:ext cx="7084060" cy="738050"/>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headline</a:t>
            </a:r>
          </a:p>
        </p:txBody>
      </p:sp>
      <p:sp>
        <p:nvSpPr>
          <p:cNvPr id="8" name="Text Placeholder 7">
            <a:extLst>
              <a:ext uri="{FF2B5EF4-FFF2-40B4-BE49-F238E27FC236}">
                <a16:creationId xmlns:a16="http://schemas.microsoft.com/office/drawing/2014/main" id="{BA7A2F69-1FA2-D3B8-F12D-7DA835D45F6C}"/>
              </a:ext>
            </a:extLst>
          </p:cNvPr>
          <p:cNvSpPr>
            <a:spLocks noGrp="1"/>
          </p:cNvSpPr>
          <p:nvPr>
            <p:ph type="body" sz="quarter" idx="14" hasCustomPrompt="1"/>
          </p:nvPr>
        </p:nvSpPr>
        <p:spPr>
          <a:xfrm>
            <a:off x="1866900" y="1523631"/>
            <a:ext cx="7084060" cy="3478231"/>
          </a:xfrm>
        </p:spPr>
        <p:txBody>
          <a:bodyPr anchor="t">
            <a:noAutofit/>
          </a:bodyPr>
          <a:lstStyle>
            <a:lvl1pPr>
              <a:lnSpc>
                <a:spcPct val="10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sp>
        <p:nvSpPr>
          <p:cNvPr id="9" name="Right Triangle 8">
            <a:extLst>
              <a:ext uri="{FF2B5EF4-FFF2-40B4-BE49-F238E27FC236}">
                <a16:creationId xmlns:a16="http://schemas.microsoft.com/office/drawing/2014/main" id="{DDBE07D5-1BE3-17AF-707F-94457DFA9815}"/>
              </a:ext>
            </a:extLst>
          </p:cNvPr>
          <p:cNvSpPr/>
          <p:nvPr userDrawn="1"/>
        </p:nvSpPr>
        <p:spPr>
          <a:xfrm flipH="1">
            <a:off x="8598209"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1646263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ayout N">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3135464" cy="6858000"/>
          </a:xfrm>
          <a:prstGeom prst="rect">
            <a:avLst/>
          </a:prstGeom>
          <a:solidFill>
            <a:schemeClr val="bg1">
              <a:lumMod val="95000"/>
            </a:schemeClr>
          </a:solidFill>
        </p:spPr>
        <p:txBody>
          <a:bodyPr anchor="ctr">
            <a:normAutofit/>
          </a:bodyPr>
          <a:lstStyle>
            <a:lvl1pPr algn="ctr">
              <a:defRPr sz="2000" b="0" baseline="0"/>
            </a:lvl1pPr>
          </a:lstStyle>
          <a:p>
            <a:r>
              <a:rPr lang="en-US" dirty="0"/>
              <a:t>Picture</a:t>
            </a:r>
          </a:p>
        </p:txBody>
      </p:sp>
      <p:sp>
        <p:nvSpPr>
          <p:cNvPr id="7" name="Rectangle 6"/>
          <p:cNvSpPr/>
          <p:nvPr userDrawn="1"/>
        </p:nvSpPr>
        <p:spPr>
          <a:xfrm>
            <a:off x="3135464" y="0"/>
            <a:ext cx="990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600" dirty="0"/>
          </a:p>
        </p:txBody>
      </p:sp>
      <p:sp>
        <p:nvSpPr>
          <p:cNvPr id="2" name="Text Placeholder 11">
            <a:extLst>
              <a:ext uri="{FF2B5EF4-FFF2-40B4-BE49-F238E27FC236}">
                <a16:creationId xmlns:a16="http://schemas.microsoft.com/office/drawing/2014/main" id="{CDA4EEAC-D46A-EAF6-B70F-B3DD86084249}"/>
              </a:ext>
            </a:extLst>
          </p:cNvPr>
          <p:cNvSpPr>
            <a:spLocks noGrp="1"/>
          </p:cNvSpPr>
          <p:nvPr>
            <p:ph type="body" sz="quarter" idx="12" hasCustomPrompt="1"/>
          </p:nvPr>
        </p:nvSpPr>
        <p:spPr>
          <a:xfrm>
            <a:off x="4594952" y="1404620"/>
            <a:ext cx="7084060" cy="132842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Headline here</a:t>
            </a:r>
            <a:br>
              <a:rPr lang="en-US"/>
            </a:br>
            <a:r>
              <a:rPr lang="en-US"/>
              <a:t>two lines</a:t>
            </a:r>
          </a:p>
        </p:txBody>
      </p:sp>
      <p:sp>
        <p:nvSpPr>
          <p:cNvPr id="4" name="Right Triangle 3">
            <a:extLst>
              <a:ext uri="{FF2B5EF4-FFF2-40B4-BE49-F238E27FC236}">
                <a16:creationId xmlns:a16="http://schemas.microsoft.com/office/drawing/2014/main" id="{76EF9778-E2C6-EE37-5A41-E28F5EBF4BE8}"/>
              </a:ext>
            </a:extLst>
          </p:cNvPr>
          <p:cNvSpPr/>
          <p:nvPr userDrawn="1"/>
        </p:nvSpPr>
        <p:spPr>
          <a:xfrm>
            <a:off x="4594952"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9" name="Text Placeholder 7">
            <a:extLst>
              <a:ext uri="{FF2B5EF4-FFF2-40B4-BE49-F238E27FC236}">
                <a16:creationId xmlns:a16="http://schemas.microsoft.com/office/drawing/2014/main" id="{574FCD7D-4101-6BDC-811B-BE13A054981E}"/>
              </a:ext>
            </a:extLst>
          </p:cNvPr>
          <p:cNvSpPr>
            <a:spLocks noGrp="1"/>
          </p:cNvSpPr>
          <p:nvPr>
            <p:ph type="body" sz="quarter" idx="14" hasCustomPrompt="1"/>
          </p:nvPr>
        </p:nvSpPr>
        <p:spPr>
          <a:xfrm>
            <a:off x="4594952" y="2841289"/>
            <a:ext cx="7084060" cy="3478231"/>
          </a:xfrm>
        </p:spPr>
        <p:txBody>
          <a:bodyPr anchor="t">
            <a:noAutofit/>
          </a:bodyPr>
          <a:lstStyle>
            <a:lvl1pPr>
              <a:lnSpc>
                <a:spcPct val="10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cxnSp>
        <p:nvCxnSpPr>
          <p:cNvPr id="20" name="Straight Connector 19">
            <a:extLst>
              <a:ext uri="{FF2B5EF4-FFF2-40B4-BE49-F238E27FC236}">
                <a16:creationId xmlns:a16="http://schemas.microsoft.com/office/drawing/2014/main" id="{ED7D9655-E21B-E2EE-86F5-46BEBDDF12B0}"/>
              </a:ext>
            </a:extLst>
          </p:cNvPr>
          <p:cNvCxnSpPr/>
          <p:nvPr userDrawn="1"/>
        </p:nvCxnSpPr>
        <p:spPr>
          <a:xfrm>
            <a:off x="3129226"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FFA5CE-CA26-3F8F-684A-89AB3FF0EBC0}"/>
              </a:ext>
            </a:extLst>
          </p:cNvPr>
          <p:cNvCxnSpPr/>
          <p:nvPr userDrawn="1"/>
        </p:nvCxnSpPr>
        <p:spPr>
          <a:xfrm>
            <a:off x="413388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2" name="Номер слайда 21">
            <a:extLst>
              <a:ext uri="{FF2B5EF4-FFF2-40B4-BE49-F238E27FC236}">
                <a16:creationId xmlns:a16="http://schemas.microsoft.com/office/drawing/2014/main" id="{DEB60F63-6245-D07D-F7F4-929445BB9695}"/>
              </a:ext>
            </a:extLst>
          </p:cNvPr>
          <p:cNvSpPr txBox="1">
            <a:spLocks/>
          </p:cNvSpPr>
          <p:nvPr userDrawn="1"/>
        </p:nvSpPr>
        <p:spPr>
          <a:xfrm>
            <a:off x="3373897" y="6418878"/>
            <a:ext cx="513735" cy="227164"/>
          </a:xfrm>
          <a:prstGeom prst="rect">
            <a:avLst/>
          </a:prstGeom>
          <a:noFill/>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grpSp>
        <p:nvGrpSpPr>
          <p:cNvPr id="23" name="Group 22">
            <a:extLst>
              <a:ext uri="{FF2B5EF4-FFF2-40B4-BE49-F238E27FC236}">
                <a16:creationId xmlns:a16="http://schemas.microsoft.com/office/drawing/2014/main" id="{C227154F-DD22-1965-A021-99CBBA529536}"/>
              </a:ext>
            </a:extLst>
          </p:cNvPr>
          <p:cNvGrpSpPr/>
          <p:nvPr userDrawn="1"/>
        </p:nvGrpSpPr>
        <p:grpSpPr>
          <a:xfrm>
            <a:off x="3606911" y="3262747"/>
            <a:ext cx="47707" cy="344979"/>
            <a:chOff x="937774" y="6525494"/>
            <a:chExt cx="95412" cy="689956"/>
          </a:xfrm>
        </p:grpSpPr>
        <p:cxnSp>
          <p:nvCxnSpPr>
            <p:cNvPr id="24" name="Straight Connector 23">
              <a:extLst>
                <a:ext uri="{FF2B5EF4-FFF2-40B4-BE49-F238E27FC236}">
                  <a16:creationId xmlns:a16="http://schemas.microsoft.com/office/drawing/2014/main" id="{CE90C9CB-4E64-6E05-3578-AF0C2607799A}"/>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C2A1DB7-52A2-D4D7-3A82-48B472DD6954}"/>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6" name="Graphic 25">
            <a:extLst>
              <a:ext uri="{FF2B5EF4-FFF2-40B4-BE49-F238E27FC236}">
                <a16:creationId xmlns:a16="http://schemas.microsoft.com/office/drawing/2014/main" id="{F8785CFA-BB38-B24E-50DC-D54FC8CCB8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08000" y="206147"/>
            <a:ext cx="645529" cy="185701"/>
          </a:xfrm>
          <a:prstGeom prst="rect">
            <a:avLst/>
          </a:prstGeom>
        </p:spPr>
      </p:pic>
      <p:sp>
        <p:nvSpPr>
          <p:cNvPr id="27" name="TextBox 26">
            <a:extLst>
              <a:ext uri="{FF2B5EF4-FFF2-40B4-BE49-F238E27FC236}">
                <a16:creationId xmlns:a16="http://schemas.microsoft.com/office/drawing/2014/main" id="{813C3502-FED7-EA2F-315C-C4761789C13F}"/>
              </a:ext>
            </a:extLst>
          </p:cNvPr>
          <p:cNvSpPr txBox="1"/>
          <p:nvPr userDrawn="1"/>
        </p:nvSpPr>
        <p:spPr>
          <a:xfrm>
            <a:off x="3259509" y="6687232"/>
            <a:ext cx="742511" cy="169277"/>
          </a:xfrm>
          <a:prstGeom prst="rect">
            <a:avLst/>
          </a:prstGeom>
          <a:noFill/>
        </p:spPr>
        <p:txBody>
          <a:bodyPr wrap="none" rtlCol="0">
            <a:spAutoFit/>
          </a:bodyPr>
          <a:lstStyle/>
          <a:p>
            <a:pPr algn="ctr"/>
            <a:r>
              <a:rPr lang="en-US" sz="500" dirty="0">
                <a:solidFill>
                  <a:schemeClr val="tx1">
                    <a:lumMod val="50000"/>
                    <a:lumOff val="50000"/>
                  </a:schemeClr>
                </a:solidFill>
              </a:rPr>
              <a:t>© 2024 Crowe LLP</a:t>
            </a:r>
          </a:p>
        </p:txBody>
      </p:sp>
    </p:spTree>
    <p:extLst>
      <p:ext uri="{BB962C8B-B14F-4D97-AF65-F5344CB8AC3E}">
        <p14:creationId xmlns:p14="http://schemas.microsoft.com/office/powerpoint/2010/main" val="3312076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ayout O">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3135464" cy="6858000"/>
          </a:xfrm>
          <a:prstGeom prst="rect">
            <a:avLst/>
          </a:prstGeom>
          <a:solidFill>
            <a:schemeClr val="bg1">
              <a:lumMod val="95000"/>
            </a:schemeClr>
          </a:solidFill>
        </p:spPr>
        <p:txBody>
          <a:bodyPr anchor="ctr">
            <a:normAutofit/>
          </a:bodyPr>
          <a:lstStyle>
            <a:lvl1pPr algn="ctr">
              <a:defRPr sz="2000" b="0" baseline="0"/>
            </a:lvl1pPr>
          </a:lstStyle>
          <a:p>
            <a:r>
              <a:rPr lang="en-US" dirty="0"/>
              <a:t>Picture</a:t>
            </a:r>
          </a:p>
        </p:txBody>
      </p:sp>
      <p:sp>
        <p:nvSpPr>
          <p:cNvPr id="7" name="Rectangle 6"/>
          <p:cNvSpPr/>
          <p:nvPr userDrawn="1"/>
        </p:nvSpPr>
        <p:spPr>
          <a:xfrm>
            <a:off x="3135464" y="0"/>
            <a:ext cx="990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600" dirty="0"/>
          </a:p>
        </p:txBody>
      </p:sp>
      <p:sp>
        <p:nvSpPr>
          <p:cNvPr id="2" name="Text Placeholder 11">
            <a:extLst>
              <a:ext uri="{FF2B5EF4-FFF2-40B4-BE49-F238E27FC236}">
                <a16:creationId xmlns:a16="http://schemas.microsoft.com/office/drawing/2014/main" id="{CDA4EEAC-D46A-EAF6-B70F-B3DD86084249}"/>
              </a:ext>
            </a:extLst>
          </p:cNvPr>
          <p:cNvSpPr>
            <a:spLocks noGrp="1"/>
          </p:cNvSpPr>
          <p:nvPr>
            <p:ph type="body" sz="quarter" idx="12" hasCustomPrompt="1"/>
          </p:nvPr>
        </p:nvSpPr>
        <p:spPr>
          <a:xfrm>
            <a:off x="4594952" y="821525"/>
            <a:ext cx="7084060" cy="132842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Headline here</a:t>
            </a:r>
            <a:br>
              <a:rPr lang="en-US"/>
            </a:br>
            <a:r>
              <a:rPr lang="en-US"/>
              <a:t>two lines</a:t>
            </a:r>
          </a:p>
        </p:txBody>
      </p:sp>
      <p:sp>
        <p:nvSpPr>
          <p:cNvPr id="9" name="Text Placeholder 7">
            <a:extLst>
              <a:ext uri="{FF2B5EF4-FFF2-40B4-BE49-F238E27FC236}">
                <a16:creationId xmlns:a16="http://schemas.microsoft.com/office/drawing/2014/main" id="{574FCD7D-4101-6BDC-811B-BE13A054981E}"/>
              </a:ext>
            </a:extLst>
          </p:cNvPr>
          <p:cNvSpPr>
            <a:spLocks noGrp="1"/>
          </p:cNvSpPr>
          <p:nvPr>
            <p:ph type="body" sz="quarter" idx="14" hasCustomPrompt="1"/>
          </p:nvPr>
        </p:nvSpPr>
        <p:spPr>
          <a:xfrm>
            <a:off x="4594952" y="2258194"/>
            <a:ext cx="7084060" cy="3478231"/>
          </a:xfrm>
        </p:spPr>
        <p:txBody>
          <a:bodyPr anchor="t">
            <a:noAutofit/>
          </a:bodyPr>
          <a:lstStyle>
            <a:lvl1pPr>
              <a:lnSpc>
                <a:spcPct val="10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cxnSp>
        <p:nvCxnSpPr>
          <p:cNvPr id="20" name="Straight Connector 19">
            <a:extLst>
              <a:ext uri="{FF2B5EF4-FFF2-40B4-BE49-F238E27FC236}">
                <a16:creationId xmlns:a16="http://schemas.microsoft.com/office/drawing/2014/main" id="{ED7D9655-E21B-E2EE-86F5-46BEBDDF12B0}"/>
              </a:ext>
            </a:extLst>
          </p:cNvPr>
          <p:cNvCxnSpPr>
            <a:cxnSpLocks/>
          </p:cNvCxnSpPr>
          <p:nvPr userDrawn="1"/>
        </p:nvCxnSpPr>
        <p:spPr>
          <a:xfrm>
            <a:off x="3129226"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FFA5CE-CA26-3F8F-684A-89AB3FF0EBC0}"/>
              </a:ext>
            </a:extLst>
          </p:cNvPr>
          <p:cNvCxnSpPr>
            <a:cxnSpLocks/>
          </p:cNvCxnSpPr>
          <p:nvPr userDrawn="1"/>
        </p:nvCxnSpPr>
        <p:spPr>
          <a:xfrm>
            <a:off x="4133887"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2" name="Номер слайда 21">
            <a:extLst>
              <a:ext uri="{FF2B5EF4-FFF2-40B4-BE49-F238E27FC236}">
                <a16:creationId xmlns:a16="http://schemas.microsoft.com/office/drawing/2014/main" id="{DEB60F63-6245-D07D-F7F4-929445BB9695}"/>
              </a:ext>
            </a:extLst>
          </p:cNvPr>
          <p:cNvSpPr txBox="1">
            <a:spLocks/>
          </p:cNvSpPr>
          <p:nvPr userDrawn="1"/>
        </p:nvSpPr>
        <p:spPr>
          <a:xfrm>
            <a:off x="3373897" y="6418878"/>
            <a:ext cx="513735" cy="227164"/>
          </a:xfrm>
          <a:prstGeom prst="rect">
            <a:avLst/>
          </a:prstGeom>
          <a:noFill/>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grpSp>
        <p:nvGrpSpPr>
          <p:cNvPr id="23" name="Group 22">
            <a:extLst>
              <a:ext uri="{FF2B5EF4-FFF2-40B4-BE49-F238E27FC236}">
                <a16:creationId xmlns:a16="http://schemas.microsoft.com/office/drawing/2014/main" id="{C227154F-DD22-1965-A021-99CBBA529536}"/>
              </a:ext>
            </a:extLst>
          </p:cNvPr>
          <p:cNvGrpSpPr/>
          <p:nvPr userDrawn="1"/>
        </p:nvGrpSpPr>
        <p:grpSpPr>
          <a:xfrm>
            <a:off x="3606911" y="3262747"/>
            <a:ext cx="47707" cy="344979"/>
            <a:chOff x="937774" y="6525494"/>
            <a:chExt cx="95412" cy="689956"/>
          </a:xfrm>
        </p:grpSpPr>
        <p:cxnSp>
          <p:nvCxnSpPr>
            <p:cNvPr id="24" name="Straight Connector 23">
              <a:extLst>
                <a:ext uri="{FF2B5EF4-FFF2-40B4-BE49-F238E27FC236}">
                  <a16:creationId xmlns:a16="http://schemas.microsoft.com/office/drawing/2014/main" id="{CE90C9CB-4E64-6E05-3578-AF0C2607799A}"/>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C2A1DB7-52A2-D4D7-3A82-48B472DD6954}"/>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6" name="Graphic 25">
            <a:extLst>
              <a:ext uri="{FF2B5EF4-FFF2-40B4-BE49-F238E27FC236}">
                <a16:creationId xmlns:a16="http://schemas.microsoft.com/office/drawing/2014/main" id="{F8785CFA-BB38-B24E-50DC-D54FC8CCB8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08000" y="206147"/>
            <a:ext cx="645529" cy="185701"/>
          </a:xfrm>
          <a:prstGeom prst="rect">
            <a:avLst/>
          </a:prstGeom>
        </p:spPr>
      </p:pic>
      <p:sp>
        <p:nvSpPr>
          <p:cNvPr id="27" name="TextBox 26">
            <a:extLst>
              <a:ext uri="{FF2B5EF4-FFF2-40B4-BE49-F238E27FC236}">
                <a16:creationId xmlns:a16="http://schemas.microsoft.com/office/drawing/2014/main" id="{813C3502-FED7-EA2F-315C-C4761789C13F}"/>
              </a:ext>
            </a:extLst>
          </p:cNvPr>
          <p:cNvSpPr txBox="1"/>
          <p:nvPr userDrawn="1"/>
        </p:nvSpPr>
        <p:spPr>
          <a:xfrm>
            <a:off x="3259509" y="6687232"/>
            <a:ext cx="742511" cy="169277"/>
          </a:xfrm>
          <a:prstGeom prst="rect">
            <a:avLst/>
          </a:prstGeom>
          <a:noFill/>
        </p:spPr>
        <p:txBody>
          <a:bodyPr wrap="none" rtlCol="0">
            <a:spAutoFit/>
          </a:bodyPr>
          <a:lstStyle/>
          <a:p>
            <a:pPr algn="ctr"/>
            <a:r>
              <a:rPr lang="en-US" sz="500" dirty="0">
                <a:solidFill>
                  <a:schemeClr val="tx1">
                    <a:lumMod val="50000"/>
                    <a:lumOff val="50000"/>
                  </a:schemeClr>
                </a:solidFill>
              </a:rPr>
              <a:t>© 2024 Crowe LLP</a:t>
            </a:r>
          </a:p>
        </p:txBody>
      </p:sp>
      <p:sp>
        <p:nvSpPr>
          <p:cNvPr id="3" name="Right Triangle 2">
            <a:extLst>
              <a:ext uri="{FF2B5EF4-FFF2-40B4-BE49-F238E27FC236}">
                <a16:creationId xmlns:a16="http://schemas.microsoft.com/office/drawing/2014/main" id="{E96F0161-54BE-F727-3977-F016A39CA6F7}"/>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679779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yout 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D9977A-51B2-C192-A3C8-CA5C36DE003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sp>
        <p:nvSpPr>
          <p:cNvPr id="2" name="Text Placeholder 11">
            <a:extLst>
              <a:ext uri="{FF2B5EF4-FFF2-40B4-BE49-F238E27FC236}">
                <a16:creationId xmlns:a16="http://schemas.microsoft.com/office/drawing/2014/main" id="{D5D5A8AE-D0CF-290C-9E71-5384A5DB7EB3}"/>
              </a:ext>
            </a:extLst>
          </p:cNvPr>
          <p:cNvSpPr>
            <a:spLocks noGrp="1"/>
          </p:cNvSpPr>
          <p:nvPr>
            <p:ph type="body" sz="quarter" idx="12" hasCustomPrompt="1"/>
          </p:nvPr>
        </p:nvSpPr>
        <p:spPr>
          <a:xfrm>
            <a:off x="1866900" y="1404620"/>
            <a:ext cx="7084060" cy="132842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Headline here</a:t>
            </a:r>
            <a:br>
              <a:rPr lang="en-US"/>
            </a:br>
            <a:r>
              <a:rPr lang="en-US"/>
              <a:t>two lines</a:t>
            </a:r>
          </a:p>
        </p:txBody>
      </p:sp>
      <p:sp>
        <p:nvSpPr>
          <p:cNvPr id="4" name="Right Triangle 3">
            <a:extLst>
              <a:ext uri="{FF2B5EF4-FFF2-40B4-BE49-F238E27FC236}">
                <a16:creationId xmlns:a16="http://schemas.microsoft.com/office/drawing/2014/main" id="{568B13A0-2845-DA7A-F4F6-94F55E3A5C36}"/>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5" name="Text Placeholder 7">
            <a:extLst>
              <a:ext uri="{FF2B5EF4-FFF2-40B4-BE49-F238E27FC236}">
                <a16:creationId xmlns:a16="http://schemas.microsoft.com/office/drawing/2014/main" id="{A9EF53CF-D5BA-3A6F-6AB6-52309A3FC9CC}"/>
              </a:ext>
            </a:extLst>
          </p:cNvPr>
          <p:cNvSpPr>
            <a:spLocks noGrp="1"/>
          </p:cNvSpPr>
          <p:nvPr>
            <p:ph type="body" sz="quarter" idx="14" hasCustomPrompt="1"/>
          </p:nvPr>
        </p:nvSpPr>
        <p:spPr>
          <a:xfrm>
            <a:off x="1866900" y="2841289"/>
            <a:ext cx="7084060" cy="3478231"/>
          </a:xfrm>
        </p:spPr>
        <p:txBody>
          <a:bodyPr anchor="t">
            <a:noAutofit/>
          </a:bodyPr>
          <a:lstStyle>
            <a:lvl1pPr>
              <a:lnSpc>
                <a:spcPct val="10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sp>
        <p:nvSpPr>
          <p:cNvPr id="7" name="Picture Placeholder 6">
            <a:extLst>
              <a:ext uri="{FF2B5EF4-FFF2-40B4-BE49-F238E27FC236}">
                <a16:creationId xmlns:a16="http://schemas.microsoft.com/office/drawing/2014/main" id="{2000A18A-70C7-CD5E-73D0-530FA37F6E9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grpSp>
        <p:nvGrpSpPr>
          <p:cNvPr id="14" name="Group 13">
            <a:extLst>
              <a:ext uri="{FF2B5EF4-FFF2-40B4-BE49-F238E27FC236}">
                <a16:creationId xmlns:a16="http://schemas.microsoft.com/office/drawing/2014/main" id="{81BFA2A7-2129-9FB6-EB78-609F82B8A2B2}"/>
              </a:ext>
            </a:extLst>
          </p:cNvPr>
          <p:cNvGrpSpPr/>
          <p:nvPr userDrawn="1"/>
        </p:nvGrpSpPr>
        <p:grpSpPr>
          <a:xfrm>
            <a:off x="468887" y="3262747"/>
            <a:ext cx="47707" cy="344979"/>
            <a:chOff x="937774" y="6525494"/>
            <a:chExt cx="95412" cy="689956"/>
          </a:xfrm>
        </p:grpSpPr>
        <p:cxnSp>
          <p:nvCxnSpPr>
            <p:cNvPr id="15" name="Straight Connector 14">
              <a:extLst>
                <a:ext uri="{FF2B5EF4-FFF2-40B4-BE49-F238E27FC236}">
                  <a16:creationId xmlns:a16="http://schemas.microsoft.com/office/drawing/2014/main" id="{1D0E2A02-4BA0-7FA3-BF72-0F056875AC9B}"/>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78EFD3-A1E9-000B-A2B2-C0FA11E5274E}"/>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 name="Slide Number Placeholder 2">
            <a:extLst>
              <a:ext uri="{FF2B5EF4-FFF2-40B4-BE49-F238E27FC236}">
                <a16:creationId xmlns:a16="http://schemas.microsoft.com/office/drawing/2014/main" id="{ACA5E70F-AFA0-C602-7BFB-1ED537347BB6}"/>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pic>
        <p:nvPicPr>
          <p:cNvPr id="18" name="Graphic 17">
            <a:extLst>
              <a:ext uri="{FF2B5EF4-FFF2-40B4-BE49-F238E27FC236}">
                <a16:creationId xmlns:a16="http://schemas.microsoft.com/office/drawing/2014/main" id="{D62305A6-6955-AEB8-CD11-E46839ED1DE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19" name="TextBox 18">
            <a:extLst>
              <a:ext uri="{FF2B5EF4-FFF2-40B4-BE49-F238E27FC236}">
                <a16:creationId xmlns:a16="http://schemas.microsoft.com/office/drawing/2014/main" id="{66B3D68A-4AB8-D6AA-49A0-B0A2F015F54E}"/>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3926875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ayout Q">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2CA9CF-D998-80F3-BFE5-A118A6DA34B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sp>
        <p:nvSpPr>
          <p:cNvPr id="2" name="Text Placeholder 11">
            <a:extLst>
              <a:ext uri="{FF2B5EF4-FFF2-40B4-BE49-F238E27FC236}">
                <a16:creationId xmlns:a16="http://schemas.microsoft.com/office/drawing/2014/main" id="{D5D5A8AE-D0CF-290C-9E71-5384A5DB7EB3}"/>
              </a:ext>
            </a:extLst>
          </p:cNvPr>
          <p:cNvSpPr>
            <a:spLocks noGrp="1"/>
          </p:cNvSpPr>
          <p:nvPr>
            <p:ph type="body" sz="quarter" idx="12" hasCustomPrompt="1"/>
          </p:nvPr>
        </p:nvSpPr>
        <p:spPr>
          <a:xfrm>
            <a:off x="1866900" y="677333"/>
            <a:ext cx="7084060" cy="738050"/>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headline</a:t>
            </a:r>
          </a:p>
        </p:txBody>
      </p:sp>
      <p:sp>
        <p:nvSpPr>
          <p:cNvPr id="5" name="Text Placeholder 7">
            <a:extLst>
              <a:ext uri="{FF2B5EF4-FFF2-40B4-BE49-F238E27FC236}">
                <a16:creationId xmlns:a16="http://schemas.microsoft.com/office/drawing/2014/main" id="{A9EF53CF-D5BA-3A6F-6AB6-52309A3FC9CC}"/>
              </a:ext>
            </a:extLst>
          </p:cNvPr>
          <p:cNvSpPr>
            <a:spLocks noGrp="1"/>
          </p:cNvSpPr>
          <p:nvPr>
            <p:ph type="body" sz="quarter" idx="14" hasCustomPrompt="1"/>
          </p:nvPr>
        </p:nvSpPr>
        <p:spPr>
          <a:xfrm>
            <a:off x="1866900" y="1523631"/>
            <a:ext cx="7084060" cy="3478231"/>
          </a:xfrm>
        </p:spPr>
        <p:txBody>
          <a:bodyPr anchor="t">
            <a:noAutofit/>
          </a:bodyPr>
          <a:lstStyle>
            <a:lvl1pPr>
              <a:lnSpc>
                <a:spcPct val="10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sp>
        <p:nvSpPr>
          <p:cNvPr id="7" name="Picture Placeholder 6">
            <a:extLst>
              <a:ext uri="{FF2B5EF4-FFF2-40B4-BE49-F238E27FC236}">
                <a16:creationId xmlns:a16="http://schemas.microsoft.com/office/drawing/2014/main" id="{2000A18A-70C7-CD5E-73D0-530FA37F6E9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grpSp>
        <p:nvGrpSpPr>
          <p:cNvPr id="14" name="Group 13">
            <a:extLst>
              <a:ext uri="{FF2B5EF4-FFF2-40B4-BE49-F238E27FC236}">
                <a16:creationId xmlns:a16="http://schemas.microsoft.com/office/drawing/2014/main" id="{81BFA2A7-2129-9FB6-EB78-609F82B8A2B2}"/>
              </a:ext>
            </a:extLst>
          </p:cNvPr>
          <p:cNvGrpSpPr/>
          <p:nvPr userDrawn="1"/>
        </p:nvGrpSpPr>
        <p:grpSpPr>
          <a:xfrm>
            <a:off x="468887" y="3262747"/>
            <a:ext cx="47707" cy="344979"/>
            <a:chOff x="937774" y="6525494"/>
            <a:chExt cx="95412" cy="689956"/>
          </a:xfrm>
        </p:grpSpPr>
        <p:cxnSp>
          <p:nvCxnSpPr>
            <p:cNvPr id="15" name="Straight Connector 14">
              <a:extLst>
                <a:ext uri="{FF2B5EF4-FFF2-40B4-BE49-F238E27FC236}">
                  <a16:creationId xmlns:a16="http://schemas.microsoft.com/office/drawing/2014/main" id="{1D0E2A02-4BA0-7FA3-BF72-0F056875AC9B}"/>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78EFD3-A1E9-000B-A2B2-C0FA11E5274E}"/>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 name="Slide Number Placeholder 2">
            <a:extLst>
              <a:ext uri="{FF2B5EF4-FFF2-40B4-BE49-F238E27FC236}">
                <a16:creationId xmlns:a16="http://schemas.microsoft.com/office/drawing/2014/main" id="{ACA5E70F-AFA0-C602-7BFB-1ED537347BB6}"/>
              </a:ext>
            </a:extLst>
          </p:cNvPr>
          <p:cNvSpPr>
            <a:spLocks noGrp="1"/>
          </p:cNvSpPr>
          <p:nvPr>
            <p:ph type="sldNum" sz="quarter" idx="10"/>
          </p:nvPr>
        </p:nvSpPr>
        <p:spPr>
          <a:xfrm>
            <a:off x="235874"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pic>
        <p:nvPicPr>
          <p:cNvPr id="18" name="Graphic 17">
            <a:extLst>
              <a:ext uri="{FF2B5EF4-FFF2-40B4-BE49-F238E27FC236}">
                <a16:creationId xmlns:a16="http://schemas.microsoft.com/office/drawing/2014/main" id="{D62305A6-6955-AEB8-CD11-E46839ED1DE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19" name="TextBox 18">
            <a:extLst>
              <a:ext uri="{FF2B5EF4-FFF2-40B4-BE49-F238E27FC236}">
                <a16:creationId xmlns:a16="http://schemas.microsoft.com/office/drawing/2014/main" id="{66B3D68A-4AB8-D6AA-49A0-B0A2F015F54E}"/>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
        <p:nvSpPr>
          <p:cNvPr id="3" name="Right Triangle 2">
            <a:extLst>
              <a:ext uri="{FF2B5EF4-FFF2-40B4-BE49-F238E27FC236}">
                <a16:creationId xmlns:a16="http://schemas.microsoft.com/office/drawing/2014/main" id="{68459A2B-D850-EB4E-73AC-91F9AC3DCEC2}"/>
              </a:ext>
            </a:extLst>
          </p:cNvPr>
          <p:cNvSpPr/>
          <p:nvPr userDrawn="1"/>
        </p:nvSpPr>
        <p:spPr>
          <a:xfrm flipH="1">
            <a:off x="8598209"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8449063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Layout R">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3135425" cy="6858000"/>
          </a:xfrm>
          <a:prstGeom prst="rect">
            <a:avLst/>
          </a:prstGeom>
          <a:solidFill>
            <a:schemeClr val="bg1">
              <a:lumMod val="95000"/>
            </a:schemeClr>
          </a:solidFill>
        </p:spPr>
        <p:txBody>
          <a:bodyPr anchor="ctr">
            <a:normAutofit/>
          </a:bodyPr>
          <a:lstStyle>
            <a:lvl1pPr algn="ctr">
              <a:defRPr sz="2000" b="0" baseline="0"/>
            </a:lvl1pPr>
          </a:lstStyle>
          <a:p>
            <a:r>
              <a:rPr lang="en-US" dirty="0"/>
              <a:t>Picture</a:t>
            </a:r>
          </a:p>
        </p:txBody>
      </p:sp>
      <p:sp>
        <p:nvSpPr>
          <p:cNvPr id="2" name="Text Placeholder 11">
            <a:extLst>
              <a:ext uri="{FF2B5EF4-FFF2-40B4-BE49-F238E27FC236}">
                <a16:creationId xmlns:a16="http://schemas.microsoft.com/office/drawing/2014/main" id="{CDA4EEAC-D46A-EAF6-B70F-B3DD86084249}"/>
              </a:ext>
            </a:extLst>
          </p:cNvPr>
          <p:cNvSpPr>
            <a:spLocks noGrp="1"/>
          </p:cNvSpPr>
          <p:nvPr>
            <p:ph type="body" sz="quarter" idx="12" hasCustomPrompt="1"/>
          </p:nvPr>
        </p:nvSpPr>
        <p:spPr>
          <a:xfrm>
            <a:off x="4594952" y="1404620"/>
            <a:ext cx="7084060" cy="1328421"/>
          </a:xfrm>
        </p:spPr>
        <p:txBody>
          <a:bodyPr anchor="b">
            <a:noAutofit/>
          </a:bodyPr>
          <a:lstStyle>
            <a:lvl1pPr>
              <a:lnSpc>
                <a:spcPct val="80000"/>
              </a:lnSpc>
              <a:defRPr sz="4000" b="1" i="0" cap="all" baseline="0">
                <a:solidFill>
                  <a:schemeClr val="tx1">
                    <a:lumMod val="95000"/>
                    <a:lumOff val="5000"/>
                  </a:schemeClr>
                </a:solidFill>
              </a:defRPr>
            </a:lvl1pPr>
          </a:lstStyle>
          <a:p>
            <a:pPr lvl="0"/>
            <a:r>
              <a:rPr lang="en-US"/>
              <a:t>Headline here</a:t>
            </a:r>
            <a:br>
              <a:rPr lang="en-US"/>
            </a:br>
            <a:r>
              <a:rPr lang="en-US"/>
              <a:t>two lines</a:t>
            </a:r>
          </a:p>
        </p:txBody>
      </p:sp>
      <p:sp>
        <p:nvSpPr>
          <p:cNvPr id="4" name="Right Triangle 3">
            <a:extLst>
              <a:ext uri="{FF2B5EF4-FFF2-40B4-BE49-F238E27FC236}">
                <a16:creationId xmlns:a16="http://schemas.microsoft.com/office/drawing/2014/main" id="{76EF9778-E2C6-EE37-5A41-E28F5EBF4BE8}"/>
              </a:ext>
            </a:extLst>
          </p:cNvPr>
          <p:cNvSpPr/>
          <p:nvPr userDrawn="1"/>
        </p:nvSpPr>
        <p:spPr>
          <a:xfrm>
            <a:off x="4594952"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9" name="Text Placeholder 7">
            <a:extLst>
              <a:ext uri="{FF2B5EF4-FFF2-40B4-BE49-F238E27FC236}">
                <a16:creationId xmlns:a16="http://schemas.microsoft.com/office/drawing/2014/main" id="{574FCD7D-4101-6BDC-811B-BE13A054981E}"/>
              </a:ext>
            </a:extLst>
          </p:cNvPr>
          <p:cNvSpPr>
            <a:spLocks noGrp="1"/>
          </p:cNvSpPr>
          <p:nvPr>
            <p:ph type="body" sz="quarter" idx="14" hasCustomPrompt="1"/>
          </p:nvPr>
        </p:nvSpPr>
        <p:spPr>
          <a:xfrm>
            <a:off x="4594952" y="2841289"/>
            <a:ext cx="7084060" cy="3478231"/>
          </a:xfrm>
        </p:spPr>
        <p:txBody>
          <a:bodyPr anchor="t">
            <a:noAutofit/>
          </a:bodyPr>
          <a:lstStyle>
            <a:lvl1pPr>
              <a:lnSpc>
                <a:spcPct val="100000"/>
              </a:lnSpc>
              <a:defRPr sz="1600" spc="0" baseline="0">
                <a:solidFill>
                  <a:schemeClr val="bg1">
                    <a:lumMod val="50000"/>
                  </a:schemeClr>
                </a:solidFill>
              </a:defRPr>
            </a:lvl1pPr>
          </a:lstStyle>
          <a:p>
            <a:pPr lvl="0"/>
            <a:r>
              <a:rPr lang="en-US"/>
              <a:t>Proin dolor dolor, </a:t>
            </a:r>
            <a:r>
              <a:rPr lang="en-US" err="1"/>
              <a:t>porttitor</a:t>
            </a:r>
            <a:r>
              <a:rPr lang="en-US"/>
              <a:t> vitae </a:t>
            </a:r>
            <a:r>
              <a:rPr lang="en-US" err="1"/>
              <a:t>euismod</a:t>
            </a:r>
            <a:r>
              <a:rPr lang="en-US"/>
              <a:t> at, </a:t>
            </a:r>
            <a:r>
              <a:rPr lang="en-US" err="1"/>
              <a:t>mollis</a:t>
            </a:r>
            <a:r>
              <a:rPr lang="en-US"/>
              <a:t> sit </a:t>
            </a:r>
            <a:r>
              <a:rPr lang="en-US" err="1"/>
              <a:t>amet</a:t>
            </a:r>
            <a:r>
              <a:rPr lang="en-US"/>
              <a:t> </a:t>
            </a:r>
            <a:r>
              <a:rPr lang="en-US" err="1"/>
              <a:t>velit</a:t>
            </a:r>
            <a:r>
              <a:rPr lang="en-US"/>
              <a:t>. Nunc </a:t>
            </a:r>
            <a:r>
              <a:rPr lang="en-US" err="1"/>
              <a:t>placerat</a:t>
            </a:r>
            <a:r>
              <a:rPr lang="en-US"/>
              <a:t> </a:t>
            </a:r>
            <a:r>
              <a:rPr lang="en-US" err="1"/>
              <a:t>ut</a:t>
            </a:r>
            <a:r>
              <a:rPr lang="en-US"/>
              <a:t> </a:t>
            </a:r>
            <a:r>
              <a:rPr lang="en-US" err="1"/>
              <a:t>quam</a:t>
            </a:r>
            <a:r>
              <a:rPr lang="en-US"/>
              <a:t> </a:t>
            </a:r>
            <a:r>
              <a:rPr lang="en-US" err="1"/>
              <a:t>nec</a:t>
            </a:r>
            <a:r>
              <a:rPr lang="en-US"/>
              <a:t> </a:t>
            </a:r>
            <a:r>
              <a:rPr lang="en-US" err="1"/>
              <a:t>interdum</a:t>
            </a:r>
            <a:r>
              <a:rPr lang="en-US"/>
              <a:t>. </a:t>
            </a:r>
            <a:r>
              <a:rPr lang="en-US" err="1"/>
              <a:t>Nullam</a:t>
            </a:r>
            <a:r>
              <a:rPr lang="en-US"/>
              <a:t> ex </a:t>
            </a:r>
            <a:r>
              <a:rPr lang="en-US" err="1"/>
              <a:t>sapien</a:t>
            </a:r>
            <a:r>
              <a:rPr lang="en-US"/>
              <a:t>, </a:t>
            </a:r>
            <a:r>
              <a:rPr lang="en-US" err="1"/>
              <a:t>sodales</a:t>
            </a:r>
            <a:r>
              <a:rPr lang="en-US"/>
              <a:t> sed </a:t>
            </a:r>
            <a:r>
              <a:rPr lang="en-US" err="1"/>
              <a:t>scelerisque</a:t>
            </a:r>
            <a:r>
              <a:rPr lang="en-US"/>
              <a:t> </a:t>
            </a:r>
            <a:r>
              <a:rPr lang="en-US" err="1"/>
              <a:t>ut</a:t>
            </a:r>
            <a:r>
              <a:rPr lang="en-US"/>
              <a:t>, lacinia </a:t>
            </a:r>
            <a:r>
              <a:rPr lang="en-US" err="1"/>
              <a:t>eu</a:t>
            </a:r>
            <a:r>
              <a:rPr lang="en-US"/>
              <a:t> </a:t>
            </a:r>
            <a:r>
              <a:rPr lang="en-US" err="1"/>
              <a:t>metus</a:t>
            </a:r>
            <a:r>
              <a:rPr lang="en-US"/>
              <a:t>. Donec </a:t>
            </a:r>
            <a:r>
              <a:rPr lang="en-US" err="1"/>
              <a:t>luctus</a:t>
            </a:r>
            <a:r>
              <a:rPr lang="en-US"/>
              <a:t> ipsum non </a:t>
            </a:r>
            <a:r>
              <a:rPr lang="en-US" err="1"/>
              <a:t>turpis</a:t>
            </a:r>
            <a:r>
              <a:rPr lang="en-US"/>
              <a:t> convallis, sed </a:t>
            </a:r>
            <a:r>
              <a:rPr lang="en-US" err="1"/>
              <a:t>ultricies</a:t>
            </a:r>
            <a:r>
              <a:rPr lang="en-US"/>
              <a:t> </a:t>
            </a:r>
            <a:r>
              <a:rPr lang="en-US" err="1"/>
              <a:t>quam</a:t>
            </a:r>
            <a:r>
              <a:rPr lang="en-US"/>
              <a:t> </a:t>
            </a:r>
            <a:r>
              <a:rPr lang="en-US" err="1"/>
              <a:t>lobortis</a:t>
            </a:r>
            <a:r>
              <a:rPr lang="en-US"/>
              <a:t>. </a:t>
            </a:r>
            <a:r>
              <a:rPr lang="en-US" err="1"/>
              <a:t>Etiam</a:t>
            </a:r>
            <a:r>
              <a:rPr lang="en-US"/>
              <a:t> a </a:t>
            </a:r>
            <a:r>
              <a:rPr lang="en-US" err="1"/>
              <a:t>urna</a:t>
            </a:r>
            <a:r>
              <a:rPr lang="en-US"/>
              <a:t> </a:t>
            </a:r>
            <a:r>
              <a:rPr lang="en-US" err="1"/>
              <a:t>orci</a:t>
            </a:r>
            <a:r>
              <a:rPr lang="en-US"/>
              <a:t>. </a:t>
            </a:r>
            <a:r>
              <a:rPr lang="en-US" err="1"/>
              <a:t>Vivamus</a:t>
            </a:r>
            <a:r>
              <a:rPr lang="en-US"/>
              <a:t> </a:t>
            </a:r>
            <a:r>
              <a:rPr lang="en-US" err="1"/>
              <a:t>leo</a:t>
            </a:r>
            <a:r>
              <a:rPr lang="en-US"/>
              <a:t> </a:t>
            </a:r>
            <a:r>
              <a:rPr lang="en-US" err="1"/>
              <a:t>nibh</a:t>
            </a:r>
            <a:r>
              <a:rPr lang="en-US"/>
              <a:t>, </a:t>
            </a:r>
            <a:r>
              <a:rPr lang="en-US" err="1"/>
              <a:t>tristique</a:t>
            </a:r>
            <a:r>
              <a:rPr lang="en-US"/>
              <a:t> </a:t>
            </a:r>
            <a:r>
              <a:rPr lang="en-US" err="1"/>
              <a:t>nec</a:t>
            </a:r>
            <a:r>
              <a:rPr lang="en-US"/>
              <a:t> </a:t>
            </a:r>
            <a:r>
              <a:rPr lang="en-US" err="1"/>
              <a:t>volutpat</a:t>
            </a:r>
            <a:r>
              <a:rPr lang="en-US"/>
              <a:t> </a:t>
            </a:r>
            <a:r>
              <a:rPr lang="en-US" err="1"/>
              <a:t>ut</a:t>
            </a:r>
            <a:r>
              <a:rPr lang="en-US"/>
              <a:t>, </a:t>
            </a:r>
            <a:r>
              <a:rPr lang="en-US" err="1"/>
              <a:t>posuere</a:t>
            </a:r>
            <a:r>
              <a:rPr lang="en-US"/>
              <a:t> </a:t>
            </a:r>
            <a:r>
              <a:rPr lang="en-US" err="1"/>
              <a:t>ut</a:t>
            </a:r>
            <a:r>
              <a:rPr lang="en-US"/>
              <a:t> ante. Ut dui </a:t>
            </a:r>
            <a:r>
              <a:rPr lang="en-US" err="1"/>
              <a:t>metus</a:t>
            </a:r>
            <a:r>
              <a:rPr lang="en-US"/>
              <a:t>.</a:t>
            </a:r>
          </a:p>
        </p:txBody>
      </p:sp>
      <p:pic>
        <p:nvPicPr>
          <p:cNvPr id="21" name="Picture 20">
            <a:extLst>
              <a:ext uri="{FF2B5EF4-FFF2-40B4-BE49-F238E27FC236}">
                <a16:creationId xmlns:a16="http://schemas.microsoft.com/office/drawing/2014/main" id="{D63115A4-6924-EC97-9DEC-DE300360B90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135425" y="1"/>
            <a:ext cx="990600" cy="6857998"/>
          </a:xfrm>
          <a:prstGeom prst="rect">
            <a:avLst/>
          </a:prstGeom>
        </p:spPr>
      </p:pic>
      <p:grpSp>
        <p:nvGrpSpPr>
          <p:cNvPr id="15" name="Group 14">
            <a:extLst>
              <a:ext uri="{FF2B5EF4-FFF2-40B4-BE49-F238E27FC236}">
                <a16:creationId xmlns:a16="http://schemas.microsoft.com/office/drawing/2014/main" id="{2758C1A9-26B9-4863-A7A0-E2926970B035}"/>
              </a:ext>
            </a:extLst>
          </p:cNvPr>
          <p:cNvGrpSpPr/>
          <p:nvPr userDrawn="1"/>
        </p:nvGrpSpPr>
        <p:grpSpPr>
          <a:xfrm>
            <a:off x="3606872" y="3262747"/>
            <a:ext cx="47707" cy="344979"/>
            <a:chOff x="937774" y="6525494"/>
            <a:chExt cx="95412" cy="689956"/>
          </a:xfrm>
        </p:grpSpPr>
        <p:cxnSp>
          <p:nvCxnSpPr>
            <p:cNvPr id="16" name="Straight Connector 15">
              <a:extLst>
                <a:ext uri="{FF2B5EF4-FFF2-40B4-BE49-F238E27FC236}">
                  <a16:creationId xmlns:a16="http://schemas.microsoft.com/office/drawing/2014/main" id="{4D921781-5433-5973-EED6-7E88BEC62905}"/>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E0674E-2C98-C8B9-969E-027D98903E42}"/>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8" name="Graphic 17">
            <a:extLst>
              <a:ext uri="{FF2B5EF4-FFF2-40B4-BE49-F238E27FC236}">
                <a16:creationId xmlns:a16="http://schemas.microsoft.com/office/drawing/2014/main" id="{6144FFAB-3BE4-BFE7-0BFA-CAE262EB369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07956" y="206146"/>
            <a:ext cx="645539" cy="185703"/>
          </a:xfrm>
          <a:prstGeom prst="rect">
            <a:avLst/>
          </a:prstGeom>
        </p:spPr>
      </p:pic>
      <p:sp>
        <p:nvSpPr>
          <p:cNvPr id="19" name="Slide Number Placeholder 2">
            <a:extLst>
              <a:ext uri="{FF2B5EF4-FFF2-40B4-BE49-F238E27FC236}">
                <a16:creationId xmlns:a16="http://schemas.microsoft.com/office/drawing/2014/main" id="{434B6464-BD37-789D-E88D-9C2335E950D5}"/>
              </a:ext>
            </a:extLst>
          </p:cNvPr>
          <p:cNvSpPr>
            <a:spLocks noGrp="1"/>
          </p:cNvSpPr>
          <p:nvPr>
            <p:ph type="sldNum" sz="quarter" idx="10"/>
          </p:nvPr>
        </p:nvSpPr>
        <p:spPr>
          <a:xfrm>
            <a:off x="3373858"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20" name="TextBox 19">
            <a:extLst>
              <a:ext uri="{FF2B5EF4-FFF2-40B4-BE49-F238E27FC236}">
                <a16:creationId xmlns:a16="http://schemas.microsoft.com/office/drawing/2014/main" id="{DFFB4279-BD26-C1ED-7165-2A0FD896FF19}"/>
              </a:ext>
            </a:extLst>
          </p:cNvPr>
          <p:cNvSpPr txBox="1"/>
          <p:nvPr userDrawn="1"/>
        </p:nvSpPr>
        <p:spPr>
          <a:xfrm>
            <a:off x="3259470"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114092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7_Custom Layout">
    <p:bg>
      <p:bgPr>
        <a:solidFill>
          <a:schemeClr val="bg1"/>
        </a:solidFill>
        <a:effectLst/>
      </p:bgPr>
    </p:bg>
    <p:spTree>
      <p:nvGrpSpPr>
        <p:cNvPr id="1" name=""/>
        <p:cNvGrpSpPr/>
        <p:nvPr/>
      </p:nvGrpSpPr>
      <p:grpSpPr>
        <a:xfrm>
          <a:off x="0" y="0"/>
          <a:ext cx="0" cy="0"/>
          <a:chOff x="0" y="0"/>
          <a:chExt cx="0" cy="0"/>
        </a:xfrm>
      </p:grpSpPr>
      <p:pic>
        <p:nvPicPr>
          <p:cNvPr id="3" name="Picture 2" descr="A blue and yellow gradient&#10;&#10;Description automatically generated">
            <a:extLst>
              <a:ext uri="{FF2B5EF4-FFF2-40B4-BE49-F238E27FC236}">
                <a16:creationId xmlns:a16="http://schemas.microsoft.com/office/drawing/2014/main" id="{F79FAC6B-C8F0-B298-E825-3276A7D2F2D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269" y="0"/>
            <a:ext cx="6103269" cy="6858000"/>
          </a:xfrm>
          <a:prstGeom prst="rect">
            <a:avLst/>
          </a:prstGeom>
        </p:spPr>
      </p:pic>
      <p:sp>
        <p:nvSpPr>
          <p:cNvPr id="12" name="Picture Placeholder 2">
            <a:extLst>
              <a:ext uri="{FF2B5EF4-FFF2-40B4-BE49-F238E27FC236}">
                <a16:creationId xmlns:a16="http://schemas.microsoft.com/office/drawing/2014/main" id="{C9B2C466-BD0A-5363-9600-DC5991C8F5F7}"/>
              </a:ext>
            </a:extLst>
          </p:cNvPr>
          <p:cNvSpPr>
            <a:spLocks noGrp="1"/>
          </p:cNvSpPr>
          <p:nvPr>
            <p:ph type="pic" sz="quarter" idx="16"/>
          </p:nvPr>
        </p:nvSpPr>
        <p:spPr>
          <a:xfrm>
            <a:off x="6096000" y="0"/>
            <a:ext cx="6096000" cy="6858000"/>
          </a:xfrm>
          <a:solidFill>
            <a:schemeClr val="bg1">
              <a:lumMod val="85000"/>
            </a:schemeClr>
          </a:solidFill>
        </p:spPr>
        <p:txBody>
          <a:bodyPr anchor="ctr"/>
          <a:lstStyle>
            <a:lvl1pPr algn="ctr">
              <a:defRPr/>
            </a:lvl1pPr>
          </a:lstStyle>
          <a:p>
            <a:endParaRPr lang="en-US" dirty="0"/>
          </a:p>
        </p:txBody>
      </p:sp>
      <p:sp>
        <p:nvSpPr>
          <p:cNvPr id="4" name="Title 1">
            <a:extLst>
              <a:ext uri="{FF2B5EF4-FFF2-40B4-BE49-F238E27FC236}">
                <a16:creationId xmlns:a16="http://schemas.microsoft.com/office/drawing/2014/main" id="{D0BB2D72-0BCB-ABEB-310E-8D780452A6E9}"/>
              </a:ext>
            </a:extLst>
          </p:cNvPr>
          <p:cNvSpPr>
            <a:spLocks noGrp="1"/>
          </p:cNvSpPr>
          <p:nvPr>
            <p:ph type="title" hasCustomPrompt="1"/>
          </p:nvPr>
        </p:nvSpPr>
        <p:spPr>
          <a:xfrm>
            <a:off x="1508779" y="1593102"/>
            <a:ext cx="3571253" cy="1968781"/>
          </a:xfrm>
          <a:noFill/>
        </p:spPr>
        <p:txBody>
          <a:bodyPr tIns="182880" anchor="b">
            <a:noAutofit/>
          </a:bodyPr>
          <a:lstStyle>
            <a:lvl1pPr algn="l">
              <a:lnSpc>
                <a:spcPct val="90000"/>
              </a:lnSpc>
              <a:defRPr sz="4000" b="1" cap="all" baseline="0">
                <a:solidFill>
                  <a:schemeClr val="bg1"/>
                </a:solidFill>
              </a:defRPr>
            </a:lvl1pPr>
          </a:lstStyle>
          <a:p>
            <a:r>
              <a:rPr lang="en-US"/>
              <a:t>Your title Line goes here</a:t>
            </a:r>
          </a:p>
        </p:txBody>
      </p:sp>
      <p:sp>
        <p:nvSpPr>
          <p:cNvPr id="5" name="Text Placeholder 18">
            <a:extLst>
              <a:ext uri="{FF2B5EF4-FFF2-40B4-BE49-F238E27FC236}">
                <a16:creationId xmlns:a16="http://schemas.microsoft.com/office/drawing/2014/main" id="{74103E2B-E321-031A-7BC6-33D1A6AB6301}"/>
              </a:ext>
            </a:extLst>
          </p:cNvPr>
          <p:cNvSpPr>
            <a:spLocks noGrp="1"/>
          </p:cNvSpPr>
          <p:nvPr>
            <p:ph type="body" sz="quarter" idx="10" hasCustomPrompt="1"/>
          </p:nvPr>
        </p:nvSpPr>
        <p:spPr>
          <a:xfrm>
            <a:off x="1523293" y="3675188"/>
            <a:ext cx="3571235" cy="975933"/>
          </a:xfrm>
        </p:spPr>
        <p:txBody>
          <a:bodyPr/>
          <a:lstStyle>
            <a:lvl1pPr>
              <a:defRPr sz="2000">
                <a:solidFill>
                  <a:schemeClr val="bg1"/>
                </a:solidFill>
              </a:defRPr>
            </a:lvl1pPr>
          </a:lstStyle>
          <a:p>
            <a:pPr lvl="0"/>
            <a:r>
              <a:rPr lang="en-US"/>
              <a:t>Your subtitle goes here and nowhere else</a:t>
            </a:r>
          </a:p>
        </p:txBody>
      </p:sp>
      <p:sp>
        <p:nvSpPr>
          <p:cNvPr id="6" name="Text Placeholder 20">
            <a:extLst>
              <a:ext uri="{FF2B5EF4-FFF2-40B4-BE49-F238E27FC236}">
                <a16:creationId xmlns:a16="http://schemas.microsoft.com/office/drawing/2014/main" id="{1CD23A23-EEFD-774B-2C45-25E03A162EE8}"/>
              </a:ext>
            </a:extLst>
          </p:cNvPr>
          <p:cNvSpPr>
            <a:spLocks noGrp="1"/>
          </p:cNvSpPr>
          <p:nvPr>
            <p:ph type="body" sz="quarter" idx="11" hasCustomPrompt="1"/>
          </p:nvPr>
        </p:nvSpPr>
        <p:spPr>
          <a:xfrm>
            <a:off x="1523293" y="5085121"/>
            <a:ext cx="2897561" cy="651398"/>
          </a:xfrm>
        </p:spPr>
        <p:txBody>
          <a:bodyPr/>
          <a:lstStyle>
            <a:lvl1pPr>
              <a:defRPr sz="1600" b="0" i="0"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 Last name</a:t>
            </a:r>
          </a:p>
        </p:txBody>
      </p:sp>
      <p:sp>
        <p:nvSpPr>
          <p:cNvPr id="7" name="TextBox 6">
            <a:extLst>
              <a:ext uri="{FF2B5EF4-FFF2-40B4-BE49-F238E27FC236}">
                <a16:creationId xmlns:a16="http://schemas.microsoft.com/office/drawing/2014/main" id="{5617978C-56BA-EF1E-E021-7F7C58433EA0}"/>
              </a:ext>
            </a:extLst>
          </p:cNvPr>
          <p:cNvSpPr txBox="1"/>
          <p:nvPr userDrawn="1"/>
        </p:nvSpPr>
        <p:spPr>
          <a:xfrm>
            <a:off x="1523293" y="4822237"/>
            <a:ext cx="1191993" cy="307777"/>
          </a:xfrm>
          <a:prstGeom prst="rect">
            <a:avLst/>
          </a:prstGeom>
          <a:noFill/>
        </p:spPr>
        <p:txBody>
          <a:bodyPr wrap="none" lIns="0" rtlCol="0">
            <a:spAutoFit/>
          </a:bodyPr>
          <a:lstStyle/>
          <a:p>
            <a:pPr lvl="0"/>
            <a:r>
              <a:rPr lang="en-US" sz="1400" b="1" i="0" cap="all" baseline="0" dirty="0">
                <a:solidFill>
                  <a:schemeClr val="bg1"/>
                </a:solidFill>
              </a:rPr>
              <a:t>Presenter</a:t>
            </a:r>
          </a:p>
        </p:txBody>
      </p:sp>
      <p:sp>
        <p:nvSpPr>
          <p:cNvPr id="8" name="Text Placeholder 23">
            <a:extLst>
              <a:ext uri="{FF2B5EF4-FFF2-40B4-BE49-F238E27FC236}">
                <a16:creationId xmlns:a16="http://schemas.microsoft.com/office/drawing/2014/main" id="{D951F60D-451C-2365-D930-6B91B2734064}"/>
              </a:ext>
            </a:extLst>
          </p:cNvPr>
          <p:cNvSpPr>
            <a:spLocks noGrp="1"/>
          </p:cNvSpPr>
          <p:nvPr>
            <p:ph type="body" sz="quarter" idx="12" hasCustomPrompt="1"/>
          </p:nvPr>
        </p:nvSpPr>
        <p:spPr>
          <a:xfrm>
            <a:off x="1523293" y="6170518"/>
            <a:ext cx="2897562" cy="309797"/>
          </a:xfrm>
        </p:spPr>
        <p:txBody>
          <a:bodyPr/>
          <a:lstStyle>
            <a:lvl1pPr>
              <a:defRPr sz="1400">
                <a:solidFill>
                  <a:schemeClr val="bg1"/>
                </a:solidFill>
              </a:defRPr>
            </a:lvl1pPr>
          </a:lstStyle>
          <a:p>
            <a:pPr lvl="0"/>
            <a:r>
              <a:rPr lang="en-US"/>
              <a:t>Month XX, 2024</a:t>
            </a:r>
          </a:p>
        </p:txBody>
      </p:sp>
      <p:grpSp>
        <p:nvGrpSpPr>
          <p:cNvPr id="9" name="Group 8">
            <a:extLst>
              <a:ext uri="{FF2B5EF4-FFF2-40B4-BE49-F238E27FC236}">
                <a16:creationId xmlns:a16="http://schemas.microsoft.com/office/drawing/2014/main" id="{5B75C11A-ECA3-8610-743A-399037D33740}"/>
              </a:ext>
            </a:extLst>
          </p:cNvPr>
          <p:cNvGrpSpPr/>
          <p:nvPr userDrawn="1"/>
        </p:nvGrpSpPr>
        <p:grpSpPr>
          <a:xfrm>
            <a:off x="468887" y="3262747"/>
            <a:ext cx="47707" cy="344979"/>
            <a:chOff x="937774" y="6525494"/>
            <a:chExt cx="95412" cy="689956"/>
          </a:xfrm>
        </p:grpSpPr>
        <p:cxnSp>
          <p:nvCxnSpPr>
            <p:cNvPr id="10" name="Straight Connector 9">
              <a:extLst>
                <a:ext uri="{FF2B5EF4-FFF2-40B4-BE49-F238E27FC236}">
                  <a16:creationId xmlns:a16="http://schemas.microsoft.com/office/drawing/2014/main" id="{208403F7-FAE6-DF79-16DC-C188DEB34BF5}"/>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820B840-A670-E7F7-73E9-8693CD05F115}"/>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1B846210-FF42-7999-B3AE-8FA3753EA90C}"/>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CC5C0D3-8BB4-E0B8-C4AB-84469BA2675D}"/>
              </a:ext>
            </a:extLst>
          </p:cNvPr>
          <p:cNvGrpSpPr/>
          <p:nvPr userDrawn="1"/>
        </p:nvGrpSpPr>
        <p:grpSpPr>
          <a:xfrm>
            <a:off x="468887" y="3262747"/>
            <a:ext cx="47707" cy="344979"/>
            <a:chOff x="937774" y="6525494"/>
            <a:chExt cx="95412" cy="689956"/>
          </a:xfrm>
        </p:grpSpPr>
        <p:cxnSp>
          <p:nvCxnSpPr>
            <p:cNvPr id="21" name="Straight Connector 20">
              <a:extLst>
                <a:ext uri="{FF2B5EF4-FFF2-40B4-BE49-F238E27FC236}">
                  <a16:creationId xmlns:a16="http://schemas.microsoft.com/office/drawing/2014/main" id="{027920E8-5FC4-02B2-D89A-1CEDC740777D}"/>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579B12-6C31-0181-BDAC-A5D507FED6C6}"/>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3" name="Graphic 12">
            <a:extLst>
              <a:ext uri="{FF2B5EF4-FFF2-40B4-BE49-F238E27FC236}">
                <a16:creationId xmlns:a16="http://schemas.microsoft.com/office/drawing/2014/main" id="{7169BF9F-CCB6-FF4D-9045-56D88315C5E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23293" y="780833"/>
            <a:ext cx="1378933" cy="388144"/>
          </a:xfrm>
          <a:prstGeom prst="rect">
            <a:avLst/>
          </a:prstGeom>
        </p:spPr>
      </p:pic>
    </p:spTree>
    <p:extLst>
      <p:ext uri="{BB962C8B-B14F-4D97-AF65-F5344CB8AC3E}">
        <p14:creationId xmlns:p14="http://schemas.microsoft.com/office/powerpoint/2010/main" val="14459531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ayout S">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3121176" cy="6858000"/>
          </a:xfrm>
          <a:prstGeom prst="rect">
            <a:avLst/>
          </a:prstGeom>
          <a:solidFill>
            <a:schemeClr val="bg1">
              <a:lumMod val="95000"/>
            </a:schemeClr>
          </a:solidFill>
        </p:spPr>
        <p:txBody>
          <a:bodyPr anchor="ctr">
            <a:normAutofit/>
          </a:bodyPr>
          <a:lstStyle>
            <a:lvl1pPr algn="ctr">
              <a:defRPr sz="2000" b="0" baseline="0"/>
            </a:lvl1pPr>
          </a:lstStyle>
          <a:p>
            <a:r>
              <a:rPr lang="en-US" dirty="0"/>
              <a:t>Picture</a:t>
            </a:r>
          </a:p>
        </p:txBody>
      </p:sp>
      <p:sp>
        <p:nvSpPr>
          <p:cNvPr id="2" name="Text Placeholder 11">
            <a:extLst>
              <a:ext uri="{FF2B5EF4-FFF2-40B4-BE49-F238E27FC236}">
                <a16:creationId xmlns:a16="http://schemas.microsoft.com/office/drawing/2014/main" id="{CDA4EEAC-D46A-EAF6-B70F-B3DD86084249}"/>
              </a:ext>
            </a:extLst>
          </p:cNvPr>
          <p:cNvSpPr>
            <a:spLocks noGrp="1"/>
          </p:cNvSpPr>
          <p:nvPr>
            <p:ph type="body" sz="quarter" idx="12" hasCustomPrompt="1"/>
          </p:nvPr>
        </p:nvSpPr>
        <p:spPr>
          <a:xfrm>
            <a:off x="4594952" y="1404621"/>
            <a:ext cx="7084060" cy="827135"/>
          </a:xfrm>
        </p:spPr>
        <p:txBody>
          <a:bodyPr anchor="b">
            <a:noAutofit/>
          </a:bodyPr>
          <a:lstStyle>
            <a:lvl1pPr>
              <a:lnSpc>
                <a:spcPct val="80000"/>
              </a:lnSpc>
              <a:defRPr sz="3200" b="1" i="0" cap="all" baseline="0">
                <a:solidFill>
                  <a:schemeClr val="tx1">
                    <a:lumMod val="95000"/>
                    <a:lumOff val="5000"/>
                  </a:schemeClr>
                </a:solidFill>
              </a:defRPr>
            </a:lvl1pPr>
          </a:lstStyle>
          <a:p>
            <a:pPr lvl="0"/>
            <a:r>
              <a:rPr lang="en-US"/>
              <a:t>Headline here</a:t>
            </a:r>
          </a:p>
        </p:txBody>
      </p:sp>
      <p:sp>
        <p:nvSpPr>
          <p:cNvPr id="4" name="Right Triangle 3">
            <a:extLst>
              <a:ext uri="{FF2B5EF4-FFF2-40B4-BE49-F238E27FC236}">
                <a16:creationId xmlns:a16="http://schemas.microsoft.com/office/drawing/2014/main" id="{76EF9778-E2C6-EE37-5A41-E28F5EBF4BE8}"/>
              </a:ext>
            </a:extLst>
          </p:cNvPr>
          <p:cNvSpPr/>
          <p:nvPr userDrawn="1"/>
        </p:nvSpPr>
        <p:spPr>
          <a:xfrm>
            <a:off x="4594952"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pic>
        <p:nvPicPr>
          <p:cNvPr id="26" name="Picture 25">
            <a:extLst>
              <a:ext uri="{FF2B5EF4-FFF2-40B4-BE49-F238E27FC236}">
                <a16:creationId xmlns:a16="http://schemas.microsoft.com/office/drawing/2014/main" id="{0FADE19D-387E-998B-699D-BA7920FF26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135425" y="1"/>
            <a:ext cx="990600" cy="6857998"/>
          </a:xfrm>
          <a:prstGeom prst="rect">
            <a:avLst/>
          </a:prstGeom>
        </p:spPr>
      </p:pic>
      <p:grpSp>
        <p:nvGrpSpPr>
          <p:cNvPr id="9" name="Group 8">
            <a:extLst>
              <a:ext uri="{FF2B5EF4-FFF2-40B4-BE49-F238E27FC236}">
                <a16:creationId xmlns:a16="http://schemas.microsoft.com/office/drawing/2014/main" id="{21B35AF4-D99F-A074-506A-8AD5B4FB6583}"/>
              </a:ext>
            </a:extLst>
          </p:cNvPr>
          <p:cNvGrpSpPr/>
          <p:nvPr userDrawn="1"/>
        </p:nvGrpSpPr>
        <p:grpSpPr>
          <a:xfrm>
            <a:off x="3606872" y="3262747"/>
            <a:ext cx="47707" cy="344979"/>
            <a:chOff x="937774" y="6525494"/>
            <a:chExt cx="95412" cy="689956"/>
          </a:xfrm>
        </p:grpSpPr>
        <p:cxnSp>
          <p:nvCxnSpPr>
            <p:cNvPr id="11" name="Straight Connector 10">
              <a:extLst>
                <a:ext uri="{FF2B5EF4-FFF2-40B4-BE49-F238E27FC236}">
                  <a16:creationId xmlns:a16="http://schemas.microsoft.com/office/drawing/2014/main" id="{EBAFBAB8-E54B-AA2E-C052-CBA6C73D4683}"/>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2DADFB-FD28-2CEB-C34E-28048BF65B10}"/>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ECBA5844-05B7-D6B5-79F5-81DD16E3770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07956" y="206146"/>
            <a:ext cx="645539" cy="185703"/>
          </a:xfrm>
          <a:prstGeom prst="rect">
            <a:avLst/>
          </a:prstGeom>
        </p:spPr>
      </p:pic>
      <p:sp>
        <p:nvSpPr>
          <p:cNvPr id="17" name="Slide Number Placeholder 2">
            <a:extLst>
              <a:ext uri="{FF2B5EF4-FFF2-40B4-BE49-F238E27FC236}">
                <a16:creationId xmlns:a16="http://schemas.microsoft.com/office/drawing/2014/main" id="{C82053D5-F0C8-31B6-9B7C-14CE9C6C0384}"/>
              </a:ext>
            </a:extLst>
          </p:cNvPr>
          <p:cNvSpPr>
            <a:spLocks noGrp="1"/>
          </p:cNvSpPr>
          <p:nvPr>
            <p:ph type="sldNum" sz="quarter" idx="10"/>
          </p:nvPr>
        </p:nvSpPr>
        <p:spPr>
          <a:xfrm>
            <a:off x="3373858" y="6418878"/>
            <a:ext cx="513735" cy="227164"/>
          </a:xfrm>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18" name="TextBox 17">
            <a:extLst>
              <a:ext uri="{FF2B5EF4-FFF2-40B4-BE49-F238E27FC236}">
                <a16:creationId xmlns:a16="http://schemas.microsoft.com/office/drawing/2014/main" id="{71E97AD0-6A74-0046-C558-878655A3351E}"/>
              </a:ext>
            </a:extLst>
          </p:cNvPr>
          <p:cNvSpPr txBox="1"/>
          <p:nvPr userDrawn="1"/>
        </p:nvSpPr>
        <p:spPr>
          <a:xfrm>
            <a:off x="3259470"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12940721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yout 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5D5A8AE-D0CF-290C-9E71-5384A5DB7EB3}"/>
              </a:ext>
            </a:extLst>
          </p:cNvPr>
          <p:cNvSpPr>
            <a:spLocks noGrp="1"/>
          </p:cNvSpPr>
          <p:nvPr>
            <p:ph type="body" sz="quarter" idx="12" hasCustomPrompt="1"/>
          </p:nvPr>
        </p:nvSpPr>
        <p:spPr>
          <a:xfrm>
            <a:off x="1866900" y="1303020"/>
            <a:ext cx="7084060" cy="949113"/>
          </a:xfrm>
        </p:spPr>
        <p:txBody>
          <a:bodyPr anchor="b">
            <a:noAutofit/>
          </a:bodyPr>
          <a:lstStyle>
            <a:lvl1pPr>
              <a:lnSpc>
                <a:spcPct val="80000"/>
              </a:lnSpc>
              <a:defRPr sz="3200" b="1" i="0" cap="all" baseline="0">
                <a:solidFill>
                  <a:schemeClr val="tx1">
                    <a:lumMod val="95000"/>
                    <a:lumOff val="5000"/>
                  </a:schemeClr>
                </a:solidFill>
              </a:defRPr>
            </a:lvl1pPr>
          </a:lstStyle>
          <a:p>
            <a:pPr lvl="0"/>
            <a:r>
              <a:rPr lang="en-US"/>
              <a:t>Headline here</a:t>
            </a:r>
          </a:p>
        </p:txBody>
      </p:sp>
      <p:sp>
        <p:nvSpPr>
          <p:cNvPr id="4" name="Right Triangle 3">
            <a:extLst>
              <a:ext uri="{FF2B5EF4-FFF2-40B4-BE49-F238E27FC236}">
                <a16:creationId xmlns:a16="http://schemas.microsoft.com/office/drawing/2014/main" id="{568B13A0-2845-DA7A-F4F6-94F55E3A5C36}"/>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7" name="Picture Placeholder 6">
            <a:extLst>
              <a:ext uri="{FF2B5EF4-FFF2-40B4-BE49-F238E27FC236}">
                <a16:creationId xmlns:a16="http://schemas.microsoft.com/office/drawing/2014/main" id="{2000A18A-70C7-CD5E-73D0-530FA37F6E9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spTree>
    <p:extLst>
      <p:ext uri="{BB962C8B-B14F-4D97-AF65-F5344CB8AC3E}">
        <p14:creationId xmlns:p14="http://schemas.microsoft.com/office/powerpoint/2010/main" val="1931445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yout 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5D5A8AE-D0CF-290C-9E71-5384A5DB7EB3}"/>
              </a:ext>
            </a:extLst>
          </p:cNvPr>
          <p:cNvSpPr>
            <a:spLocks noGrp="1"/>
          </p:cNvSpPr>
          <p:nvPr>
            <p:ph type="body" sz="quarter" idx="12" hasCustomPrompt="1"/>
          </p:nvPr>
        </p:nvSpPr>
        <p:spPr>
          <a:xfrm>
            <a:off x="1866899" y="1303020"/>
            <a:ext cx="3528061" cy="1942350"/>
          </a:xfrm>
        </p:spPr>
        <p:txBody>
          <a:bodyPr anchor="t">
            <a:noAutofit/>
          </a:bodyPr>
          <a:lstStyle>
            <a:lvl1pPr>
              <a:lnSpc>
                <a:spcPct val="80000"/>
              </a:lnSpc>
              <a:defRPr sz="3200" b="1" i="0" cap="all" baseline="0">
                <a:solidFill>
                  <a:schemeClr val="tx1">
                    <a:lumMod val="95000"/>
                    <a:lumOff val="5000"/>
                  </a:schemeClr>
                </a:solidFill>
              </a:defRPr>
            </a:lvl1pPr>
          </a:lstStyle>
          <a:p>
            <a:pPr lvl="0"/>
            <a:r>
              <a:rPr lang="en-US"/>
              <a:t>Headline here two lines</a:t>
            </a:r>
          </a:p>
        </p:txBody>
      </p:sp>
      <p:sp>
        <p:nvSpPr>
          <p:cNvPr id="4" name="Right Triangle 3">
            <a:extLst>
              <a:ext uri="{FF2B5EF4-FFF2-40B4-BE49-F238E27FC236}">
                <a16:creationId xmlns:a16="http://schemas.microsoft.com/office/drawing/2014/main" id="{568B13A0-2845-DA7A-F4F6-94F55E3A5C36}"/>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7" name="Picture Placeholder 6">
            <a:extLst>
              <a:ext uri="{FF2B5EF4-FFF2-40B4-BE49-F238E27FC236}">
                <a16:creationId xmlns:a16="http://schemas.microsoft.com/office/drawing/2014/main" id="{2000A18A-70C7-CD5E-73D0-530FA37F6E9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spTree>
    <p:extLst>
      <p:ext uri="{BB962C8B-B14F-4D97-AF65-F5344CB8AC3E}">
        <p14:creationId xmlns:p14="http://schemas.microsoft.com/office/powerpoint/2010/main" val="200395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yout V">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05EC77-AF56-99A2-4297-325DCF21D04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990600" cy="6857998"/>
          </a:xfrm>
          <a:prstGeom prst="rect">
            <a:avLst/>
          </a:prstGeom>
        </p:spPr>
      </p:pic>
      <p:grpSp>
        <p:nvGrpSpPr>
          <p:cNvPr id="6" name="Group 5">
            <a:extLst>
              <a:ext uri="{FF2B5EF4-FFF2-40B4-BE49-F238E27FC236}">
                <a16:creationId xmlns:a16="http://schemas.microsoft.com/office/drawing/2014/main" id="{30C8BC0C-4C71-CDCC-31AC-22F20C2452E6}"/>
              </a:ext>
            </a:extLst>
          </p:cNvPr>
          <p:cNvGrpSpPr/>
          <p:nvPr userDrawn="1"/>
        </p:nvGrpSpPr>
        <p:grpSpPr>
          <a:xfrm>
            <a:off x="468887" y="3262747"/>
            <a:ext cx="47707" cy="344979"/>
            <a:chOff x="937774" y="6525494"/>
            <a:chExt cx="95412" cy="689956"/>
          </a:xfrm>
        </p:grpSpPr>
        <p:cxnSp>
          <p:nvCxnSpPr>
            <p:cNvPr id="8" name="Straight Connector 7">
              <a:extLst>
                <a:ext uri="{FF2B5EF4-FFF2-40B4-BE49-F238E27FC236}">
                  <a16:creationId xmlns:a16="http://schemas.microsoft.com/office/drawing/2014/main" id="{BC0DAEDD-5307-01F7-8519-5E52CC0A07F4}"/>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BDA89A-1D5C-B2FA-9DFF-F5683B1AE9F5}"/>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 name="Graphic 9">
            <a:extLst>
              <a:ext uri="{FF2B5EF4-FFF2-40B4-BE49-F238E27FC236}">
                <a16:creationId xmlns:a16="http://schemas.microsoft.com/office/drawing/2014/main" id="{C3974578-9386-6D9E-E2AA-FA0A6C8505F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455" y="206146"/>
            <a:ext cx="645539" cy="185703"/>
          </a:xfrm>
          <a:prstGeom prst="rect">
            <a:avLst/>
          </a:prstGeom>
        </p:spPr>
      </p:pic>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D5D5A8AE-D0CF-290C-9E71-5384A5DB7EB3}"/>
              </a:ext>
            </a:extLst>
          </p:cNvPr>
          <p:cNvSpPr>
            <a:spLocks noGrp="1"/>
          </p:cNvSpPr>
          <p:nvPr>
            <p:ph type="body" sz="quarter" idx="12" hasCustomPrompt="1"/>
          </p:nvPr>
        </p:nvSpPr>
        <p:spPr>
          <a:xfrm>
            <a:off x="1866900" y="1303020"/>
            <a:ext cx="7084060" cy="949113"/>
          </a:xfrm>
        </p:spPr>
        <p:txBody>
          <a:bodyPr anchor="b">
            <a:noAutofit/>
          </a:bodyPr>
          <a:lstStyle>
            <a:lvl1pPr>
              <a:lnSpc>
                <a:spcPct val="80000"/>
              </a:lnSpc>
              <a:defRPr sz="3200" b="1" i="0" cap="all" baseline="0">
                <a:solidFill>
                  <a:schemeClr val="tx1">
                    <a:lumMod val="95000"/>
                    <a:lumOff val="5000"/>
                  </a:schemeClr>
                </a:solidFill>
              </a:defRPr>
            </a:lvl1pPr>
          </a:lstStyle>
          <a:p>
            <a:pPr lvl="0"/>
            <a:r>
              <a:rPr lang="en-US"/>
              <a:t>Headline</a:t>
            </a:r>
          </a:p>
        </p:txBody>
      </p:sp>
      <p:sp>
        <p:nvSpPr>
          <p:cNvPr id="4" name="Right Triangle 3">
            <a:extLst>
              <a:ext uri="{FF2B5EF4-FFF2-40B4-BE49-F238E27FC236}">
                <a16:creationId xmlns:a16="http://schemas.microsoft.com/office/drawing/2014/main" id="{568B13A0-2845-DA7A-F4F6-94F55E3A5C36}"/>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7" name="Picture Placeholder 6">
            <a:extLst>
              <a:ext uri="{FF2B5EF4-FFF2-40B4-BE49-F238E27FC236}">
                <a16:creationId xmlns:a16="http://schemas.microsoft.com/office/drawing/2014/main" id="{2000A18A-70C7-CD5E-73D0-530FA37F6E93}"/>
              </a:ext>
            </a:extLst>
          </p:cNvPr>
          <p:cNvSpPr>
            <a:spLocks noGrp="1"/>
          </p:cNvSpPr>
          <p:nvPr>
            <p:ph type="pic" sz="quarter" idx="15"/>
          </p:nvPr>
        </p:nvSpPr>
        <p:spPr>
          <a:xfrm>
            <a:off x="9296400" y="0"/>
            <a:ext cx="2895600" cy="6858000"/>
          </a:xfrm>
          <a:solidFill>
            <a:schemeClr val="bg1">
              <a:lumMod val="95000"/>
            </a:schemeClr>
          </a:solidFill>
        </p:spPr>
        <p:txBody>
          <a:bodyPr anchor="ctr"/>
          <a:lstStyle>
            <a:lvl1pPr algn="ctr">
              <a:defRPr/>
            </a:lvl1pPr>
          </a:lstStyle>
          <a:p>
            <a:endParaRPr lang="en-US" dirty="0"/>
          </a:p>
        </p:txBody>
      </p:sp>
      <p:sp>
        <p:nvSpPr>
          <p:cNvPr id="11" name="TextBox 10">
            <a:extLst>
              <a:ext uri="{FF2B5EF4-FFF2-40B4-BE49-F238E27FC236}">
                <a16:creationId xmlns:a16="http://schemas.microsoft.com/office/drawing/2014/main" id="{2344B21F-DC10-E0C6-0C17-5A478493E1D8}"/>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bg1">
                    <a:alpha val="70000"/>
                  </a:schemeClr>
                </a:solidFill>
              </a:rPr>
              <a:t>© 2024 Crowe LLP</a:t>
            </a:r>
          </a:p>
        </p:txBody>
      </p:sp>
    </p:spTree>
    <p:extLst>
      <p:ext uri="{BB962C8B-B14F-4D97-AF65-F5344CB8AC3E}">
        <p14:creationId xmlns:p14="http://schemas.microsoft.com/office/powerpoint/2010/main" val="11233482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yout W">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512540" y="384049"/>
            <a:ext cx="10109483" cy="978407"/>
          </a:xfrm>
        </p:spPr>
        <p:txBody>
          <a:bodyPr anchor="b">
            <a:noAutofit/>
          </a:bodyPr>
          <a:lstStyle>
            <a:lvl1pPr>
              <a:lnSpc>
                <a:spcPct val="80000"/>
              </a:lnSpc>
              <a:defRPr sz="2800" b="1" i="0" cap="all" baseline="0">
                <a:solidFill>
                  <a:schemeClr val="tx1">
                    <a:lumMod val="95000"/>
                    <a:lumOff val="5000"/>
                  </a:schemeClr>
                </a:solidFill>
              </a:defRPr>
            </a:lvl1pPr>
          </a:lstStyle>
          <a:p>
            <a:pPr lvl="0"/>
            <a:r>
              <a:rPr lang="en-US"/>
              <a:t>copy</a:t>
            </a:r>
          </a:p>
        </p:txBody>
      </p:sp>
    </p:spTree>
    <p:extLst>
      <p:ext uri="{BB962C8B-B14F-4D97-AF65-F5344CB8AC3E}">
        <p14:creationId xmlns:p14="http://schemas.microsoft.com/office/powerpoint/2010/main" val="28953751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yout X">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65537" y="571157"/>
            <a:ext cx="10349813" cy="920442"/>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br>
              <a:rPr lang="en-US"/>
            </a:br>
            <a:r>
              <a:rPr lang="en-US"/>
              <a:t>copy</a:t>
            </a:r>
          </a:p>
        </p:txBody>
      </p:sp>
      <p:sp>
        <p:nvSpPr>
          <p:cNvPr id="5" name="Right Triangle 4">
            <a:extLst>
              <a:ext uri="{FF2B5EF4-FFF2-40B4-BE49-F238E27FC236}">
                <a16:creationId xmlns:a16="http://schemas.microsoft.com/office/drawing/2014/main" id="{9818529D-86E2-9826-EC7B-9CAFF091436B}"/>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11216373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ayout 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65537" y="571157"/>
            <a:ext cx="10349813" cy="920442"/>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br>
              <a:rPr lang="en-US"/>
            </a:br>
            <a:r>
              <a:rPr lang="en-US"/>
              <a:t>copy</a:t>
            </a:r>
          </a:p>
        </p:txBody>
      </p:sp>
    </p:spTree>
    <p:extLst>
      <p:ext uri="{BB962C8B-B14F-4D97-AF65-F5344CB8AC3E}">
        <p14:creationId xmlns:p14="http://schemas.microsoft.com/office/powerpoint/2010/main" val="23317296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yout Y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ext Placeholder 11">
            <a:extLst>
              <a:ext uri="{FF2B5EF4-FFF2-40B4-BE49-F238E27FC236}">
                <a16:creationId xmlns:a16="http://schemas.microsoft.com/office/drawing/2014/main" id="{423B9255-B97F-5233-ECEF-88ACF7ADFD41}"/>
              </a:ext>
            </a:extLst>
          </p:cNvPr>
          <p:cNvSpPr>
            <a:spLocks noGrp="1"/>
          </p:cNvSpPr>
          <p:nvPr>
            <p:ph type="body" sz="quarter" idx="12" hasCustomPrompt="1"/>
          </p:nvPr>
        </p:nvSpPr>
        <p:spPr>
          <a:xfrm>
            <a:off x="1252728" y="432815"/>
            <a:ext cx="10360152" cy="638747"/>
          </a:xfrm>
        </p:spPr>
        <p:txBody>
          <a:bodyPr anchor="t">
            <a:noAutofit/>
          </a:bodyPr>
          <a:lstStyle>
            <a:lvl1pPr>
              <a:lnSpc>
                <a:spcPct val="70000"/>
              </a:lnSpc>
              <a:defRPr sz="3600" b="1" i="0" cap="all" baseline="0">
                <a:solidFill>
                  <a:schemeClr val="tx1">
                    <a:lumMod val="95000"/>
                    <a:lumOff val="5000"/>
                  </a:schemeClr>
                </a:solidFill>
              </a:defRPr>
            </a:lvl1pPr>
          </a:lstStyle>
          <a:p>
            <a:pPr lvl="0"/>
            <a:r>
              <a:rPr lang="en-US"/>
              <a:t>Copy here</a:t>
            </a:r>
          </a:p>
        </p:txBody>
      </p:sp>
    </p:spTree>
    <p:extLst>
      <p:ext uri="{BB962C8B-B14F-4D97-AF65-F5344CB8AC3E}">
        <p14:creationId xmlns:p14="http://schemas.microsoft.com/office/powerpoint/2010/main" val="288491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ayout Z">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65537" y="520357"/>
            <a:ext cx="10349813" cy="920442"/>
          </a:xfrm>
        </p:spPr>
        <p:txBody>
          <a:bodyPr anchor="t">
            <a:noAutofit/>
          </a:bodyPr>
          <a:lstStyle>
            <a:lvl1pPr>
              <a:lnSpc>
                <a:spcPct val="80000"/>
              </a:lnSpc>
              <a:defRPr sz="3600" b="1" i="0" cap="all" baseline="0">
                <a:solidFill>
                  <a:schemeClr val="tx1">
                    <a:lumMod val="95000"/>
                    <a:lumOff val="5000"/>
                  </a:schemeClr>
                </a:solidFill>
              </a:defRPr>
            </a:lvl1pPr>
          </a:lstStyle>
          <a:p>
            <a:pPr lvl="0"/>
            <a:r>
              <a:rPr lang="en-US"/>
              <a:t>copy</a:t>
            </a:r>
            <a:br>
              <a:rPr lang="en-US"/>
            </a:br>
            <a:r>
              <a:rPr lang="en-US"/>
              <a:t>copy</a:t>
            </a:r>
          </a:p>
        </p:txBody>
      </p:sp>
      <p:sp>
        <p:nvSpPr>
          <p:cNvPr id="5" name="Right Triangle 4">
            <a:extLst>
              <a:ext uri="{FF2B5EF4-FFF2-40B4-BE49-F238E27FC236}">
                <a16:creationId xmlns:a16="http://schemas.microsoft.com/office/drawing/2014/main" id="{9818529D-86E2-9826-EC7B-9CAFF091436B}"/>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2107521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yout A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65537" y="571157"/>
            <a:ext cx="10349813" cy="920442"/>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br>
              <a:rPr lang="en-US"/>
            </a:br>
            <a:r>
              <a:rPr lang="en-US"/>
              <a:t>copy</a:t>
            </a:r>
          </a:p>
        </p:txBody>
      </p:sp>
      <p:sp>
        <p:nvSpPr>
          <p:cNvPr id="2" name="Right Triangle 1">
            <a:extLst>
              <a:ext uri="{FF2B5EF4-FFF2-40B4-BE49-F238E27FC236}">
                <a16:creationId xmlns:a16="http://schemas.microsoft.com/office/drawing/2014/main" id="{D7D47357-9C33-BB4B-F3E8-71DA3904EB51}"/>
              </a:ext>
            </a:extLst>
          </p:cNvPr>
          <p:cNvSpPr/>
          <p:nvPr userDrawn="1"/>
        </p:nvSpPr>
        <p:spPr>
          <a:xfrm>
            <a:off x="1265537"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311673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2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066265-64AC-DA21-4A1D-56DA40519FF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6096001" cy="6858000"/>
          </a:xfrm>
          <a:prstGeom prst="rect">
            <a:avLst/>
          </a:prstGeom>
        </p:spPr>
      </p:pic>
      <p:pic>
        <p:nvPicPr>
          <p:cNvPr id="3" name="Graphic 2">
            <a:extLst>
              <a:ext uri="{FF2B5EF4-FFF2-40B4-BE49-F238E27FC236}">
                <a16:creationId xmlns:a16="http://schemas.microsoft.com/office/drawing/2014/main" id="{CE01CF83-12E3-E57D-64B0-E5199ABB6C6C}"/>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23293" y="780833"/>
            <a:ext cx="1378933" cy="388144"/>
          </a:xfrm>
          <a:prstGeom prst="rect">
            <a:avLst/>
          </a:prstGeom>
        </p:spPr>
      </p:pic>
      <p:sp>
        <p:nvSpPr>
          <p:cNvPr id="12" name="Picture Placeholder 2">
            <a:extLst>
              <a:ext uri="{FF2B5EF4-FFF2-40B4-BE49-F238E27FC236}">
                <a16:creationId xmlns:a16="http://schemas.microsoft.com/office/drawing/2014/main" id="{C9B2C466-BD0A-5363-9600-DC5991C8F5F7}"/>
              </a:ext>
            </a:extLst>
          </p:cNvPr>
          <p:cNvSpPr>
            <a:spLocks noGrp="1"/>
          </p:cNvSpPr>
          <p:nvPr>
            <p:ph type="pic" sz="quarter" idx="16"/>
          </p:nvPr>
        </p:nvSpPr>
        <p:spPr>
          <a:xfrm>
            <a:off x="6095998" y="0"/>
            <a:ext cx="6096001" cy="6858000"/>
          </a:xfrm>
          <a:solidFill>
            <a:schemeClr val="bg1">
              <a:lumMod val="85000"/>
            </a:schemeClr>
          </a:solidFill>
        </p:spPr>
        <p:txBody>
          <a:bodyPr anchor="ctr"/>
          <a:lstStyle>
            <a:lvl1pPr algn="ctr">
              <a:defRPr/>
            </a:lvl1pPr>
          </a:lstStyle>
          <a:p>
            <a:endParaRPr lang="en-US" dirty="0"/>
          </a:p>
        </p:txBody>
      </p:sp>
      <p:sp>
        <p:nvSpPr>
          <p:cNvPr id="14" name="Title 1">
            <a:extLst>
              <a:ext uri="{FF2B5EF4-FFF2-40B4-BE49-F238E27FC236}">
                <a16:creationId xmlns:a16="http://schemas.microsoft.com/office/drawing/2014/main" id="{357E780D-2FCB-723D-ACA1-8BD51650243C}"/>
              </a:ext>
            </a:extLst>
          </p:cNvPr>
          <p:cNvSpPr>
            <a:spLocks noGrp="1"/>
          </p:cNvSpPr>
          <p:nvPr>
            <p:ph type="title" hasCustomPrompt="1"/>
          </p:nvPr>
        </p:nvSpPr>
        <p:spPr>
          <a:xfrm>
            <a:off x="1508779" y="1593102"/>
            <a:ext cx="3571253" cy="1968781"/>
          </a:xfrm>
          <a:noFill/>
        </p:spPr>
        <p:txBody>
          <a:bodyPr tIns="182880" anchor="b">
            <a:noAutofit/>
          </a:bodyPr>
          <a:lstStyle>
            <a:lvl1pPr algn="l">
              <a:lnSpc>
                <a:spcPct val="90000"/>
              </a:lnSpc>
              <a:defRPr sz="4000" b="1" cap="all" baseline="0">
                <a:solidFill>
                  <a:schemeClr val="bg1"/>
                </a:solidFill>
              </a:defRPr>
            </a:lvl1pPr>
          </a:lstStyle>
          <a:p>
            <a:r>
              <a:rPr lang="en-US"/>
              <a:t>Your title Line goes here</a:t>
            </a:r>
          </a:p>
        </p:txBody>
      </p:sp>
      <p:sp>
        <p:nvSpPr>
          <p:cNvPr id="15" name="Text Placeholder 18">
            <a:extLst>
              <a:ext uri="{FF2B5EF4-FFF2-40B4-BE49-F238E27FC236}">
                <a16:creationId xmlns:a16="http://schemas.microsoft.com/office/drawing/2014/main" id="{A6199750-EC7D-1459-E448-D27F63923AA3}"/>
              </a:ext>
            </a:extLst>
          </p:cNvPr>
          <p:cNvSpPr>
            <a:spLocks noGrp="1"/>
          </p:cNvSpPr>
          <p:nvPr>
            <p:ph type="body" sz="quarter" idx="10" hasCustomPrompt="1"/>
          </p:nvPr>
        </p:nvSpPr>
        <p:spPr>
          <a:xfrm>
            <a:off x="1523293" y="3675188"/>
            <a:ext cx="3571237" cy="975933"/>
          </a:xfrm>
        </p:spPr>
        <p:txBody>
          <a:bodyPr/>
          <a:lstStyle>
            <a:lvl1pPr>
              <a:defRPr sz="2000">
                <a:solidFill>
                  <a:schemeClr val="bg1"/>
                </a:solidFill>
              </a:defRPr>
            </a:lvl1pPr>
          </a:lstStyle>
          <a:p>
            <a:pPr lvl="0"/>
            <a:r>
              <a:rPr lang="en-US"/>
              <a:t>Your subtitle goes here and nowhere else</a:t>
            </a:r>
          </a:p>
        </p:txBody>
      </p:sp>
      <p:sp>
        <p:nvSpPr>
          <p:cNvPr id="16" name="Text Placeholder 20">
            <a:extLst>
              <a:ext uri="{FF2B5EF4-FFF2-40B4-BE49-F238E27FC236}">
                <a16:creationId xmlns:a16="http://schemas.microsoft.com/office/drawing/2014/main" id="{F7990378-84FA-EF93-DACC-42860FFE85D8}"/>
              </a:ext>
            </a:extLst>
          </p:cNvPr>
          <p:cNvSpPr>
            <a:spLocks noGrp="1"/>
          </p:cNvSpPr>
          <p:nvPr>
            <p:ph type="body" sz="quarter" idx="11" hasCustomPrompt="1"/>
          </p:nvPr>
        </p:nvSpPr>
        <p:spPr>
          <a:xfrm>
            <a:off x="1523293" y="5085121"/>
            <a:ext cx="2897561" cy="651398"/>
          </a:xfrm>
        </p:spPr>
        <p:txBody>
          <a:bodyPr/>
          <a:lstStyle>
            <a:lvl1pPr>
              <a:defRPr sz="1600" b="0" i="0"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 Last name</a:t>
            </a:r>
          </a:p>
        </p:txBody>
      </p:sp>
      <p:sp>
        <p:nvSpPr>
          <p:cNvPr id="17" name="TextBox 16">
            <a:extLst>
              <a:ext uri="{FF2B5EF4-FFF2-40B4-BE49-F238E27FC236}">
                <a16:creationId xmlns:a16="http://schemas.microsoft.com/office/drawing/2014/main" id="{4A081A85-F6AD-E2D6-E9C0-DE5F330BD29F}"/>
              </a:ext>
            </a:extLst>
          </p:cNvPr>
          <p:cNvSpPr txBox="1"/>
          <p:nvPr userDrawn="1"/>
        </p:nvSpPr>
        <p:spPr>
          <a:xfrm>
            <a:off x="1523293" y="4822237"/>
            <a:ext cx="1191993" cy="307777"/>
          </a:xfrm>
          <a:prstGeom prst="rect">
            <a:avLst/>
          </a:prstGeom>
          <a:noFill/>
        </p:spPr>
        <p:txBody>
          <a:bodyPr wrap="none" lIns="0" rtlCol="0">
            <a:spAutoFit/>
          </a:bodyPr>
          <a:lstStyle/>
          <a:p>
            <a:pPr lvl="0"/>
            <a:r>
              <a:rPr lang="en-US" sz="1400" b="1" i="0" cap="all" baseline="0" dirty="0">
                <a:solidFill>
                  <a:schemeClr val="bg1"/>
                </a:solidFill>
              </a:rPr>
              <a:t>Presenter</a:t>
            </a:r>
          </a:p>
        </p:txBody>
      </p:sp>
      <p:sp>
        <p:nvSpPr>
          <p:cNvPr id="18" name="Text Placeholder 23">
            <a:extLst>
              <a:ext uri="{FF2B5EF4-FFF2-40B4-BE49-F238E27FC236}">
                <a16:creationId xmlns:a16="http://schemas.microsoft.com/office/drawing/2014/main" id="{CE2493A0-F177-3E42-1592-535BA4E8DDA0}"/>
              </a:ext>
            </a:extLst>
          </p:cNvPr>
          <p:cNvSpPr>
            <a:spLocks noGrp="1"/>
          </p:cNvSpPr>
          <p:nvPr>
            <p:ph type="body" sz="quarter" idx="12" hasCustomPrompt="1"/>
          </p:nvPr>
        </p:nvSpPr>
        <p:spPr>
          <a:xfrm>
            <a:off x="1523293" y="6170518"/>
            <a:ext cx="2897562" cy="309797"/>
          </a:xfrm>
        </p:spPr>
        <p:txBody>
          <a:bodyPr/>
          <a:lstStyle>
            <a:lvl1pPr>
              <a:defRPr sz="1400">
                <a:solidFill>
                  <a:schemeClr val="bg1"/>
                </a:solidFill>
              </a:defRPr>
            </a:lvl1pPr>
          </a:lstStyle>
          <a:p>
            <a:pPr lvl="0"/>
            <a:r>
              <a:rPr lang="en-US"/>
              <a:t>Month XX, 2024</a:t>
            </a:r>
          </a:p>
        </p:txBody>
      </p:sp>
      <p:grpSp>
        <p:nvGrpSpPr>
          <p:cNvPr id="4" name="Group 3">
            <a:extLst>
              <a:ext uri="{FF2B5EF4-FFF2-40B4-BE49-F238E27FC236}">
                <a16:creationId xmlns:a16="http://schemas.microsoft.com/office/drawing/2014/main" id="{D36FC5DC-E697-06B9-419D-D85031A17908}"/>
              </a:ext>
            </a:extLst>
          </p:cNvPr>
          <p:cNvGrpSpPr/>
          <p:nvPr userDrawn="1"/>
        </p:nvGrpSpPr>
        <p:grpSpPr>
          <a:xfrm>
            <a:off x="468887" y="3262747"/>
            <a:ext cx="47707" cy="344979"/>
            <a:chOff x="937774" y="6525494"/>
            <a:chExt cx="95412" cy="689956"/>
          </a:xfrm>
        </p:grpSpPr>
        <p:cxnSp>
          <p:nvCxnSpPr>
            <p:cNvPr id="5" name="Straight Connector 4">
              <a:extLst>
                <a:ext uri="{FF2B5EF4-FFF2-40B4-BE49-F238E27FC236}">
                  <a16:creationId xmlns:a16="http://schemas.microsoft.com/office/drawing/2014/main" id="{393B6274-D059-4241-BBE3-99EC46D5318B}"/>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F092E8-D380-6F2F-18FB-A4757914400B}"/>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9F199905-8165-285D-7DDD-4EAFA108D826}"/>
              </a:ext>
            </a:extLst>
          </p:cNvPr>
          <p:cNvCxnSpPr/>
          <p:nvPr userDrawn="1"/>
        </p:nvCxnSpPr>
        <p:spPr>
          <a:xfrm>
            <a:off x="98548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FB73F6E-0C13-0EDE-0A5F-DEAD089303ED}"/>
              </a:ext>
            </a:extLst>
          </p:cNvPr>
          <p:cNvGrpSpPr/>
          <p:nvPr userDrawn="1"/>
        </p:nvGrpSpPr>
        <p:grpSpPr>
          <a:xfrm>
            <a:off x="468887" y="3262747"/>
            <a:ext cx="47707" cy="344979"/>
            <a:chOff x="937774" y="6525494"/>
            <a:chExt cx="95412" cy="689956"/>
          </a:xfrm>
        </p:grpSpPr>
        <p:cxnSp>
          <p:nvCxnSpPr>
            <p:cNvPr id="9" name="Straight Connector 8">
              <a:extLst>
                <a:ext uri="{FF2B5EF4-FFF2-40B4-BE49-F238E27FC236}">
                  <a16:creationId xmlns:a16="http://schemas.microsoft.com/office/drawing/2014/main" id="{F431C83D-4E4A-C27D-F7B2-AE92C6C6421B}"/>
                </a:ext>
              </a:extLst>
            </p:cNvPr>
            <p:cNvCxnSpPr/>
            <p:nvPr userDrawn="1"/>
          </p:nvCxnSpPr>
          <p:spPr>
            <a:xfrm>
              <a:off x="937774"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26809D-1044-378F-3388-31C6CE7FD3ED}"/>
                </a:ext>
              </a:extLst>
            </p:cNvPr>
            <p:cNvCxnSpPr/>
            <p:nvPr userDrawn="1"/>
          </p:nvCxnSpPr>
          <p:spPr>
            <a:xfrm>
              <a:off x="1033186" y="6525494"/>
              <a:ext cx="0" cy="6899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5264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ayout AB">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65538" y="224852"/>
            <a:ext cx="10329354" cy="1255763"/>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p>
        </p:txBody>
      </p:sp>
    </p:spTree>
    <p:extLst>
      <p:ext uri="{BB962C8B-B14F-4D97-AF65-F5344CB8AC3E}">
        <p14:creationId xmlns:p14="http://schemas.microsoft.com/office/powerpoint/2010/main" val="20552093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ayout A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65538" y="224852"/>
            <a:ext cx="10329354" cy="1255763"/>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p>
        </p:txBody>
      </p:sp>
      <p:sp>
        <p:nvSpPr>
          <p:cNvPr id="2" name="Text Placeholder 8">
            <a:extLst>
              <a:ext uri="{FF2B5EF4-FFF2-40B4-BE49-F238E27FC236}">
                <a16:creationId xmlns:a16="http://schemas.microsoft.com/office/drawing/2014/main" id="{A843662C-A1D9-0714-AFF6-0D93A1465FDF}"/>
              </a:ext>
            </a:extLst>
          </p:cNvPr>
          <p:cNvSpPr>
            <a:spLocks noGrp="1"/>
          </p:cNvSpPr>
          <p:nvPr>
            <p:ph type="body" sz="quarter" idx="15" hasCustomPrompt="1"/>
          </p:nvPr>
        </p:nvSpPr>
        <p:spPr>
          <a:xfrm>
            <a:off x="1265538" y="1480615"/>
            <a:ext cx="10329354" cy="429094"/>
          </a:xfrm>
        </p:spPr>
        <p:txBody>
          <a:bodyPr>
            <a:normAutofit/>
          </a:bodyPr>
          <a:lstStyle>
            <a:lvl1pPr>
              <a:lnSpc>
                <a:spcPct val="100000"/>
              </a:lnSpc>
              <a:defRPr sz="1800">
                <a:solidFill>
                  <a:schemeClr val="tx1">
                    <a:lumMod val="75000"/>
                    <a:lumOff val="25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10404723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yout A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65538" y="430306"/>
            <a:ext cx="10329354" cy="633450"/>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p>
        </p:txBody>
      </p:sp>
      <p:sp>
        <p:nvSpPr>
          <p:cNvPr id="2" name="Text Placeholder 8">
            <a:extLst>
              <a:ext uri="{FF2B5EF4-FFF2-40B4-BE49-F238E27FC236}">
                <a16:creationId xmlns:a16="http://schemas.microsoft.com/office/drawing/2014/main" id="{A843662C-A1D9-0714-AFF6-0D93A1465FDF}"/>
              </a:ext>
            </a:extLst>
          </p:cNvPr>
          <p:cNvSpPr>
            <a:spLocks noGrp="1"/>
          </p:cNvSpPr>
          <p:nvPr>
            <p:ph type="body" sz="quarter" idx="15" hasCustomPrompt="1"/>
          </p:nvPr>
        </p:nvSpPr>
        <p:spPr>
          <a:xfrm>
            <a:off x="1265538" y="1063755"/>
            <a:ext cx="10329354" cy="953303"/>
          </a:xfrm>
        </p:spPr>
        <p:txBody>
          <a:bodyPr>
            <a:normAutofit/>
          </a:bodyPr>
          <a:lstStyle>
            <a:lvl1pPr>
              <a:lnSpc>
                <a:spcPct val="100000"/>
              </a:lnSpc>
              <a:defRPr sz="1800">
                <a:solidFill>
                  <a:schemeClr val="tx1">
                    <a:lumMod val="75000"/>
                    <a:lumOff val="25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5" name="Right Triangle 4">
            <a:extLst>
              <a:ext uri="{FF2B5EF4-FFF2-40B4-BE49-F238E27FC236}">
                <a16:creationId xmlns:a16="http://schemas.microsoft.com/office/drawing/2014/main" id="{AEF5FB22-9D1B-4E5E-6670-FD20C86078CE}"/>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27223320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yout A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65538" y="224853"/>
            <a:ext cx="10329354" cy="716442"/>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p>
        </p:txBody>
      </p:sp>
      <p:sp>
        <p:nvSpPr>
          <p:cNvPr id="2" name="Text Placeholder 8">
            <a:extLst>
              <a:ext uri="{FF2B5EF4-FFF2-40B4-BE49-F238E27FC236}">
                <a16:creationId xmlns:a16="http://schemas.microsoft.com/office/drawing/2014/main" id="{A843662C-A1D9-0714-AFF6-0D93A1465FDF}"/>
              </a:ext>
            </a:extLst>
          </p:cNvPr>
          <p:cNvSpPr>
            <a:spLocks noGrp="1"/>
          </p:cNvSpPr>
          <p:nvPr>
            <p:ph type="body" sz="quarter" idx="15" hasCustomPrompt="1"/>
          </p:nvPr>
        </p:nvSpPr>
        <p:spPr>
          <a:xfrm>
            <a:off x="1265538" y="901180"/>
            <a:ext cx="10329354" cy="429094"/>
          </a:xfrm>
        </p:spPr>
        <p:txBody>
          <a:bodyPr>
            <a:normAutofit/>
          </a:bodyPr>
          <a:lstStyle>
            <a:lvl1pPr>
              <a:lnSpc>
                <a:spcPct val="100000"/>
              </a:lnSpc>
              <a:defRPr sz="1800">
                <a:solidFill>
                  <a:schemeClr val="tx1">
                    <a:lumMod val="75000"/>
                    <a:lumOff val="25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23975498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yout AF">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265538" y="224853"/>
            <a:ext cx="10329354" cy="716442"/>
          </a:xfrm>
        </p:spPr>
        <p:txBody>
          <a:bodyPr anchor="b">
            <a:noAutofit/>
          </a:bodyPr>
          <a:lstStyle>
            <a:lvl1pPr>
              <a:lnSpc>
                <a:spcPct val="80000"/>
              </a:lnSpc>
              <a:defRPr sz="3600" b="1" i="0" cap="all" baseline="0">
                <a:solidFill>
                  <a:schemeClr val="tx1">
                    <a:lumMod val="95000"/>
                    <a:lumOff val="5000"/>
                  </a:schemeClr>
                </a:solidFill>
              </a:defRPr>
            </a:lvl1pPr>
          </a:lstStyle>
          <a:p>
            <a:pPr lvl="0"/>
            <a:r>
              <a:rPr lang="en-US"/>
              <a:t>copy</a:t>
            </a:r>
          </a:p>
        </p:txBody>
      </p:sp>
      <p:sp>
        <p:nvSpPr>
          <p:cNvPr id="2" name="Text Placeholder 8">
            <a:extLst>
              <a:ext uri="{FF2B5EF4-FFF2-40B4-BE49-F238E27FC236}">
                <a16:creationId xmlns:a16="http://schemas.microsoft.com/office/drawing/2014/main" id="{A843662C-A1D9-0714-AFF6-0D93A1465FDF}"/>
              </a:ext>
            </a:extLst>
          </p:cNvPr>
          <p:cNvSpPr>
            <a:spLocks noGrp="1"/>
          </p:cNvSpPr>
          <p:nvPr>
            <p:ph type="body" sz="quarter" idx="15" hasCustomPrompt="1"/>
          </p:nvPr>
        </p:nvSpPr>
        <p:spPr>
          <a:xfrm>
            <a:off x="1265538" y="874286"/>
            <a:ext cx="10329354" cy="429094"/>
          </a:xfrm>
        </p:spPr>
        <p:txBody>
          <a:bodyPr>
            <a:normAutofit/>
          </a:bodyPr>
          <a:lstStyle>
            <a:lvl1pPr>
              <a:lnSpc>
                <a:spcPct val="100000"/>
              </a:lnSpc>
              <a:defRPr sz="1600">
                <a:solidFill>
                  <a:schemeClr val="tx1">
                    <a:lumMod val="75000"/>
                    <a:lumOff val="25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23875078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yout A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506511" y="475230"/>
            <a:ext cx="10080887" cy="544101"/>
          </a:xfrm>
        </p:spPr>
        <p:txBody>
          <a:bodyPr anchor="b">
            <a:noAutofit/>
          </a:bodyPr>
          <a:lstStyle>
            <a:lvl1pPr>
              <a:lnSpc>
                <a:spcPct val="80000"/>
              </a:lnSpc>
              <a:defRPr sz="2800" b="1" i="0" cap="all" baseline="0">
                <a:solidFill>
                  <a:schemeClr val="tx1">
                    <a:lumMod val="95000"/>
                    <a:lumOff val="5000"/>
                  </a:schemeClr>
                </a:solidFill>
              </a:defRPr>
            </a:lvl1pPr>
          </a:lstStyle>
          <a:p>
            <a:pPr lvl="0"/>
            <a:r>
              <a:rPr lang="en-US"/>
              <a:t>copy</a:t>
            </a:r>
          </a:p>
        </p:txBody>
      </p:sp>
      <p:sp>
        <p:nvSpPr>
          <p:cNvPr id="5" name="Right Triangle 4">
            <a:extLst>
              <a:ext uri="{FF2B5EF4-FFF2-40B4-BE49-F238E27FC236}">
                <a16:creationId xmlns:a16="http://schemas.microsoft.com/office/drawing/2014/main" id="{12250F24-183F-9B94-0BFF-8D1D37BB27CA}"/>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Tree>
    <p:extLst>
      <p:ext uri="{BB962C8B-B14F-4D97-AF65-F5344CB8AC3E}">
        <p14:creationId xmlns:p14="http://schemas.microsoft.com/office/powerpoint/2010/main" val="9945264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yout A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506511" y="475230"/>
            <a:ext cx="10080887" cy="544101"/>
          </a:xfrm>
        </p:spPr>
        <p:txBody>
          <a:bodyPr anchor="b">
            <a:noAutofit/>
          </a:bodyPr>
          <a:lstStyle>
            <a:lvl1pPr>
              <a:lnSpc>
                <a:spcPct val="80000"/>
              </a:lnSpc>
              <a:defRPr sz="2800" b="1" i="0" cap="all" baseline="0">
                <a:solidFill>
                  <a:schemeClr val="tx1">
                    <a:lumMod val="95000"/>
                    <a:lumOff val="5000"/>
                  </a:schemeClr>
                </a:solidFill>
              </a:defRPr>
            </a:lvl1pPr>
          </a:lstStyle>
          <a:p>
            <a:pPr lvl="0"/>
            <a:r>
              <a:rPr lang="en-US"/>
              <a:t>copy</a:t>
            </a:r>
          </a:p>
        </p:txBody>
      </p:sp>
      <p:sp>
        <p:nvSpPr>
          <p:cNvPr id="5" name="Right Triangle 4">
            <a:extLst>
              <a:ext uri="{FF2B5EF4-FFF2-40B4-BE49-F238E27FC236}">
                <a16:creationId xmlns:a16="http://schemas.microsoft.com/office/drawing/2014/main" id="{12250F24-183F-9B94-0BFF-8D1D37BB27CA}"/>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2" name="Text Placeholder 8">
            <a:extLst>
              <a:ext uri="{FF2B5EF4-FFF2-40B4-BE49-F238E27FC236}">
                <a16:creationId xmlns:a16="http://schemas.microsoft.com/office/drawing/2014/main" id="{A88C877B-CC76-45DB-5730-E09F3A1E7AE1}"/>
              </a:ext>
            </a:extLst>
          </p:cNvPr>
          <p:cNvSpPr>
            <a:spLocks noGrp="1"/>
          </p:cNvSpPr>
          <p:nvPr>
            <p:ph type="body" sz="quarter" idx="15" hasCustomPrompt="1"/>
          </p:nvPr>
        </p:nvSpPr>
        <p:spPr>
          <a:xfrm>
            <a:off x="1506511" y="988335"/>
            <a:ext cx="10080887" cy="429094"/>
          </a:xfrm>
        </p:spPr>
        <p:txBody>
          <a:bodyPr>
            <a:normAutofit/>
          </a:bodyPr>
          <a:lstStyle>
            <a:lvl1pPr>
              <a:lnSpc>
                <a:spcPct val="100000"/>
              </a:lnSpc>
              <a:defRPr sz="1600">
                <a:solidFill>
                  <a:schemeClr val="tx1">
                    <a:lumMod val="75000"/>
                    <a:lumOff val="25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39050110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Layout A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506512" y="475230"/>
            <a:ext cx="7010956" cy="544101"/>
          </a:xfrm>
        </p:spPr>
        <p:txBody>
          <a:bodyPr anchor="b">
            <a:noAutofit/>
          </a:bodyPr>
          <a:lstStyle>
            <a:lvl1pPr>
              <a:lnSpc>
                <a:spcPct val="80000"/>
              </a:lnSpc>
              <a:defRPr sz="2800" b="1" i="0" cap="all" baseline="0">
                <a:solidFill>
                  <a:schemeClr val="tx1">
                    <a:lumMod val="95000"/>
                    <a:lumOff val="5000"/>
                  </a:schemeClr>
                </a:solidFill>
              </a:defRPr>
            </a:lvl1pPr>
          </a:lstStyle>
          <a:p>
            <a:pPr lvl="0"/>
            <a:r>
              <a:rPr lang="en-US"/>
              <a:t>copy</a:t>
            </a:r>
          </a:p>
        </p:txBody>
      </p:sp>
      <p:sp>
        <p:nvSpPr>
          <p:cNvPr id="5" name="Right Triangle 4">
            <a:extLst>
              <a:ext uri="{FF2B5EF4-FFF2-40B4-BE49-F238E27FC236}">
                <a16:creationId xmlns:a16="http://schemas.microsoft.com/office/drawing/2014/main" id="{12250F24-183F-9B94-0BFF-8D1D37BB27CA}"/>
              </a:ext>
            </a:extLst>
          </p:cNvPr>
          <p:cNvSpPr/>
          <p:nvPr userDrawn="1"/>
        </p:nvSpPr>
        <p:spPr>
          <a:xfrm flipH="1">
            <a:off x="11498926" y="6188842"/>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2" name="Text Placeholder 8">
            <a:extLst>
              <a:ext uri="{FF2B5EF4-FFF2-40B4-BE49-F238E27FC236}">
                <a16:creationId xmlns:a16="http://schemas.microsoft.com/office/drawing/2014/main" id="{A88C877B-CC76-45DB-5730-E09F3A1E7AE1}"/>
              </a:ext>
            </a:extLst>
          </p:cNvPr>
          <p:cNvSpPr>
            <a:spLocks noGrp="1"/>
          </p:cNvSpPr>
          <p:nvPr>
            <p:ph type="body" sz="quarter" idx="15" hasCustomPrompt="1"/>
          </p:nvPr>
        </p:nvSpPr>
        <p:spPr>
          <a:xfrm>
            <a:off x="1506512" y="988335"/>
            <a:ext cx="7010956" cy="429094"/>
          </a:xfrm>
        </p:spPr>
        <p:txBody>
          <a:bodyPr>
            <a:normAutofit/>
          </a:bodyPr>
          <a:lstStyle>
            <a:lvl1pPr>
              <a:lnSpc>
                <a:spcPct val="100000"/>
              </a:lnSpc>
              <a:defRPr sz="1600">
                <a:solidFill>
                  <a:schemeClr val="tx1">
                    <a:lumMod val="75000"/>
                    <a:lumOff val="25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cxnSp>
        <p:nvCxnSpPr>
          <p:cNvPr id="6" name="Straight Connector 5">
            <a:extLst>
              <a:ext uri="{FF2B5EF4-FFF2-40B4-BE49-F238E27FC236}">
                <a16:creationId xmlns:a16="http://schemas.microsoft.com/office/drawing/2014/main" id="{2129F729-0203-DF76-874D-DA2107E2B220}"/>
              </a:ext>
            </a:extLst>
          </p:cNvPr>
          <p:cNvCxnSpPr>
            <a:cxnSpLocks/>
          </p:cNvCxnSpPr>
          <p:nvPr userDrawn="1"/>
        </p:nvCxnSpPr>
        <p:spPr>
          <a:xfrm>
            <a:off x="88536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4276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Layout AI">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506511" y="475230"/>
            <a:ext cx="10080887" cy="544101"/>
          </a:xfrm>
        </p:spPr>
        <p:txBody>
          <a:bodyPr anchor="b">
            <a:noAutofit/>
          </a:bodyPr>
          <a:lstStyle>
            <a:lvl1pPr>
              <a:lnSpc>
                <a:spcPct val="80000"/>
              </a:lnSpc>
              <a:defRPr sz="2800" b="1" i="0" cap="all" baseline="0">
                <a:solidFill>
                  <a:schemeClr val="tx1">
                    <a:lumMod val="95000"/>
                    <a:lumOff val="5000"/>
                  </a:schemeClr>
                </a:solidFill>
              </a:defRPr>
            </a:lvl1pPr>
          </a:lstStyle>
          <a:p>
            <a:pPr lvl="0"/>
            <a:r>
              <a:rPr lang="en-US"/>
              <a:t>copy</a:t>
            </a:r>
          </a:p>
        </p:txBody>
      </p:sp>
      <p:sp>
        <p:nvSpPr>
          <p:cNvPr id="2" name="Text Placeholder 8">
            <a:extLst>
              <a:ext uri="{FF2B5EF4-FFF2-40B4-BE49-F238E27FC236}">
                <a16:creationId xmlns:a16="http://schemas.microsoft.com/office/drawing/2014/main" id="{DFB7E7E8-BD32-3FD9-88FF-AFEA6BB86484}"/>
              </a:ext>
            </a:extLst>
          </p:cNvPr>
          <p:cNvSpPr>
            <a:spLocks noGrp="1"/>
          </p:cNvSpPr>
          <p:nvPr>
            <p:ph type="body" sz="quarter" idx="15" hasCustomPrompt="1"/>
          </p:nvPr>
        </p:nvSpPr>
        <p:spPr>
          <a:xfrm>
            <a:off x="1506511" y="1019331"/>
            <a:ext cx="10329354" cy="429094"/>
          </a:xfrm>
        </p:spPr>
        <p:txBody>
          <a:bodyPr>
            <a:normAutofit/>
          </a:bodyPr>
          <a:lstStyle>
            <a:lvl1pPr>
              <a:lnSpc>
                <a:spcPct val="100000"/>
              </a:lnSpc>
              <a:defRPr sz="1600">
                <a:solidFill>
                  <a:schemeClr val="tx1">
                    <a:lumMod val="75000"/>
                    <a:lumOff val="25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26600770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ayout AJ">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2FC44-D16C-AC1B-7777-19C28B427FF4}"/>
              </a:ext>
            </a:extLst>
          </p:cNvPr>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Right Triangle 1">
            <a:extLst>
              <a:ext uri="{FF2B5EF4-FFF2-40B4-BE49-F238E27FC236}">
                <a16:creationId xmlns:a16="http://schemas.microsoft.com/office/drawing/2014/main" id="{68555D5C-5344-D2E0-CF33-B214AA732B45}"/>
              </a:ext>
            </a:extLst>
          </p:cNvPr>
          <p:cNvSpPr/>
          <p:nvPr userDrawn="1"/>
        </p:nvSpPr>
        <p:spPr>
          <a:xfrm>
            <a:off x="1866900" y="723900"/>
            <a:ext cx="457200" cy="4572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1" dirty="0"/>
          </a:p>
        </p:txBody>
      </p:sp>
      <p:sp>
        <p:nvSpPr>
          <p:cNvPr id="4" name="Text Placeholder 11">
            <a:extLst>
              <a:ext uri="{FF2B5EF4-FFF2-40B4-BE49-F238E27FC236}">
                <a16:creationId xmlns:a16="http://schemas.microsoft.com/office/drawing/2014/main" id="{DA621FDD-16B4-3FE3-1B20-1FABE1EFBBE5}"/>
              </a:ext>
            </a:extLst>
          </p:cNvPr>
          <p:cNvSpPr>
            <a:spLocks noGrp="1"/>
          </p:cNvSpPr>
          <p:nvPr>
            <p:ph type="body" sz="quarter" idx="12" hasCustomPrompt="1"/>
          </p:nvPr>
        </p:nvSpPr>
        <p:spPr>
          <a:xfrm>
            <a:off x="1866900" y="1379220"/>
            <a:ext cx="9268460" cy="813923"/>
          </a:xfrm>
        </p:spPr>
        <p:txBody>
          <a:bodyPr anchor="t">
            <a:noAutofit/>
          </a:bodyPr>
          <a:lstStyle>
            <a:lvl1pPr>
              <a:lnSpc>
                <a:spcPct val="80000"/>
              </a:lnSpc>
              <a:defRPr sz="3600" b="1" i="0" cap="all" baseline="0">
                <a:solidFill>
                  <a:schemeClr val="tx1">
                    <a:lumMod val="95000"/>
                    <a:lumOff val="5000"/>
                  </a:schemeClr>
                </a:solidFill>
              </a:defRPr>
            </a:lvl1pPr>
          </a:lstStyle>
          <a:p>
            <a:pPr lvl="0"/>
            <a:r>
              <a:rPr lang="en-US"/>
              <a:t>Copy</a:t>
            </a:r>
            <a:br>
              <a:rPr lang="en-US"/>
            </a:br>
            <a:r>
              <a:rPr lang="en-US"/>
              <a:t>copy</a:t>
            </a:r>
          </a:p>
        </p:txBody>
      </p:sp>
      <p:sp>
        <p:nvSpPr>
          <p:cNvPr id="9" name="Text Placeholder 8">
            <a:extLst>
              <a:ext uri="{FF2B5EF4-FFF2-40B4-BE49-F238E27FC236}">
                <a16:creationId xmlns:a16="http://schemas.microsoft.com/office/drawing/2014/main" id="{319011C0-8258-E262-CBF2-374F4D2043C0}"/>
              </a:ext>
            </a:extLst>
          </p:cNvPr>
          <p:cNvSpPr>
            <a:spLocks noGrp="1"/>
          </p:cNvSpPr>
          <p:nvPr>
            <p:ph type="body" sz="quarter" idx="15" hasCustomPrompt="1"/>
          </p:nvPr>
        </p:nvSpPr>
        <p:spPr>
          <a:xfrm>
            <a:off x="1866899" y="2306118"/>
            <a:ext cx="9268460" cy="429094"/>
          </a:xfrm>
        </p:spPr>
        <p:txBody>
          <a:bodyPr>
            <a:normAutofit/>
          </a:bodyPr>
          <a:lstStyle>
            <a:lvl1pPr>
              <a:lnSpc>
                <a:spcPct val="100000"/>
              </a:lnSpc>
              <a:defRPr sz="1800">
                <a:solidFill>
                  <a:schemeClr val="tx1">
                    <a:lumMod val="75000"/>
                    <a:lumOff val="25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350857041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slideLayout" Target="../slideLayouts/slideLayout159.xml"/><Relationship Id="rId170" Type="http://schemas.openxmlformats.org/officeDocument/2006/relationships/image" Target="../media/image1.png"/><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image" Target="../media/image2.svg"/><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64" Type="http://schemas.openxmlformats.org/officeDocument/2006/relationships/slideLayout" Target="../slideLayouts/slideLayout164.xml"/><Relationship Id="rId16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3"/>
          </a:xfrm>
          <a:prstGeom prst="rect">
            <a:avLst/>
          </a:prstGeom>
          <a:effectLst/>
        </p:spPr>
        <p:txBody>
          <a:bodyPr vert="horz" lIns="0" tIns="192024" rIns="0" bIns="0" rtlCol="0" anchor="t" anchorCtr="0">
            <a:noAutofit/>
          </a:bodyPr>
          <a:lstStyle/>
          <a:p>
            <a:r>
              <a:rPr lang="en-US"/>
              <a:t>YOUR TITLE HERE</a:t>
            </a:r>
          </a:p>
        </p:txBody>
      </p:sp>
      <p:sp>
        <p:nvSpPr>
          <p:cNvPr id="6" name="Номер слайда 21"/>
          <p:cNvSpPr>
            <a:spLocks noGrp="1"/>
          </p:cNvSpPr>
          <p:nvPr>
            <p:ph type="sldNum" sz="quarter" idx="4"/>
          </p:nvPr>
        </p:nvSpPr>
        <p:spPr>
          <a:xfrm>
            <a:off x="235874" y="6418878"/>
            <a:ext cx="513735" cy="227164"/>
          </a:xfrm>
          <a:prstGeom prst="rect">
            <a:avLst/>
          </a:prstGeom>
          <a:noFill/>
        </p:spPr>
        <p:txBody>
          <a:bodyPr vert="horz" lIns="0" tIns="0" rIns="0" bIns="0" rtlCol="0" anchor="ctr"/>
          <a:lstStyle>
            <a:lvl1pPr algn="ctr">
              <a:defRPr sz="1000" b="1" i="0">
                <a:solidFill>
                  <a:schemeClr val="tx1">
                    <a:alpha val="70000"/>
                  </a:schemeClr>
                </a:solidFill>
                <a:latin typeface="+mj-lt"/>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0F2A85DC-075A-722C-1816-B54EF0D5002D}"/>
              </a:ext>
            </a:extLst>
          </p:cNvPr>
          <p:cNvGrpSpPr/>
          <p:nvPr userDrawn="1"/>
        </p:nvGrpSpPr>
        <p:grpSpPr>
          <a:xfrm>
            <a:off x="468887" y="3262747"/>
            <a:ext cx="47707" cy="344979"/>
            <a:chOff x="937774" y="6525494"/>
            <a:chExt cx="95412" cy="689956"/>
          </a:xfrm>
        </p:grpSpPr>
        <p:cxnSp>
          <p:nvCxnSpPr>
            <p:cNvPr id="5" name="Straight Connector 4">
              <a:extLst>
                <a:ext uri="{FF2B5EF4-FFF2-40B4-BE49-F238E27FC236}">
                  <a16:creationId xmlns:a16="http://schemas.microsoft.com/office/drawing/2014/main" id="{0DAD6562-7761-54E2-CEC8-90FAF2D1C206}"/>
                </a:ext>
              </a:extLst>
            </p:cNvPr>
            <p:cNvCxnSpPr/>
            <p:nvPr userDrawn="1"/>
          </p:nvCxnSpPr>
          <p:spPr>
            <a:xfrm>
              <a:off x="937774"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92392B-63F6-4494-DA92-02C4EE6599FE}"/>
                </a:ext>
              </a:extLst>
            </p:cNvPr>
            <p:cNvCxnSpPr/>
            <p:nvPr userDrawn="1"/>
          </p:nvCxnSpPr>
          <p:spPr>
            <a:xfrm>
              <a:off x="1033186" y="6525494"/>
              <a:ext cx="0" cy="6899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0E8C2E02-B2E7-7E54-60E6-56457A119F03}"/>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A42F7537-AD14-2C9C-EEE4-01C3156E7964}"/>
              </a:ext>
            </a:extLst>
          </p:cNvPr>
          <p:cNvPicPr>
            <a:picLocks noChangeAspect="1"/>
          </p:cNvPicPr>
          <p:nvPr userDrawn="1"/>
        </p:nvPicPr>
        <p:blipFill>
          <a:blip r:embed="rId170">
            <a:extLst>
              <a:ext uri="{28A0092B-C50C-407E-A947-70E740481C1C}">
                <a14:useLocalDpi xmlns:a14="http://schemas.microsoft.com/office/drawing/2010/main"/>
              </a:ext>
              <a:ext uri="{96DAC541-7B7A-43D3-8B79-37D633B846F1}">
                <asvg:svgBlip xmlns:asvg="http://schemas.microsoft.com/office/drawing/2016/SVG/main" r:embed="rId171"/>
              </a:ext>
            </a:extLst>
          </a:blip>
          <a:stretch>
            <a:fillRect/>
          </a:stretch>
        </p:blipFill>
        <p:spPr>
          <a:xfrm>
            <a:off x="164456" y="206147"/>
            <a:ext cx="645529" cy="185701"/>
          </a:xfrm>
          <a:prstGeom prst="rect">
            <a:avLst/>
          </a:prstGeom>
        </p:spPr>
      </p:pic>
      <p:sp>
        <p:nvSpPr>
          <p:cNvPr id="8" name="TextBox 7">
            <a:extLst>
              <a:ext uri="{FF2B5EF4-FFF2-40B4-BE49-F238E27FC236}">
                <a16:creationId xmlns:a16="http://schemas.microsoft.com/office/drawing/2014/main" id="{4941DEE8-F366-025D-E907-384FA8FC982B}"/>
              </a:ext>
            </a:extLst>
          </p:cNvPr>
          <p:cNvSpPr txBox="1"/>
          <p:nvPr userDrawn="1"/>
        </p:nvSpPr>
        <p:spPr>
          <a:xfrm>
            <a:off x="125033" y="6687232"/>
            <a:ext cx="742511" cy="169277"/>
          </a:xfrm>
          <a:prstGeom prst="rect">
            <a:avLst/>
          </a:prstGeom>
          <a:noFill/>
        </p:spPr>
        <p:txBody>
          <a:bodyPr wrap="none" rtlCol="0">
            <a:spAutoFit/>
          </a:bodyPr>
          <a:lstStyle/>
          <a:p>
            <a:pPr algn="ctr"/>
            <a:r>
              <a:rPr lang="en-US" sz="500" dirty="0">
                <a:solidFill>
                  <a:schemeClr val="tx1">
                    <a:lumMod val="50000"/>
                    <a:lumOff val="50000"/>
                  </a:schemeClr>
                </a:solidFill>
              </a:rPr>
              <a:t>© 2024 Crowe LLP</a:t>
            </a:r>
          </a:p>
        </p:txBody>
      </p:sp>
    </p:spTree>
    <p:extLst>
      <p:ext uri="{BB962C8B-B14F-4D97-AF65-F5344CB8AC3E}">
        <p14:creationId xmlns:p14="http://schemas.microsoft.com/office/powerpoint/2010/main" val="3609397934"/>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 id="2147484181" r:id="rId15"/>
    <p:sldLayoutId id="2147484182" r:id="rId16"/>
    <p:sldLayoutId id="2147484183" r:id="rId17"/>
    <p:sldLayoutId id="2147484184" r:id="rId18"/>
    <p:sldLayoutId id="2147484185" r:id="rId19"/>
    <p:sldLayoutId id="2147484186" r:id="rId20"/>
    <p:sldLayoutId id="2147484187" r:id="rId21"/>
    <p:sldLayoutId id="2147484188" r:id="rId22"/>
    <p:sldLayoutId id="2147484189" r:id="rId23"/>
    <p:sldLayoutId id="2147484190" r:id="rId24"/>
    <p:sldLayoutId id="2147484191" r:id="rId25"/>
    <p:sldLayoutId id="2147484192" r:id="rId26"/>
    <p:sldLayoutId id="2147484193" r:id="rId27"/>
    <p:sldLayoutId id="2147484194" r:id="rId28"/>
    <p:sldLayoutId id="2147484195" r:id="rId29"/>
    <p:sldLayoutId id="2147484196" r:id="rId30"/>
    <p:sldLayoutId id="2147484197" r:id="rId31"/>
    <p:sldLayoutId id="2147484198" r:id="rId32"/>
    <p:sldLayoutId id="2147484199" r:id="rId33"/>
    <p:sldLayoutId id="2147484200" r:id="rId34"/>
    <p:sldLayoutId id="2147484201" r:id="rId35"/>
    <p:sldLayoutId id="2147484202" r:id="rId36"/>
    <p:sldLayoutId id="2147484203" r:id="rId37"/>
    <p:sldLayoutId id="2147484204" r:id="rId38"/>
    <p:sldLayoutId id="2147484205" r:id="rId39"/>
    <p:sldLayoutId id="2147484206" r:id="rId40"/>
    <p:sldLayoutId id="2147484207" r:id="rId41"/>
    <p:sldLayoutId id="2147484208" r:id="rId42"/>
    <p:sldLayoutId id="2147484209" r:id="rId43"/>
    <p:sldLayoutId id="2147484210" r:id="rId44"/>
    <p:sldLayoutId id="2147484211" r:id="rId45"/>
    <p:sldLayoutId id="2147484212" r:id="rId46"/>
    <p:sldLayoutId id="2147484213" r:id="rId47"/>
    <p:sldLayoutId id="2147484214" r:id="rId48"/>
    <p:sldLayoutId id="2147484215" r:id="rId49"/>
    <p:sldLayoutId id="2147484216" r:id="rId50"/>
    <p:sldLayoutId id="2147484217" r:id="rId51"/>
    <p:sldLayoutId id="2147484218" r:id="rId52"/>
    <p:sldLayoutId id="2147484219" r:id="rId53"/>
    <p:sldLayoutId id="2147484220" r:id="rId54"/>
    <p:sldLayoutId id="2147484221" r:id="rId55"/>
    <p:sldLayoutId id="2147484222" r:id="rId56"/>
    <p:sldLayoutId id="2147484223" r:id="rId57"/>
    <p:sldLayoutId id="2147484224" r:id="rId58"/>
    <p:sldLayoutId id="2147484225" r:id="rId59"/>
    <p:sldLayoutId id="2147484226" r:id="rId60"/>
    <p:sldLayoutId id="2147484227" r:id="rId61"/>
    <p:sldLayoutId id="2147484366" r:id="rId62"/>
    <p:sldLayoutId id="2147484228" r:id="rId63"/>
    <p:sldLayoutId id="2147484229" r:id="rId64"/>
    <p:sldLayoutId id="2147484230" r:id="rId65"/>
    <p:sldLayoutId id="2147484231" r:id="rId66"/>
    <p:sldLayoutId id="2147484232" r:id="rId67"/>
    <p:sldLayoutId id="2147484233" r:id="rId68"/>
    <p:sldLayoutId id="2147484234" r:id="rId69"/>
    <p:sldLayoutId id="2147484235" r:id="rId70"/>
    <p:sldLayoutId id="2147484236" r:id="rId71"/>
    <p:sldLayoutId id="2147484237" r:id="rId72"/>
    <p:sldLayoutId id="2147484238" r:id="rId73"/>
    <p:sldLayoutId id="2147484239" r:id="rId74"/>
    <p:sldLayoutId id="2147484240" r:id="rId75"/>
    <p:sldLayoutId id="2147484241" r:id="rId76"/>
    <p:sldLayoutId id="2147484242" r:id="rId77"/>
    <p:sldLayoutId id="2147484243" r:id="rId78"/>
    <p:sldLayoutId id="2147484244" r:id="rId79"/>
    <p:sldLayoutId id="2147484245" r:id="rId80"/>
    <p:sldLayoutId id="2147484246" r:id="rId81"/>
    <p:sldLayoutId id="2147484247" r:id="rId82"/>
    <p:sldLayoutId id="2147484248" r:id="rId83"/>
    <p:sldLayoutId id="2147484249" r:id="rId84"/>
    <p:sldLayoutId id="2147484250" r:id="rId85"/>
    <p:sldLayoutId id="2147484251" r:id="rId86"/>
    <p:sldLayoutId id="2147484362" r:id="rId87"/>
    <p:sldLayoutId id="2147484252" r:id="rId88"/>
    <p:sldLayoutId id="2147484253" r:id="rId89"/>
    <p:sldLayoutId id="2147484254" r:id="rId90"/>
    <p:sldLayoutId id="2147484255" r:id="rId91"/>
    <p:sldLayoutId id="2147484256" r:id="rId92"/>
    <p:sldLayoutId id="2147484257" r:id="rId93"/>
    <p:sldLayoutId id="2147484258" r:id="rId94"/>
    <p:sldLayoutId id="2147484259" r:id="rId95"/>
    <p:sldLayoutId id="2147484260" r:id="rId96"/>
    <p:sldLayoutId id="2147484364" r:id="rId97"/>
    <p:sldLayoutId id="2147484261" r:id="rId98"/>
    <p:sldLayoutId id="2147484262" r:id="rId99"/>
    <p:sldLayoutId id="2147484263" r:id="rId100"/>
    <p:sldLayoutId id="2147484264" r:id="rId101"/>
    <p:sldLayoutId id="2147484265" r:id="rId102"/>
    <p:sldLayoutId id="2147484266" r:id="rId103"/>
    <p:sldLayoutId id="2147484267" r:id="rId104"/>
    <p:sldLayoutId id="2147484268" r:id="rId105"/>
    <p:sldLayoutId id="2147484269" r:id="rId106"/>
    <p:sldLayoutId id="2147484270" r:id="rId107"/>
    <p:sldLayoutId id="2147484271" r:id="rId108"/>
    <p:sldLayoutId id="2147484272" r:id="rId109"/>
    <p:sldLayoutId id="2147484273" r:id="rId110"/>
    <p:sldLayoutId id="2147484274" r:id="rId111"/>
    <p:sldLayoutId id="2147484275" r:id="rId112"/>
    <p:sldLayoutId id="2147484276" r:id="rId113"/>
    <p:sldLayoutId id="2147484309" r:id="rId114"/>
    <p:sldLayoutId id="2147484310" r:id="rId115"/>
    <p:sldLayoutId id="2147484311" r:id="rId116"/>
    <p:sldLayoutId id="2147484312" r:id="rId117"/>
    <p:sldLayoutId id="2147484313" r:id="rId118"/>
    <p:sldLayoutId id="2147484314" r:id="rId119"/>
    <p:sldLayoutId id="2147484315" r:id="rId120"/>
    <p:sldLayoutId id="2147484316" r:id="rId121"/>
    <p:sldLayoutId id="2147484317" r:id="rId122"/>
    <p:sldLayoutId id="2147484318" r:id="rId123"/>
    <p:sldLayoutId id="2147484319" r:id="rId124"/>
    <p:sldLayoutId id="2147484320" r:id="rId125"/>
    <p:sldLayoutId id="2147484321" r:id="rId126"/>
    <p:sldLayoutId id="2147484322" r:id="rId127"/>
    <p:sldLayoutId id="2147484323" r:id="rId128"/>
    <p:sldLayoutId id="2147484324" r:id="rId129"/>
    <p:sldLayoutId id="2147484325" r:id="rId130"/>
    <p:sldLayoutId id="2147484326" r:id="rId131"/>
    <p:sldLayoutId id="2147484327" r:id="rId132"/>
    <p:sldLayoutId id="2147484328" r:id="rId133"/>
    <p:sldLayoutId id="2147484329" r:id="rId134"/>
    <p:sldLayoutId id="2147484330" r:id="rId135"/>
    <p:sldLayoutId id="2147484331" r:id="rId136"/>
    <p:sldLayoutId id="2147484332" r:id="rId137"/>
    <p:sldLayoutId id="2147484333" r:id="rId138"/>
    <p:sldLayoutId id="2147484334" r:id="rId139"/>
    <p:sldLayoutId id="2147484335" r:id="rId140"/>
    <p:sldLayoutId id="2147484336" r:id="rId141"/>
    <p:sldLayoutId id="2147484337" r:id="rId142"/>
    <p:sldLayoutId id="2147484338" r:id="rId143"/>
    <p:sldLayoutId id="2147484339" r:id="rId144"/>
    <p:sldLayoutId id="2147484340" r:id="rId145"/>
    <p:sldLayoutId id="2147484341" r:id="rId146"/>
    <p:sldLayoutId id="2147484342" r:id="rId147"/>
    <p:sldLayoutId id="2147484343" r:id="rId148"/>
    <p:sldLayoutId id="2147484344" r:id="rId149"/>
    <p:sldLayoutId id="2147484345" r:id="rId150"/>
    <p:sldLayoutId id="2147484346" r:id="rId151"/>
    <p:sldLayoutId id="2147484347" r:id="rId152"/>
    <p:sldLayoutId id="2147484348" r:id="rId153"/>
    <p:sldLayoutId id="2147484349" r:id="rId154"/>
    <p:sldLayoutId id="2147484350" r:id="rId155"/>
    <p:sldLayoutId id="2147484351" r:id="rId156"/>
    <p:sldLayoutId id="2147484352" r:id="rId157"/>
    <p:sldLayoutId id="2147484353" r:id="rId158"/>
    <p:sldLayoutId id="2147484354" r:id="rId159"/>
    <p:sldLayoutId id="2147484355" r:id="rId160"/>
    <p:sldLayoutId id="2147484356" r:id="rId161"/>
    <p:sldLayoutId id="2147484357" r:id="rId162"/>
    <p:sldLayoutId id="2147484360" r:id="rId163"/>
    <p:sldLayoutId id="2147484361" r:id="rId164"/>
    <p:sldLayoutId id="2147484367" r:id="rId165"/>
    <p:sldLayoutId id="2147484368" r:id="rId166"/>
    <p:sldLayoutId id="2147484369" r:id="rId167"/>
    <p:sldLayoutId id="2147484370" r:id="rId168"/>
  </p:sldLayoutIdLst>
  <p:hf hdr="0" ftr="0" dt="0"/>
  <p:txStyles>
    <p:titleStyle>
      <a:lvl1pPr algn="l" defTabSz="914296" rtl="0" eaLnBrk="1" latinLnBrk="0" hangingPunct="1">
        <a:lnSpc>
          <a:spcPct val="80000"/>
        </a:lnSpc>
        <a:spcBef>
          <a:spcPct val="0"/>
        </a:spcBef>
        <a:buNone/>
        <a:defRPr sz="4400" b="1" kern="1200" spc="-151"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7"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0" algn="l" defTabSz="914296" rtl="0" eaLnBrk="1" latinLnBrk="0" hangingPunct="1">
        <a:defRPr sz="1800" kern="1200">
          <a:solidFill>
            <a:schemeClr val="tx1"/>
          </a:solidFill>
          <a:latin typeface="+mn-lt"/>
          <a:ea typeface="+mn-ea"/>
          <a:cs typeface="+mn-cs"/>
        </a:defRPr>
      </a:lvl5pPr>
      <a:lvl6pPr marL="2285738" algn="l" defTabSz="914296" rtl="0" eaLnBrk="1" latinLnBrk="0" hangingPunct="1">
        <a:defRPr sz="1800" kern="1200">
          <a:solidFill>
            <a:schemeClr val="tx1"/>
          </a:solidFill>
          <a:latin typeface="+mn-lt"/>
          <a:ea typeface="+mn-ea"/>
          <a:cs typeface="+mn-cs"/>
        </a:defRPr>
      </a:lvl6pPr>
      <a:lvl7pPr marL="2742885" algn="l" defTabSz="914296" rtl="0" eaLnBrk="1" latinLnBrk="0" hangingPunct="1">
        <a:defRPr sz="1800" kern="1200">
          <a:solidFill>
            <a:schemeClr val="tx1"/>
          </a:solidFill>
          <a:latin typeface="+mn-lt"/>
          <a:ea typeface="+mn-ea"/>
          <a:cs typeface="+mn-cs"/>
        </a:defRPr>
      </a:lvl7pPr>
      <a:lvl8pPr marL="3200032" algn="l" defTabSz="914296" rtl="0" eaLnBrk="1" latinLnBrk="0" hangingPunct="1">
        <a:defRPr sz="1800" kern="1200">
          <a:solidFill>
            <a:schemeClr val="tx1"/>
          </a:solidFill>
          <a:latin typeface="+mn-lt"/>
          <a:ea typeface="+mn-ea"/>
          <a:cs typeface="+mn-cs"/>
        </a:defRPr>
      </a:lvl8pPr>
      <a:lvl9pPr marL="3657179" algn="l" defTabSz="914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9" pos="3840">
          <p15:clr>
            <a:srgbClr val="F26B43"/>
          </p15:clr>
        </p15:guide>
        <p15:guide id="51" orient="horz" pos="1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6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6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6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6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6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66.xml"/><Relationship Id="rId5" Type="http://schemas.openxmlformats.org/officeDocument/2006/relationships/image" Target="../media/image47.sv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6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6.xml"/></Relationships>
</file>

<file path=ppt/slides/_rels/slide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14.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166.xml"/><Relationship Id="rId4" Type="http://schemas.openxmlformats.org/officeDocument/2006/relationships/hyperlink" Target="https://www.freestock.com/free-photos/word-yes-grass-texture-isolated-white-2820130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16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6.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66.xml"/><Relationship Id="rId4" Type="http://schemas.openxmlformats.org/officeDocument/2006/relationships/image" Target="../media/image50.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51.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66.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5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53.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166.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image" Target="../media/image54.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16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16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56.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6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6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16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4.xml"/><Relationship Id="rId1" Type="http://schemas.openxmlformats.org/officeDocument/2006/relationships/slideLayout" Target="../slideLayouts/slideLayout16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5.xml"/><Relationship Id="rId1" Type="http://schemas.openxmlformats.org/officeDocument/2006/relationships/slideLayout" Target="../slideLayouts/slideLayout16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6.xml"/><Relationship Id="rId1" Type="http://schemas.openxmlformats.org/officeDocument/2006/relationships/slideLayout" Target="../slideLayouts/slideLayout16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7.xml"/><Relationship Id="rId1" Type="http://schemas.openxmlformats.org/officeDocument/2006/relationships/slideLayout" Target="../slideLayouts/slideLayout16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7.xml.rels><?xml version="1.0" encoding="UTF-8" standalone="yes"?>
<Relationships xmlns="http://schemas.openxmlformats.org/package/2006/relationships"><Relationship Id="rId8" Type="http://schemas.openxmlformats.org/officeDocument/2006/relationships/hyperlink" Target="https://gars.gasb.org/" TargetMode="External"/><Relationship Id="rId3" Type="http://schemas.openxmlformats.org/officeDocument/2006/relationships/hyperlink" Target="mailto:tony.boras@crowe.com" TargetMode="External"/><Relationship Id="rId7"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163.xml"/><Relationship Id="rId6" Type="http://schemas.openxmlformats.org/officeDocument/2006/relationships/hyperlink" Target="http://www.crowe.com/industries/public-sector" TargetMode="External"/><Relationship Id="rId5" Type="http://schemas.openxmlformats.org/officeDocument/2006/relationships/hyperlink" Target="http://www.crowe.com/" TargetMode="External"/><Relationship Id="rId4" Type="http://schemas.openxmlformats.org/officeDocument/2006/relationships/hyperlink" Target="https://www.linkedin.com/in/tony-boras-581939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8832EA-3CBD-E8D8-DA78-CBA57BD77DE6}"/>
              </a:ext>
            </a:extLst>
          </p:cNvPr>
          <p:cNvSpPr>
            <a:spLocks noGrp="1"/>
          </p:cNvSpPr>
          <p:nvPr>
            <p:ph type="body" sz="quarter" idx="13"/>
          </p:nvPr>
        </p:nvSpPr>
        <p:spPr/>
        <p:txBody>
          <a:bodyPr/>
          <a:lstStyle/>
          <a:p>
            <a:r>
              <a:rPr lang="en-US" dirty="0"/>
              <a:t>December 5, 2024</a:t>
            </a:r>
          </a:p>
        </p:txBody>
      </p:sp>
      <p:sp>
        <p:nvSpPr>
          <p:cNvPr id="2" name="Text Placeholder 1">
            <a:extLst>
              <a:ext uri="{FF2B5EF4-FFF2-40B4-BE49-F238E27FC236}">
                <a16:creationId xmlns:a16="http://schemas.microsoft.com/office/drawing/2014/main" id="{EB05AFFD-32C5-E604-5528-AA60571FB0ED}"/>
              </a:ext>
            </a:extLst>
          </p:cNvPr>
          <p:cNvSpPr>
            <a:spLocks noGrp="1"/>
          </p:cNvSpPr>
          <p:nvPr>
            <p:ph type="body" sz="quarter" idx="12"/>
          </p:nvPr>
        </p:nvSpPr>
        <p:spPr/>
        <p:txBody>
          <a:bodyPr lIns="0"/>
          <a:lstStyle/>
          <a:p>
            <a:r>
              <a:rPr lang="en-US" sz="8000" dirty="0">
                <a:latin typeface="Arial"/>
                <a:cs typeface="Arial"/>
              </a:rPr>
              <a:t>GASB Update</a:t>
            </a:r>
          </a:p>
        </p:txBody>
      </p:sp>
      <p:sp>
        <p:nvSpPr>
          <p:cNvPr id="4" name="Text Placeholder 3">
            <a:extLst>
              <a:ext uri="{FF2B5EF4-FFF2-40B4-BE49-F238E27FC236}">
                <a16:creationId xmlns:a16="http://schemas.microsoft.com/office/drawing/2014/main" id="{09365E85-0E29-9C15-C2E4-5D19A122F1EB}"/>
              </a:ext>
            </a:extLst>
          </p:cNvPr>
          <p:cNvSpPr>
            <a:spLocks noGrp="1"/>
          </p:cNvSpPr>
          <p:nvPr>
            <p:ph type="body" sz="quarter" idx="14"/>
          </p:nvPr>
        </p:nvSpPr>
        <p:spPr/>
        <p:txBody>
          <a:bodyPr/>
          <a:lstStyle/>
          <a:p>
            <a:r>
              <a:rPr lang="en-US" dirty="0"/>
              <a:t>A Look Ahead</a:t>
            </a:r>
          </a:p>
        </p:txBody>
      </p:sp>
      <p:sp>
        <p:nvSpPr>
          <p:cNvPr id="5" name="Text Placeholder 4">
            <a:extLst>
              <a:ext uri="{FF2B5EF4-FFF2-40B4-BE49-F238E27FC236}">
                <a16:creationId xmlns:a16="http://schemas.microsoft.com/office/drawing/2014/main" id="{A0259A88-2526-6B4A-1845-B5DEAB61BD86}"/>
              </a:ext>
            </a:extLst>
          </p:cNvPr>
          <p:cNvSpPr>
            <a:spLocks noGrp="1"/>
          </p:cNvSpPr>
          <p:nvPr>
            <p:ph type="body" sz="quarter" idx="15"/>
          </p:nvPr>
        </p:nvSpPr>
        <p:spPr/>
        <p:txBody>
          <a:bodyPr vert="horz" lIns="0" tIns="45720" rIns="0" bIns="45720" rtlCol="0" anchor="t">
            <a:noAutofit/>
          </a:bodyPr>
          <a:lstStyle/>
          <a:p>
            <a:r>
              <a:rPr lang="en-US" dirty="0">
                <a:latin typeface="Arial"/>
                <a:cs typeface="Arial"/>
              </a:rPr>
              <a:t>Tony Boras</a:t>
            </a:r>
            <a:endParaRPr lang="en-US" dirty="0"/>
          </a:p>
        </p:txBody>
      </p:sp>
      <p:pic>
        <p:nvPicPr>
          <p:cNvPr id="7" name="Picture 2">
            <a:extLst>
              <a:ext uri="{FF2B5EF4-FFF2-40B4-BE49-F238E27FC236}">
                <a16:creationId xmlns:a16="http://schemas.microsoft.com/office/drawing/2014/main" id="{C36423DC-ABA5-62AA-7A12-33E1FA6AE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4160" y="4363770"/>
            <a:ext cx="2403956" cy="226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6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F140-4AF4-57E9-BEA4-4D01D1368FDA}"/>
              </a:ext>
            </a:extLst>
          </p:cNvPr>
          <p:cNvSpPr>
            <a:spLocks noGrp="1"/>
          </p:cNvSpPr>
          <p:nvPr>
            <p:ph type="title"/>
          </p:nvPr>
        </p:nvSpPr>
        <p:spPr/>
        <p:txBody>
          <a:bodyPr/>
          <a:lstStyle/>
          <a:p>
            <a:r>
              <a:rPr lang="en-US" sz="3600" dirty="0">
                <a:solidFill>
                  <a:schemeClr val="tx2"/>
                </a:solidFill>
              </a:rPr>
              <a:t>GASB 100 – Accounting Changes</a:t>
            </a:r>
          </a:p>
        </p:txBody>
      </p:sp>
      <p:grpSp>
        <p:nvGrpSpPr>
          <p:cNvPr id="3" name="Group 2">
            <a:extLst>
              <a:ext uri="{FF2B5EF4-FFF2-40B4-BE49-F238E27FC236}">
                <a16:creationId xmlns:a16="http://schemas.microsoft.com/office/drawing/2014/main" id="{F427BB29-FD5A-910D-7B1A-914D17F13747}"/>
              </a:ext>
            </a:extLst>
          </p:cNvPr>
          <p:cNvGrpSpPr/>
          <p:nvPr/>
        </p:nvGrpSpPr>
        <p:grpSpPr>
          <a:xfrm>
            <a:off x="1066800" y="1825625"/>
            <a:ext cx="10058399" cy="4389438"/>
            <a:chOff x="1066800" y="1825625"/>
            <a:chExt cx="10058399" cy="4389438"/>
          </a:xfrm>
        </p:grpSpPr>
        <p:sp>
          <p:nvSpPr>
            <p:cNvPr id="5" name="Freeform: Shape 4">
              <a:extLst>
                <a:ext uri="{FF2B5EF4-FFF2-40B4-BE49-F238E27FC236}">
                  <a16:creationId xmlns:a16="http://schemas.microsoft.com/office/drawing/2014/main" id="{E84C79BB-1C53-4AA3-D0E3-5971330F68C2}"/>
                </a:ext>
              </a:extLst>
            </p:cNvPr>
            <p:cNvSpPr/>
            <p:nvPr/>
          </p:nvSpPr>
          <p:spPr>
            <a:xfrm>
              <a:off x="1066800" y="1825625"/>
              <a:ext cx="10058399" cy="4389438"/>
            </a:xfrm>
            <a:custGeom>
              <a:avLst/>
              <a:gdLst>
                <a:gd name="connsiteX0" fmla="*/ 0 w 10058399"/>
                <a:gd name="connsiteY0" fmla="*/ 0 h 4389438"/>
                <a:gd name="connsiteX1" fmla="*/ 10058399 w 10058399"/>
                <a:gd name="connsiteY1" fmla="*/ 0 h 4389438"/>
                <a:gd name="connsiteX2" fmla="*/ 10058399 w 10058399"/>
                <a:gd name="connsiteY2" fmla="*/ 4389438 h 4389438"/>
                <a:gd name="connsiteX3" fmla="*/ 0 w 10058399"/>
                <a:gd name="connsiteY3" fmla="*/ 4389438 h 4389438"/>
                <a:gd name="connsiteX4" fmla="*/ 0 w 10058399"/>
                <a:gd name="connsiteY4" fmla="*/ 0 h 438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4389438">
                  <a:moveTo>
                    <a:pt x="0" y="0"/>
                  </a:moveTo>
                  <a:lnTo>
                    <a:pt x="10058399" y="0"/>
                  </a:lnTo>
                  <a:lnTo>
                    <a:pt x="10058399" y="4389438"/>
                  </a:lnTo>
                  <a:lnTo>
                    <a:pt x="0" y="4389438"/>
                  </a:lnTo>
                  <a:lnTo>
                    <a:pt x="0" y="0"/>
                  </a:lnTo>
                  <a:close/>
                </a:path>
              </a:pathLst>
            </a:custGeom>
            <a:solidFill>
              <a:schemeClr val="tx2"/>
            </a:solidFill>
            <a:ln>
              <a:solidFill>
                <a:schemeClr val="bg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480" tIns="284480" rIns="284480" bIns="2303622" numCol="1" spcCol="1270" anchor="ctr" anchorCtr="0">
              <a:noAutofit/>
            </a:bodyPr>
            <a:lstStyle/>
            <a:p>
              <a:pPr marL="0" lvl="0" indent="0" algn="ctr" defTabSz="1778000">
                <a:lnSpc>
                  <a:spcPct val="90000"/>
                </a:lnSpc>
                <a:spcBef>
                  <a:spcPct val="0"/>
                </a:spcBef>
                <a:spcAft>
                  <a:spcPct val="35000"/>
                </a:spcAft>
                <a:buNone/>
              </a:pPr>
              <a:r>
                <a:rPr lang="en-US" sz="4000" kern="1200" dirty="0"/>
                <a:t>1. A </a:t>
              </a:r>
              <a:r>
                <a:rPr lang="en-US" sz="4000" i="1" kern="1200" dirty="0"/>
                <a:t>change</a:t>
              </a:r>
              <a:r>
                <a:rPr lang="en-US" sz="4000" kern="1200" dirty="0"/>
                <a:t> in </a:t>
              </a:r>
              <a:r>
                <a:rPr lang="en-US" sz="4000" u="sng" kern="1200" dirty="0">
                  <a:solidFill>
                    <a:schemeClr val="bg1"/>
                  </a:solidFill>
                </a:rPr>
                <a:t>accounting principle</a:t>
              </a:r>
              <a:r>
                <a:rPr lang="en-US" sz="4000" kern="1200" dirty="0">
                  <a:solidFill>
                    <a:schemeClr val="bg1"/>
                  </a:solidFill>
                </a:rPr>
                <a:t> </a:t>
              </a:r>
              <a:r>
                <a:rPr lang="en-US" sz="4000" kern="1200" dirty="0"/>
                <a:t>results from either:</a:t>
              </a:r>
            </a:p>
          </p:txBody>
        </p:sp>
        <p:sp>
          <p:nvSpPr>
            <p:cNvPr id="6" name="Freeform: Shape 5">
              <a:extLst>
                <a:ext uri="{FF2B5EF4-FFF2-40B4-BE49-F238E27FC236}">
                  <a16:creationId xmlns:a16="http://schemas.microsoft.com/office/drawing/2014/main" id="{CD9FAAB4-113A-43B9-7356-8ADE177FEC0C}"/>
                </a:ext>
              </a:extLst>
            </p:cNvPr>
            <p:cNvSpPr/>
            <p:nvPr/>
          </p:nvSpPr>
          <p:spPr>
            <a:xfrm>
              <a:off x="1066800" y="4108132"/>
              <a:ext cx="5029200" cy="2019141"/>
            </a:xfrm>
            <a:custGeom>
              <a:avLst/>
              <a:gdLst>
                <a:gd name="connsiteX0" fmla="*/ 0 w 5029200"/>
                <a:gd name="connsiteY0" fmla="*/ 0 h 2019141"/>
                <a:gd name="connsiteX1" fmla="*/ 5029200 w 5029200"/>
                <a:gd name="connsiteY1" fmla="*/ 0 h 2019141"/>
                <a:gd name="connsiteX2" fmla="*/ 5029200 w 5029200"/>
                <a:gd name="connsiteY2" fmla="*/ 2019141 h 2019141"/>
                <a:gd name="connsiteX3" fmla="*/ 0 w 5029200"/>
                <a:gd name="connsiteY3" fmla="*/ 2019141 h 2019141"/>
                <a:gd name="connsiteX4" fmla="*/ 0 w 5029200"/>
                <a:gd name="connsiteY4" fmla="*/ 0 h 201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0" h="2019141">
                  <a:moveTo>
                    <a:pt x="0" y="0"/>
                  </a:moveTo>
                  <a:lnTo>
                    <a:pt x="5029200" y="0"/>
                  </a:lnTo>
                  <a:lnTo>
                    <a:pt x="5029200" y="2019141"/>
                  </a:lnTo>
                  <a:lnTo>
                    <a:pt x="0" y="2019141"/>
                  </a:lnTo>
                  <a:lnTo>
                    <a:pt x="0" y="0"/>
                  </a:lnTo>
                  <a:close/>
                </a:path>
              </a:pathLst>
            </a:cu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300" kern="1200" dirty="0"/>
                <a:t>A change from one GAAP to another that is </a:t>
              </a:r>
              <a:r>
                <a:rPr lang="en-US" sz="2300" b="1" kern="1200" dirty="0"/>
                <a:t>justified</a:t>
              </a:r>
              <a:r>
                <a:rPr lang="en-US" sz="2300" kern="1200" dirty="0"/>
                <a:t> on the basis that the newly adopted accounting principle is </a:t>
              </a:r>
              <a:r>
                <a:rPr lang="en-US" sz="2300" b="1" kern="1200" dirty="0"/>
                <a:t>preferable</a:t>
              </a:r>
              <a:r>
                <a:rPr lang="en-US" sz="2300" kern="1200" dirty="0"/>
                <a:t>, based on the qualitative characteristics of financial reporting</a:t>
              </a:r>
            </a:p>
          </p:txBody>
        </p:sp>
        <p:sp>
          <p:nvSpPr>
            <p:cNvPr id="7" name="Freeform: Shape 6">
              <a:extLst>
                <a:ext uri="{FF2B5EF4-FFF2-40B4-BE49-F238E27FC236}">
                  <a16:creationId xmlns:a16="http://schemas.microsoft.com/office/drawing/2014/main" id="{689A597F-D9C5-8EB8-2242-01A029733485}"/>
                </a:ext>
              </a:extLst>
            </p:cNvPr>
            <p:cNvSpPr/>
            <p:nvPr/>
          </p:nvSpPr>
          <p:spPr>
            <a:xfrm>
              <a:off x="6095999" y="4108132"/>
              <a:ext cx="5029200" cy="2019141"/>
            </a:xfrm>
            <a:custGeom>
              <a:avLst/>
              <a:gdLst>
                <a:gd name="connsiteX0" fmla="*/ 0 w 5029200"/>
                <a:gd name="connsiteY0" fmla="*/ 0 h 2019141"/>
                <a:gd name="connsiteX1" fmla="*/ 5029200 w 5029200"/>
                <a:gd name="connsiteY1" fmla="*/ 0 h 2019141"/>
                <a:gd name="connsiteX2" fmla="*/ 5029200 w 5029200"/>
                <a:gd name="connsiteY2" fmla="*/ 2019141 h 2019141"/>
                <a:gd name="connsiteX3" fmla="*/ 0 w 5029200"/>
                <a:gd name="connsiteY3" fmla="*/ 2019141 h 2019141"/>
                <a:gd name="connsiteX4" fmla="*/ 0 w 5029200"/>
                <a:gd name="connsiteY4" fmla="*/ 0 h 201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0" h="2019141">
                  <a:moveTo>
                    <a:pt x="0" y="0"/>
                  </a:moveTo>
                  <a:lnTo>
                    <a:pt x="5029200" y="0"/>
                  </a:lnTo>
                  <a:lnTo>
                    <a:pt x="5029200" y="2019141"/>
                  </a:lnTo>
                  <a:lnTo>
                    <a:pt x="0" y="2019141"/>
                  </a:lnTo>
                  <a:lnTo>
                    <a:pt x="0" y="0"/>
                  </a:lnTo>
                  <a:close/>
                </a:path>
              </a:pathLst>
            </a:cu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300" kern="1200" dirty="0"/>
                <a:t>Implementation of new pronouncements</a:t>
              </a:r>
            </a:p>
          </p:txBody>
        </p:sp>
      </p:grpSp>
      <p:sp>
        <p:nvSpPr>
          <p:cNvPr id="8" name="Slide Number Placeholder 6">
            <a:extLst>
              <a:ext uri="{FF2B5EF4-FFF2-40B4-BE49-F238E27FC236}">
                <a16:creationId xmlns:a16="http://schemas.microsoft.com/office/drawing/2014/main" id="{90F87B8A-83B7-83A0-F7B3-ECB42154C261}"/>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17596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F140-4AF4-57E9-BEA4-4D01D1368FDA}"/>
              </a:ext>
            </a:extLst>
          </p:cNvPr>
          <p:cNvSpPr>
            <a:spLocks noGrp="1"/>
          </p:cNvSpPr>
          <p:nvPr>
            <p:ph type="title"/>
          </p:nvPr>
        </p:nvSpPr>
        <p:spPr/>
        <p:txBody>
          <a:bodyPr/>
          <a:lstStyle/>
          <a:p>
            <a:r>
              <a:rPr lang="en-US" sz="3600" dirty="0">
                <a:solidFill>
                  <a:schemeClr val="tx2"/>
                </a:solidFill>
              </a:rPr>
              <a:t>GASB 100 – Accounting Changes</a:t>
            </a:r>
          </a:p>
        </p:txBody>
      </p:sp>
      <p:graphicFrame>
        <p:nvGraphicFramePr>
          <p:cNvPr id="4" name="Content Placeholder 3">
            <a:extLst>
              <a:ext uri="{FF2B5EF4-FFF2-40B4-BE49-F238E27FC236}">
                <a16:creationId xmlns:a16="http://schemas.microsoft.com/office/drawing/2014/main" id="{7E8A3600-F26A-B04C-6F26-60E9C053FB66}"/>
              </a:ext>
            </a:extLst>
          </p:cNvPr>
          <p:cNvGraphicFramePr>
            <a:graphicFrameLocks noGrp="1"/>
          </p:cNvGraphicFramePr>
          <p:nvPr>
            <p:ph idx="1"/>
          </p:nvPr>
        </p:nvGraphicFramePr>
        <p:xfrm>
          <a:off x="1066800" y="1825625"/>
          <a:ext cx="10058400" cy="43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6">
            <a:extLst>
              <a:ext uri="{FF2B5EF4-FFF2-40B4-BE49-F238E27FC236}">
                <a16:creationId xmlns:a16="http://schemas.microsoft.com/office/drawing/2014/main" id="{6AD80896-884A-8541-B16E-F51BBD63330F}"/>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11</a:t>
            </a:fld>
            <a:endParaRPr lang="en-US" dirty="0"/>
          </a:p>
        </p:txBody>
      </p:sp>
    </p:spTree>
    <p:extLst>
      <p:ext uri="{BB962C8B-B14F-4D97-AF65-F5344CB8AC3E}">
        <p14:creationId xmlns:p14="http://schemas.microsoft.com/office/powerpoint/2010/main" val="216908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F140-4AF4-57E9-BEA4-4D01D1368FDA}"/>
              </a:ext>
            </a:extLst>
          </p:cNvPr>
          <p:cNvSpPr>
            <a:spLocks noGrp="1"/>
          </p:cNvSpPr>
          <p:nvPr>
            <p:ph type="title"/>
          </p:nvPr>
        </p:nvSpPr>
        <p:spPr/>
        <p:txBody>
          <a:bodyPr/>
          <a:lstStyle/>
          <a:p>
            <a:r>
              <a:rPr lang="en-US" sz="3600" dirty="0">
                <a:solidFill>
                  <a:schemeClr val="tx2"/>
                </a:solidFill>
              </a:rPr>
              <a:t>GASB 100 – Accounting Changes</a:t>
            </a:r>
          </a:p>
        </p:txBody>
      </p:sp>
      <p:sp>
        <p:nvSpPr>
          <p:cNvPr id="5" name="Freeform: Shape 4">
            <a:extLst>
              <a:ext uri="{FF2B5EF4-FFF2-40B4-BE49-F238E27FC236}">
                <a16:creationId xmlns:a16="http://schemas.microsoft.com/office/drawing/2014/main" id="{888DCF4A-376A-08EE-6D57-DC031BAF6CC6}"/>
              </a:ext>
            </a:extLst>
          </p:cNvPr>
          <p:cNvSpPr/>
          <p:nvPr/>
        </p:nvSpPr>
        <p:spPr>
          <a:xfrm>
            <a:off x="1066800" y="1959749"/>
            <a:ext cx="10058399" cy="1420109"/>
          </a:xfrm>
          <a:custGeom>
            <a:avLst/>
            <a:gdLst>
              <a:gd name="connsiteX0" fmla="*/ 0 w 10058399"/>
              <a:gd name="connsiteY0" fmla="*/ 0 h 1420109"/>
              <a:gd name="connsiteX1" fmla="*/ 10058399 w 10058399"/>
              <a:gd name="connsiteY1" fmla="*/ 0 h 1420109"/>
              <a:gd name="connsiteX2" fmla="*/ 10058399 w 10058399"/>
              <a:gd name="connsiteY2" fmla="*/ 1420109 h 1420109"/>
              <a:gd name="connsiteX3" fmla="*/ 0 w 10058399"/>
              <a:gd name="connsiteY3" fmla="*/ 1420109 h 1420109"/>
              <a:gd name="connsiteX4" fmla="*/ 0 w 10058399"/>
              <a:gd name="connsiteY4" fmla="*/ 0 h 142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420109">
                <a:moveTo>
                  <a:pt x="0" y="0"/>
                </a:moveTo>
                <a:lnTo>
                  <a:pt x="10058399" y="0"/>
                </a:lnTo>
                <a:lnTo>
                  <a:pt x="10058399" y="1420109"/>
                </a:lnTo>
                <a:lnTo>
                  <a:pt x="0" y="1420109"/>
                </a:lnTo>
                <a:lnTo>
                  <a:pt x="0" y="0"/>
                </a:lnTo>
                <a:close/>
              </a:path>
            </a:pathLst>
          </a:custGeom>
          <a:solidFill>
            <a:schemeClr val="tx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3. A </a:t>
            </a:r>
            <a:r>
              <a:rPr lang="en-US" sz="4000" i="1" kern="1200" dirty="0"/>
              <a:t>change</a:t>
            </a:r>
            <a:r>
              <a:rPr lang="en-US" sz="4000" i="0" kern="1200" dirty="0"/>
              <a:t> </a:t>
            </a:r>
            <a:r>
              <a:rPr lang="en-US" sz="4000" i="0" u="sng" kern="1200" dirty="0"/>
              <a:t>to or within the financial reporting entity</a:t>
            </a:r>
            <a:r>
              <a:rPr lang="en-US" sz="4000" i="0" kern="1200" dirty="0"/>
              <a:t> results from:</a:t>
            </a:r>
          </a:p>
        </p:txBody>
      </p:sp>
      <p:sp>
        <p:nvSpPr>
          <p:cNvPr id="6" name="Freeform: Shape 5">
            <a:extLst>
              <a:ext uri="{FF2B5EF4-FFF2-40B4-BE49-F238E27FC236}">
                <a16:creationId xmlns:a16="http://schemas.microsoft.com/office/drawing/2014/main" id="{5B3AE514-ACB7-CB88-55A9-B9F6280D3B97}"/>
              </a:ext>
            </a:extLst>
          </p:cNvPr>
          <p:cNvSpPr/>
          <p:nvPr/>
        </p:nvSpPr>
        <p:spPr>
          <a:xfrm>
            <a:off x="1066800" y="3379858"/>
            <a:ext cx="10058399" cy="2701080"/>
          </a:xfrm>
          <a:custGeom>
            <a:avLst/>
            <a:gdLst>
              <a:gd name="connsiteX0" fmla="*/ 0 w 10058399"/>
              <a:gd name="connsiteY0" fmla="*/ 0 h 2701080"/>
              <a:gd name="connsiteX1" fmla="*/ 10058399 w 10058399"/>
              <a:gd name="connsiteY1" fmla="*/ 0 h 2701080"/>
              <a:gd name="connsiteX2" fmla="*/ 10058399 w 10058399"/>
              <a:gd name="connsiteY2" fmla="*/ 2701080 h 2701080"/>
              <a:gd name="connsiteX3" fmla="*/ 0 w 10058399"/>
              <a:gd name="connsiteY3" fmla="*/ 2701080 h 2701080"/>
              <a:gd name="connsiteX4" fmla="*/ 0 w 10058399"/>
              <a:gd name="connsiteY4" fmla="*/ 0 h 2701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2701080">
                <a:moveTo>
                  <a:pt x="0" y="0"/>
                </a:moveTo>
                <a:lnTo>
                  <a:pt x="10058399" y="0"/>
                </a:lnTo>
                <a:lnTo>
                  <a:pt x="10058399" y="2701080"/>
                </a:lnTo>
                <a:lnTo>
                  <a:pt x="0" y="2701080"/>
                </a:lnTo>
                <a:lnTo>
                  <a:pt x="0" y="0"/>
                </a:lnTo>
                <a:close/>
              </a:path>
            </a:pathLst>
          </a:custGeom>
          <a:solidFill>
            <a:schemeClr val="bg1">
              <a:lumMod val="85000"/>
              <a:alpha val="90000"/>
            </a:schemeClr>
          </a:solidFill>
          <a:ln>
            <a:solidFill>
              <a:schemeClr val="bg2"/>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Addition/removal of a fund that results from movement of </a:t>
            </a:r>
            <a:r>
              <a:rPr lang="en-US" sz="2400" b="1" u="sng" kern="1200" dirty="0"/>
              <a:t>continuing operations</a:t>
            </a:r>
            <a:r>
              <a:rPr lang="en-US" sz="2400" kern="1200" dirty="0"/>
              <a:t> within the Primary Government, including its blended component units</a:t>
            </a:r>
          </a:p>
          <a:p>
            <a:pPr marL="228600" lvl="1" indent="-228600" algn="l" defTabSz="1066800">
              <a:lnSpc>
                <a:spcPct val="90000"/>
              </a:lnSpc>
              <a:spcBef>
                <a:spcPct val="0"/>
              </a:spcBef>
              <a:spcAft>
                <a:spcPct val="15000"/>
              </a:spcAft>
              <a:buChar char="•"/>
            </a:pPr>
            <a:r>
              <a:rPr lang="en-US" sz="2400" b="1" u="sng" kern="1200" dirty="0"/>
              <a:t>A change in the fund presentation as major or nonmajor</a:t>
            </a:r>
          </a:p>
          <a:p>
            <a:pPr marL="228600" lvl="1" indent="-228600" algn="l" defTabSz="1066800">
              <a:lnSpc>
                <a:spcPct val="90000"/>
              </a:lnSpc>
              <a:spcBef>
                <a:spcPct val="0"/>
              </a:spcBef>
              <a:spcAft>
                <a:spcPct val="15000"/>
              </a:spcAft>
              <a:buChar char="•"/>
            </a:pPr>
            <a:r>
              <a:rPr lang="en-US" sz="2400" kern="1200" dirty="0"/>
              <a:t>Addition/removal of a component unit </a:t>
            </a:r>
          </a:p>
          <a:p>
            <a:pPr marL="228600" lvl="1" indent="-228600" algn="l" defTabSz="1066800">
              <a:lnSpc>
                <a:spcPct val="90000"/>
              </a:lnSpc>
              <a:spcBef>
                <a:spcPct val="0"/>
              </a:spcBef>
              <a:spcAft>
                <a:spcPct val="15000"/>
              </a:spcAft>
              <a:buChar char="•"/>
            </a:pPr>
            <a:r>
              <a:rPr lang="en-US" sz="2400" kern="1200" dirty="0"/>
              <a:t>Change in presentation (blended or discrete) of a component unit</a:t>
            </a:r>
          </a:p>
        </p:txBody>
      </p:sp>
      <p:sp>
        <p:nvSpPr>
          <p:cNvPr id="3" name="Slide Number Placeholder 6">
            <a:extLst>
              <a:ext uri="{FF2B5EF4-FFF2-40B4-BE49-F238E27FC236}">
                <a16:creationId xmlns:a16="http://schemas.microsoft.com/office/drawing/2014/main" id="{29FABCD1-6347-A939-3799-65FC0054A811}"/>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12</a:t>
            </a:fld>
            <a:endParaRPr lang="en-US" dirty="0"/>
          </a:p>
        </p:txBody>
      </p:sp>
    </p:spTree>
    <p:extLst>
      <p:ext uri="{BB962C8B-B14F-4D97-AF65-F5344CB8AC3E}">
        <p14:creationId xmlns:p14="http://schemas.microsoft.com/office/powerpoint/2010/main" val="3190116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F140-4AF4-57E9-BEA4-4D01D1368FDA}"/>
              </a:ext>
            </a:extLst>
          </p:cNvPr>
          <p:cNvSpPr>
            <a:spLocks noGrp="1"/>
          </p:cNvSpPr>
          <p:nvPr>
            <p:ph type="title"/>
          </p:nvPr>
        </p:nvSpPr>
        <p:spPr/>
        <p:txBody>
          <a:bodyPr/>
          <a:lstStyle/>
          <a:p>
            <a:r>
              <a:rPr lang="en-US" sz="3600" dirty="0">
                <a:solidFill>
                  <a:schemeClr val="tx2"/>
                </a:solidFill>
              </a:rPr>
              <a:t>GASB 100 – Error Corrections</a:t>
            </a:r>
          </a:p>
        </p:txBody>
      </p:sp>
      <p:graphicFrame>
        <p:nvGraphicFramePr>
          <p:cNvPr id="4" name="Content Placeholder 3">
            <a:extLst>
              <a:ext uri="{FF2B5EF4-FFF2-40B4-BE49-F238E27FC236}">
                <a16:creationId xmlns:a16="http://schemas.microsoft.com/office/drawing/2014/main" id="{7E8A3600-F26A-B04C-6F26-60E9C053FB66}"/>
              </a:ext>
            </a:extLst>
          </p:cNvPr>
          <p:cNvGraphicFramePr>
            <a:graphicFrameLocks noGrp="1"/>
          </p:cNvGraphicFramePr>
          <p:nvPr>
            <p:ph idx="1"/>
          </p:nvPr>
        </p:nvGraphicFramePr>
        <p:xfrm>
          <a:off x="1066800" y="1825625"/>
          <a:ext cx="10058400" cy="43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6">
            <a:extLst>
              <a:ext uri="{FF2B5EF4-FFF2-40B4-BE49-F238E27FC236}">
                <a16:creationId xmlns:a16="http://schemas.microsoft.com/office/drawing/2014/main" id="{FCD54955-0BBF-7ED1-DCAB-12A60A1753CA}"/>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13</a:t>
            </a:fld>
            <a:endParaRPr lang="en-US" dirty="0"/>
          </a:p>
        </p:txBody>
      </p:sp>
    </p:spTree>
    <p:extLst>
      <p:ext uri="{BB962C8B-B14F-4D97-AF65-F5344CB8AC3E}">
        <p14:creationId xmlns:p14="http://schemas.microsoft.com/office/powerpoint/2010/main" val="380691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F140-4AF4-57E9-BEA4-4D01D1368FDA}"/>
              </a:ext>
            </a:extLst>
          </p:cNvPr>
          <p:cNvSpPr>
            <a:spLocks noGrp="1"/>
          </p:cNvSpPr>
          <p:nvPr>
            <p:ph type="title"/>
          </p:nvPr>
        </p:nvSpPr>
        <p:spPr/>
        <p:txBody>
          <a:bodyPr/>
          <a:lstStyle/>
          <a:p>
            <a:r>
              <a:rPr lang="en-US" sz="3600" dirty="0">
                <a:solidFill>
                  <a:schemeClr val="tx2"/>
                </a:solidFill>
              </a:rPr>
              <a:t>GASB 100 – Accounting Changes and Error Corrections</a:t>
            </a:r>
          </a:p>
        </p:txBody>
      </p:sp>
      <p:graphicFrame>
        <p:nvGraphicFramePr>
          <p:cNvPr id="4" name="Content Placeholder 3">
            <a:extLst>
              <a:ext uri="{FF2B5EF4-FFF2-40B4-BE49-F238E27FC236}">
                <a16:creationId xmlns:a16="http://schemas.microsoft.com/office/drawing/2014/main" id="{7E8A3600-F26A-B04C-6F26-60E9C053FB66}"/>
              </a:ext>
            </a:extLst>
          </p:cNvPr>
          <p:cNvGraphicFramePr>
            <a:graphicFrameLocks noGrp="1"/>
          </p:cNvGraphicFramePr>
          <p:nvPr>
            <p:ph idx="1"/>
          </p:nvPr>
        </p:nvGraphicFramePr>
        <p:xfrm>
          <a:off x="1066800" y="1825625"/>
          <a:ext cx="10058400" cy="43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7D98F12D-1D2B-728C-5A43-876DCEE62F4E}"/>
              </a:ext>
            </a:extLst>
          </p:cNvPr>
          <p:cNvSpPr/>
          <p:nvPr/>
        </p:nvSpPr>
        <p:spPr>
          <a:xfrm>
            <a:off x="8792308" y="5474677"/>
            <a:ext cx="2426677" cy="829287"/>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ysClr val="windowText" lastClr="000000"/>
                </a:solidFill>
              </a:rPr>
              <a:t>No practicality exception!</a:t>
            </a:r>
            <a:endParaRPr lang="en-US" dirty="0">
              <a:solidFill>
                <a:sysClr val="windowText" lastClr="000000"/>
              </a:solidFill>
            </a:endParaRPr>
          </a:p>
        </p:txBody>
      </p:sp>
      <p:sp>
        <p:nvSpPr>
          <p:cNvPr id="5" name="Slide Number Placeholder 6">
            <a:extLst>
              <a:ext uri="{FF2B5EF4-FFF2-40B4-BE49-F238E27FC236}">
                <a16:creationId xmlns:a16="http://schemas.microsoft.com/office/drawing/2014/main" id="{565B9D08-B8F0-1304-C26F-1286D2374746}"/>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14</a:t>
            </a:fld>
            <a:endParaRPr lang="en-US" dirty="0"/>
          </a:p>
        </p:txBody>
      </p:sp>
    </p:spTree>
    <p:extLst>
      <p:ext uri="{BB962C8B-B14F-4D97-AF65-F5344CB8AC3E}">
        <p14:creationId xmlns:p14="http://schemas.microsoft.com/office/powerpoint/2010/main" val="287869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F140-4AF4-57E9-BEA4-4D01D1368FDA}"/>
              </a:ext>
            </a:extLst>
          </p:cNvPr>
          <p:cNvSpPr>
            <a:spLocks noGrp="1"/>
          </p:cNvSpPr>
          <p:nvPr>
            <p:ph type="title"/>
          </p:nvPr>
        </p:nvSpPr>
        <p:spPr/>
        <p:txBody>
          <a:bodyPr/>
          <a:lstStyle/>
          <a:p>
            <a:r>
              <a:rPr lang="en-US" sz="3600" dirty="0">
                <a:solidFill>
                  <a:schemeClr val="tx2"/>
                </a:solidFill>
              </a:rPr>
              <a:t>GASB 100 – Accounting Changes and Error Corrections</a:t>
            </a:r>
          </a:p>
        </p:txBody>
      </p:sp>
      <p:graphicFrame>
        <p:nvGraphicFramePr>
          <p:cNvPr id="4" name="Content Placeholder 3">
            <a:extLst>
              <a:ext uri="{FF2B5EF4-FFF2-40B4-BE49-F238E27FC236}">
                <a16:creationId xmlns:a16="http://schemas.microsoft.com/office/drawing/2014/main" id="{7E8A3600-F26A-B04C-6F26-60E9C053FB66}"/>
              </a:ext>
            </a:extLst>
          </p:cNvPr>
          <p:cNvGraphicFramePr>
            <a:graphicFrameLocks noGrp="1"/>
          </p:cNvGraphicFramePr>
          <p:nvPr>
            <p:ph idx="1"/>
          </p:nvPr>
        </p:nvGraphicFramePr>
        <p:xfrm>
          <a:off x="1066800" y="1825625"/>
          <a:ext cx="10058400" cy="43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6">
            <a:extLst>
              <a:ext uri="{FF2B5EF4-FFF2-40B4-BE49-F238E27FC236}">
                <a16:creationId xmlns:a16="http://schemas.microsoft.com/office/drawing/2014/main" id="{21AEE4E3-C48E-7FB5-F63D-3729F7AF2768}"/>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15</a:t>
            </a:fld>
            <a:endParaRPr lang="en-US" dirty="0"/>
          </a:p>
        </p:txBody>
      </p:sp>
    </p:spTree>
    <p:extLst>
      <p:ext uri="{BB962C8B-B14F-4D97-AF65-F5344CB8AC3E}">
        <p14:creationId xmlns:p14="http://schemas.microsoft.com/office/powerpoint/2010/main" val="3276073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F140-4AF4-57E9-BEA4-4D01D1368FDA}"/>
              </a:ext>
            </a:extLst>
          </p:cNvPr>
          <p:cNvSpPr>
            <a:spLocks noGrp="1"/>
          </p:cNvSpPr>
          <p:nvPr>
            <p:ph type="title"/>
          </p:nvPr>
        </p:nvSpPr>
        <p:spPr/>
        <p:txBody>
          <a:bodyPr/>
          <a:lstStyle/>
          <a:p>
            <a:r>
              <a:rPr lang="en-US" sz="3600" dirty="0">
                <a:solidFill>
                  <a:schemeClr val="tx2"/>
                </a:solidFill>
              </a:rPr>
              <a:t>GASB 100 – Change in Major Funds Display Example</a:t>
            </a:r>
          </a:p>
        </p:txBody>
      </p:sp>
      <p:pic>
        <p:nvPicPr>
          <p:cNvPr id="7" name="Content Placeholder 6">
            <a:extLst>
              <a:ext uri="{FF2B5EF4-FFF2-40B4-BE49-F238E27FC236}">
                <a16:creationId xmlns:a16="http://schemas.microsoft.com/office/drawing/2014/main" id="{C26D713B-817E-9565-9CB3-841AD3D15F47}"/>
              </a:ext>
            </a:extLst>
          </p:cNvPr>
          <p:cNvPicPr>
            <a:picLocks noGrp="1" noChangeAspect="1"/>
          </p:cNvPicPr>
          <p:nvPr>
            <p:ph idx="1"/>
          </p:nvPr>
        </p:nvPicPr>
        <p:blipFill>
          <a:blip r:embed="rId3"/>
          <a:stretch>
            <a:fillRect/>
          </a:stretch>
        </p:blipFill>
        <p:spPr>
          <a:xfrm>
            <a:off x="1066800" y="2690037"/>
            <a:ext cx="10569140" cy="655943"/>
          </a:xfrm>
          <a:ln>
            <a:solidFill>
              <a:schemeClr val="tx2"/>
            </a:solidFill>
          </a:ln>
        </p:spPr>
      </p:pic>
      <p:pic>
        <p:nvPicPr>
          <p:cNvPr id="9" name="Picture 8">
            <a:extLst>
              <a:ext uri="{FF2B5EF4-FFF2-40B4-BE49-F238E27FC236}">
                <a16:creationId xmlns:a16="http://schemas.microsoft.com/office/drawing/2014/main" id="{D5313B59-2B78-48C9-880A-02E2165C1775}"/>
              </a:ext>
            </a:extLst>
          </p:cNvPr>
          <p:cNvPicPr>
            <a:picLocks noChangeAspect="1"/>
          </p:cNvPicPr>
          <p:nvPr/>
        </p:nvPicPr>
        <p:blipFill>
          <a:blip r:embed="rId4"/>
          <a:stretch>
            <a:fillRect/>
          </a:stretch>
        </p:blipFill>
        <p:spPr>
          <a:xfrm>
            <a:off x="1066801" y="3624948"/>
            <a:ext cx="10569140" cy="1772135"/>
          </a:xfrm>
          <a:prstGeom prst="rect">
            <a:avLst/>
          </a:prstGeom>
          <a:ln>
            <a:solidFill>
              <a:schemeClr val="tx2"/>
            </a:solidFill>
          </a:ln>
        </p:spPr>
      </p:pic>
      <p:pic>
        <p:nvPicPr>
          <p:cNvPr id="11" name="Graphic 10" descr="Arrow Down with solid fill">
            <a:extLst>
              <a:ext uri="{FF2B5EF4-FFF2-40B4-BE49-F238E27FC236}">
                <a16:creationId xmlns:a16="http://schemas.microsoft.com/office/drawing/2014/main" id="{0F58781B-F229-FC1B-E18A-67C2EDF119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7525" y="1531082"/>
            <a:ext cx="1018712" cy="1018712"/>
          </a:xfrm>
          <a:prstGeom prst="rect">
            <a:avLst/>
          </a:prstGeom>
        </p:spPr>
      </p:pic>
      <p:pic>
        <p:nvPicPr>
          <p:cNvPr id="12" name="Graphic 11" descr="Arrow Down with solid fill">
            <a:extLst>
              <a:ext uri="{FF2B5EF4-FFF2-40B4-BE49-F238E27FC236}">
                <a16:creationId xmlns:a16="http://schemas.microsoft.com/office/drawing/2014/main" id="{4E5545E8-DF41-DC78-87C3-A7060C42A3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42936" y="1532600"/>
            <a:ext cx="1018712" cy="1018712"/>
          </a:xfrm>
          <a:prstGeom prst="rect">
            <a:avLst/>
          </a:prstGeom>
        </p:spPr>
      </p:pic>
      <p:pic>
        <p:nvPicPr>
          <p:cNvPr id="13" name="Graphic 12" descr="Arrow Down with solid fill">
            <a:extLst>
              <a:ext uri="{FF2B5EF4-FFF2-40B4-BE49-F238E27FC236}">
                <a16:creationId xmlns:a16="http://schemas.microsoft.com/office/drawing/2014/main" id="{5B132A37-C14C-142F-4DBF-3310DD0DA0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58347" y="1531082"/>
            <a:ext cx="1018712" cy="1018712"/>
          </a:xfrm>
          <a:prstGeom prst="rect">
            <a:avLst/>
          </a:prstGeom>
        </p:spPr>
      </p:pic>
      <p:sp>
        <p:nvSpPr>
          <p:cNvPr id="14" name="TextBox 13">
            <a:extLst>
              <a:ext uri="{FF2B5EF4-FFF2-40B4-BE49-F238E27FC236}">
                <a16:creationId xmlns:a16="http://schemas.microsoft.com/office/drawing/2014/main" id="{057FD634-C228-4D57-2024-181A09DDFAFA}"/>
              </a:ext>
            </a:extLst>
          </p:cNvPr>
          <p:cNvSpPr txBox="1"/>
          <p:nvPr/>
        </p:nvSpPr>
        <p:spPr>
          <a:xfrm>
            <a:off x="11584510" y="3701031"/>
            <a:ext cx="725162" cy="307777"/>
          </a:xfrm>
          <a:prstGeom prst="rect">
            <a:avLst/>
          </a:prstGeom>
          <a:noFill/>
          <a:ln>
            <a:noFill/>
          </a:ln>
        </p:spPr>
        <p:txBody>
          <a:bodyPr wrap="square" rtlCol="0">
            <a:spAutoFit/>
          </a:bodyPr>
          <a:lstStyle/>
          <a:p>
            <a:r>
              <a:rPr lang="en-US" sz="1400" b="1" dirty="0">
                <a:solidFill>
                  <a:srgbClr val="FFC000"/>
                </a:solidFill>
              </a:rPr>
              <a:t>PY FS</a:t>
            </a:r>
          </a:p>
        </p:txBody>
      </p:sp>
      <p:sp>
        <p:nvSpPr>
          <p:cNvPr id="15" name="TextBox 14">
            <a:extLst>
              <a:ext uri="{FF2B5EF4-FFF2-40B4-BE49-F238E27FC236}">
                <a16:creationId xmlns:a16="http://schemas.microsoft.com/office/drawing/2014/main" id="{704CE66E-BE6A-A877-3585-04C758D6B6F3}"/>
              </a:ext>
            </a:extLst>
          </p:cNvPr>
          <p:cNvSpPr txBox="1"/>
          <p:nvPr/>
        </p:nvSpPr>
        <p:spPr>
          <a:xfrm>
            <a:off x="3388759" y="5676051"/>
            <a:ext cx="5414481" cy="369332"/>
          </a:xfrm>
          <a:prstGeom prst="rect">
            <a:avLst/>
          </a:prstGeom>
          <a:noFill/>
          <a:ln>
            <a:solidFill>
              <a:schemeClr val="bg2"/>
            </a:solidFill>
          </a:ln>
        </p:spPr>
        <p:txBody>
          <a:bodyPr wrap="square" rtlCol="0">
            <a:spAutoFit/>
          </a:bodyPr>
          <a:lstStyle/>
          <a:p>
            <a:pPr algn="ctr"/>
            <a:r>
              <a:rPr lang="en-US" dirty="0">
                <a:solidFill>
                  <a:srgbClr val="FFC000"/>
                </a:solidFill>
              </a:rPr>
              <a:t>“Reporting unit” = Column (excluding total columns)</a:t>
            </a:r>
          </a:p>
        </p:txBody>
      </p:sp>
      <p:sp>
        <p:nvSpPr>
          <p:cNvPr id="16" name="Rectangle 15">
            <a:extLst>
              <a:ext uri="{FF2B5EF4-FFF2-40B4-BE49-F238E27FC236}">
                <a16:creationId xmlns:a16="http://schemas.microsoft.com/office/drawing/2014/main" id="{F60DAEBF-029F-7C73-04E6-DDA9A7ACF799}"/>
              </a:ext>
            </a:extLst>
          </p:cNvPr>
          <p:cNvSpPr/>
          <p:nvPr/>
        </p:nvSpPr>
        <p:spPr>
          <a:xfrm>
            <a:off x="10665887" y="4097835"/>
            <a:ext cx="918623" cy="34288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ED8E6FED-8192-9E7A-B3E7-1EBD5B63DDFF}"/>
              </a:ext>
            </a:extLst>
          </p:cNvPr>
          <p:cNvSpPr/>
          <p:nvPr/>
        </p:nvSpPr>
        <p:spPr>
          <a:xfrm>
            <a:off x="1701209" y="4683787"/>
            <a:ext cx="952463" cy="417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6">
            <a:extLst>
              <a:ext uri="{FF2B5EF4-FFF2-40B4-BE49-F238E27FC236}">
                <a16:creationId xmlns:a16="http://schemas.microsoft.com/office/drawing/2014/main" id="{B75B6E63-230D-E4E0-0575-244D6C493839}"/>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16</a:t>
            </a:fld>
            <a:endParaRPr lang="en-US" dirty="0"/>
          </a:p>
        </p:txBody>
      </p:sp>
    </p:spTree>
    <p:extLst>
      <p:ext uri="{BB962C8B-B14F-4D97-AF65-F5344CB8AC3E}">
        <p14:creationId xmlns:p14="http://schemas.microsoft.com/office/powerpoint/2010/main" val="174095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D75A9D-F684-3137-403A-32C3BA1048E2}"/>
              </a:ext>
            </a:extLst>
          </p:cNvPr>
          <p:cNvPicPr>
            <a:picLocks noChangeAspect="1"/>
          </p:cNvPicPr>
          <p:nvPr/>
        </p:nvPicPr>
        <p:blipFill>
          <a:blip r:embed="rId3"/>
          <a:stretch>
            <a:fillRect/>
          </a:stretch>
        </p:blipFill>
        <p:spPr>
          <a:xfrm>
            <a:off x="1896533" y="0"/>
            <a:ext cx="8398933" cy="6858000"/>
          </a:xfrm>
          <a:prstGeom prst="rect">
            <a:avLst/>
          </a:prstGeom>
        </p:spPr>
      </p:pic>
      <p:pic>
        <p:nvPicPr>
          <p:cNvPr id="18" name="Graphic 17" descr="Ghost with solid fill">
            <a:extLst>
              <a:ext uri="{FF2B5EF4-FFF2-40B4-BE49-F238E27FC236}">
                <a16:creationId xmlns:a16="http://schemas.microsoft.com/office/drawing/2014/main" id="{B2B1B628-2041-7967-DD7D-F28E24C231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26556" y="68690"/>
            <a:ext cx="1497459" cy="1497459"/>
          </a:xfrm>
          <a:prstGeom prst="rect">
            <a:avLst/>
          </a:prstGeom>
        </p:spPr>
      </p:pic>
      <p:cxnSp>
        <p:nvCxnSpPr>
          <p:cNvPr id="20" name="Straight Arrow Connector 19">
            <a:extLst>
              <a:ext uri="{FF2B5EF4-FFF2-40B4-BE49-F238E27FC236}">
                <a16:creationId xmlns:a16="http://schemas.microsoft.com/office/drawing/2014/main" id="{4642B2F2-C510-38F9-2056-4F3FDEAEC133}"/>
              </a:ext>
            </a:extLst>
          </p:cNvPr>
          <p:cNvCxnSpPr/>
          <p:nvPr/>
        </p:nvCxnSpPr>
        <p:spPr>
          <a:xfrm flipH="1" flipV="1">
            <a:off x="8548099" y="359596"/>
            <a:ext cx="2034283" cy="277402"/>
          </a:xfrm>
          <a:prstGeom prst="straightConnector1">
            <a:avLst/>
          </a:prstGeom>
          <a:ln>
            <a:solidFill>
              <a:schemeClr val="bg2"/>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8E405D8B-0CA6-5E1F-13D6-9066B8040F59}"/>
              </a:ext>
            </a:extLst>
          </p:cNvPr>
          <p:cNvCxnSpPr>
            <a:cxnSpLocks/>
          </p:cNvCxnSpPr>
          <p:nvPr/>
        </p:nvCxnSpPr>
        <p:spPr>
          <a:xfrm flipH="1" flipV="1">
            <a:off x="7818634" y="359596"/>
            <a:ext cx="2763748" cy="490593"/>
          </a:xfrm>
          <a:prstGeom prst="straightConnector1">
            <a:avLst/>
          </a:prstGeom>
          <a:ln>
            <a:solidFill>
              <a:schemeClr val="bg2"/>
            </a:solidFill>
            <a:tailEnd type="triangle"/>
          </a:ln>
        </p:spPr>
        <p:style>
          <a:lnRef idx="1">
            <a:schemeClr val="accent2"/>
          </a:lnRef>
          <a:fillRef idx="0">
            <a:schemeClr val="accent2"/>
          </a:fillRef>
          <a:effectRef idx="0">
            <a:schemeClr val="accent2"/>
          </a:effectRef>
          <a:fontRef idx="minor">
            <a:schemeClr val="tx1"/>
          </a:fontRef>
        </p:style>
      </p:cxnSp>
      <p:sp>
        <p:nvSpPr>
          <p:cNvPr id="2" name="Oval 1">
            <a:extLst>
              <a:ext uri="{FF2B5EF4-FFF2-40B4-BE49-F238E27FC236}">
                <a16:creationId xmlns:a16="http://schemas.microsoft.com/office/drawing/2014/main" id="{5DF4B0E0-8583-CFB1-8C46-3D10AF58EA37}"/>
              </a:ext>
            </a:extLst>
          </p:cNvPr>
          <p:cNvSpPr/>
          <p:nvPr/>
        </p:nvSpPr>
        <p:spPr>
          <a:xfrm>
            <a:off x="1616149" y="5677786"/>
            <a:ext cx="2073349" cy="53162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6">
            <a:extLst>
              <a:ext uri="{FF2B5EF4-FFF2-40B4-BE49-F238E27FC236}">
                <a16:creationId xmlns:a16="http://schemas.microsoft.com/office/drawing/2014/main" id="{150E3372-1089-21CE-4C9E-DC2CDE992C7E}"/>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17</a:t>
            </a:fld>
            <a:endParaRPr lang="en-US" dirty="0"/>
          </a:p>
        </p:txBody>
      </p:sp>
    </p:spTree>
    <p:extLst>
      <p:ext uri="{BB962C8B-B14F-4D97-AF65-F5344CB8AC3E}">
        <p14:creationId xmlns:p14="http://schemas.microsoft.com/office/powerpoint/2010/main" val="23940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2" presetClass="emph" presetSubtype="0" fill="hold" nodeType="afterEffect">
                                  <p:stCondLst>
                                    <p:cond delay="0"/>
                                  </p:stCondLst>
                                  <p:childTnLst>
                                    <p:animRot by="120000">
                                      <p:cBhvr>
                                        <p:cTn id="11" dur="100" fill="hold">
                                          <p:stCondLst>
                                            <p:cond delay="0"/>
                                          </p:stCondLst>
                                        </p:cTn>
                                        <p:tgtEl>
                                          <p:spTgt spid="18"/>
                                        </p:tgtEl>
                                        <p:attrNameLst>
                                          <p:attrName>r</p:attrName>
                                        </p:attrNameLst>
                                      </p:cBhvr>
                                    </p:animRot>
                                    <p:animRot by="-240000">
                                      <p:cBhvr>
                                        <p:cTn id="12" dur="200" fill="hold">
                                          <p:stCondLst>
                                            <p:cond delay="200"/>
                                          </p:stCondLst>
                                        </p:cTn>
                                        <p:tgtEl>
                                          <p:spTgt spid="18"/>
                                        </p:tgtEl>
                                        <p:attrNameLst>
                                          <p:attrName>r</p:attrName>
                                        </p:attrNameLst>
                                      </p:cBhvr>
                                    </p:animRot>
                                    <p:animRot by="240000">
                                      <p:cBhvr>
                                        <p:cTn id="13" dur="200" fill="hold">
                                          <p:stCondLst>
                                            <p:cond delay="400"/>
                                          </p:stCondLst>
                                        </p:cTn>
                                        <p:tgtEl>
                                          <p:spTgt spid="18"/>
                                        </p:tgtEl>
                                        <p:attrNameLst>
                                          <p:attrName>r</p:attrName>
                                        </p:attrNameLst>
                                      </p:cBhvr>
                                    </p:animRot>
                                    <p:animRot by="-240000">
                                      <p:cBhvr>
                                        <p:cTn id="14" dur="200" fill="hold">
                                          <p:stCondLst>
                                            <p:cond delay="600"/>
                                          </p:stCondLst>
                                        </p:cTn>
                                        <p:tgtEl>
                                          <p:spTgt spid="18"/>
                                        </p:tgtEl>
                                        <p:attrNameLst>
                                          <p:attrName>r</p:attrName>
                                        </p:attrNameLst>
                                      </p:cBhvr>
                                    </p:animRot>
                                    <p:animRot by="120000">
                                      <p:cBhvr>
                                        <p:cTn id="15"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CA3C-F39E-0C95-7B4D-319E22B0BB3E}"/>
              </a:ext>
            </a:extLst>
          </p:cNvPr>
          <p:cNvSpPr>
            <a:spLocks noGrp="1"/>
          </p:cNvSpPr>
          <p:nvPr>
            <p:ph type="title"/>
          </p:nvPr>
        </p:nvSpPr>
        <p:spPr/>
        <p:txBody>
          <a:bodyPr/>
          <a:lstStyle/>
          <a:p>
            <a:r>
              <a:rPr lang="en-US" sz="3600" dirty="0">
                <a:solidFill>
                  <a:schemeClr val="tx2"/>
                </a:solidFill>
              </a:rPr>
              <a:t>GASB 100 – RSI and SI</a:t>
            </a:r>
          </a:p>
        </p:txBody>
      </p:sp>
      <p:graphicFrame>
        <p:nvGraphicFramePr>
          <p:cNvPr id="4" name="Content Placeholder 3">
            <a:extLst>
              <a:ext uri="{FF2B5EF4-FFF2-40B4-BE49-F238E27FC236}">
                <a16:creationId xmlns:a16="http://schemas.microsoft.com/office/drawing/2014/main" id="{D63A82D6-9F87-ADAF-62D3-2C2ED1E891AC}"/>
              </a:ext>
            </a:extLst>
          </p:cNvPr>
          <p:cNvGraphicFramePr>
            <a:graphicFrameLocks noGrp="1"/>
          </p:cNvGraphicFramePr>
          <p:nvPr>
            <p:ph idx="1"/>
          </p:nvPr>
        </p:nvGraphicFramePr>
        <p:xfrm>
          <a:off x="1066800" y="1825625"/>
          <a:ext cx="10058400" cy="43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6">
            <a:extLst>
              <a:ext uri="{FF2B5EF4-FFF2-40B4-BE49-F238E27FC236}">
                <a16:creationId xmlns:a16="http://schemas.microsoft.com/office/drawing/2014/main" id="{74D44DFD-1F0C-EC4A-B420-FEEE5B24BBD8}"/>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385191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4F2C-6E9F-4017-AC49-48C96876D244}"/>
              </a:ext>
            </a:extLst>
          </p:cNvPr>
          <p:cNvSpPr>
            <a:spLocks noGrp="1"/>
          </p:cNvSpPr>
          <p:nvPr>
            <p:ph type="title"/>
          </p:nvPr>
        </p:nvSpPr>
        <p:spPr>
          <a:xfrm>
            <a:off x="1066800" y="343352"/>
            <a:ext cx="10058400" cy="1371600"/>
          </a:xfrm>
        </p:spPr>
        <p:txBody>
          <a:bodyPr/>
          <a:lstStyle/>
          <a:p>
            <a:r>
              <a:rPr lang="en-US" sz="3600" dirty="0">
                <a:solidFill>
                  <a:schemeClr val="tx2"/>
                </a:solidFill>
              </a:rPr>
              <a:t>Implementation Guide 2021-1</a:t>
            </a:r>
          </a:p>
        </p:txBody>
      </p:sp>
      <p:sp>
        <p:nvSpPr>
          <p:cNvPr id="3" name="Content Placeholder 2">
            <a:extLst>
              <a:ext uri="{FF2B5EF4-FFF2-40B4-BE49-F238E27FC236}">
                <a16:creationId xmlns:a16="http://schemas.microsoft.com/office/drawing/2014/main" id="{8CE2915D-81CC-44B6-B57E-DBE4F88C0A8D}"/>
              </a:ext>
            </a:extLst>
          </p:cNvPr>
          <p:cNvSpPr>
            <a:spLocks noGrp="1"/>
          </p:cNvSpPr>
          <p:nvPr>
            <p:ph idx="1"/>
          </p:nvPr>
        </p:nvSpPr>
        <p:spPr>
          <a:xfrm>
            <a:off x="1066799" y="1594512"/>
            <a:ext cx="10243457" cy="5118803"/>
          </a:xfrm>
        </p:spPr>
        <p:txBody>
          <a:bodyPr>
            <a:normAutofit fontScale="85000" lnSpcReduction="20000"/>
          </a:bodyPr>
          <a:lstStyle/>
          <a:p>
            <a:pPr>
              <a:spcBef>
                <a:spcPts val="0"/>
              </a:spcBef>
              <a:spcAft>
                <a:spcPts val="0"/>
              </a:spcAft>
            </a:pPr>
            <a:r>
              <a:rPr lang="en-US" dirty="0">
                <a:solidFill>
                  <a:schemeClr val="tx1"/>
                </a:solidFill>
              </a:rPr>
              <a:t>Objective: </a:t>
            </a:r>
          </a:p>
          <a:p>
            <a:pPr>
              <a:spcBef>
                <a:spcPts val="0"/>
              </a:spcBef>
              <a:spcAft>
                <a:spcPts val="0"/>
              </a:spcAft>
            </a:pPr>
            <a:endParaRPr lang="en-US" dirty="0">
              <a:solidFill>
                <a:schemeClr val="tx1"/>
              </a:solidFill>
            </a:endParaRPr>
          </a:p>
          <a:p>
            <a:pPr marL="342900" indent="-342900">
              <a:spcBef>
                <a:spcPts val="0"/>
              </a:spcBef>
              <a:spcAft>
                <a:spcPts val="0"/>
              </a:spcAft>
              <a:buFont typeface="Arial" panose="020B0604020202020204" pitchFamily="34" charset="0"/>
              <a:buChar char="•"/>
            </a:pPr>
            <a:r>
              <a:rPr lang="en-US" dirty="0">
                <a:solidFill>
                  <a:schemeClr val="tx1"/>
                </a:solidFill>
              </a:rPr>
              <a:t>To provide guidance that clarifies, explains, or elaborates on GASB Statements.</a:t>
            </a:r>
          </a:p>
          <a:p>
            <a:pPr>
              <a:spcBef>
                <a:spcPts val="0"/>
              </a:spcBef>
              <a:spcAft>
                <a:spcPts val="0"/>
              </a:spcAft>
            </a:pPr>
            <a:endParaRPr lang="en-US" dirty="0">
              <a:solidFill>
                <a:schemeClr val="tx1"/>
              </a:solidFill>
            </a:endParaRPr>
          </a:p>
          <a:p>
            <a:pPr>
              <a:spcBef>
                <a:spcPts val="0"/>
              </a:spcBef>
              <a:spcAft>
                <a:spcPts val="0"/>
              </a:spcAft>
            </a:pPr>
            <a:r>
              <a:rPr lang="en-US" dirty="0">
                <a:solidFill>
                  <a:schemeClr val="tx1"/>
                </a:solidFill>
              </a:rPr>
              <a:t>Implementation: </a:t>
            </a:r>
          </a:p>
          <a:p>
            <a:pPr>
              <a:spcBef>
                <a:spcPts val="0"/>
              </a:spcBef>
              <a:spcAft>
                <a:spcPts val="0"/>
              </a:spcAft>
            </a:pPr>
            <a:endParaRPr lang="en-US" dirty="0"/>
          </a:p>
          <a:p>
            <a:pPr marL="342900" indent="-342900">
              <a:spcBef>
                <a:spcPts val="0"/>
              </a:spcBef>
              <a:spcAft>
                <a:spcPts val="0"/>
              </a:spcAft>
              <a:buFont typeface="Arial" panose="020B0604020202020204" pitchFamily="34" charset="0"/>
              <a:buChar char="•"/>
            </a:pPr>
            <a:r>
              <a:rPr lang="en-US" dirty="0">
                <a:solidFill>
                  <a:schemeClr val="accent2"/>
                </a:solidFill>
              </a:rPr>
              <a:t>Question 4.22 for fiscal years beginning after June 15, 2021 (YE’s 6/30/22, 9/30/22, 12/31/22)</a:t>
            </a:r>
          </a:p>
          <a:p>
            <a:pPr marL="342900" indent="-342900">
              <a:spcBef>
                <a:spcPts val="0"/>
              </a:spcBef>
              <a:spcAft>
                <a:spcPts val="0"/>
              </a:spcAft>
              <a:buFont typeface="Arial" panose="020B0604020202020204" pitchFamily="34" charset="0"/>
              <a:buChar char="•"/>
            </a:pPr>
            <a:r>
              <a:rPr lang="en-US" dirty="0">
                <a:solidFill>
                  <a:schemeClr val="accent2"/>
                </a:solidFill>
              </a:rPr>
              <a:t>Questions 4.1–4.21, 4.23, 5.2-5.4 and the supersession of questions Z.51.4-Z.51.7 in IG 2015-1 for reporting periods/fiscal years beginning after June 15, 2022 (YE’s 6/30/23, 9/30/23, 12/31/23)</a:t>
            </a:r>
            <a:endParaRPr lang="en-US" dirty="0">
              <a:solidFill>
                <a:schemeClr val="bg2"/>
              </a:solidFill>
            </a:endParaRPr>
          </a:p>
          <a:p>
            <a:pPr marL="342900" indent="-342900">
              <a:spcBef>
                <a:spcPts val="0"/>
              </a:spcBef>
              <a:spcAft>
                <a:spcPts val="0"/>
              </a:spcAft>
              <a:buFont typeface="Arial" panose="020B0604020202020204" pitchFamily="34" charset="0"/>
              <a:buChar char="•"/>
            </a:pPr>
            <a:r>
              <a:rPr lang="en-US" dirty="0">
                <a:solidFill>
                  <a:schemeClr val="bg2"/>
                </a:solidFill>
              </a:rPr>
              <a:t>Question 5.1 for reporting periods beginning after June 15, 2023 (YE’s 6/30/24, 9/30/24, 12/31/24)</a:t>
            </a:r>
          </a:p>
          <a:p>
            <a:pPr>
              <a:spcBef>
                <a:spcPts val="0"/>
              </a:spcBef>
              <a:spcAft>
                <a:spcPts val="0"/>
              </a:spcAft>
            </a:pPr>
            <a:endParaRPr lang="en-US" dirty="0"/>
          </a:p>
          <a:p>
            <a:pPr>
              <a:spcBef>
                <a:spcPts val="0"/>
              </a:spcBef>
              <a:spcAft>
                <a:spcPts val="0"/>
              </a:spcAft>
            </a:pPr>
            <a:endParaRPr lang="en-US" dirty="0"/>
          </a:p>
          <a:p>
            <a:endParaRPr lang="en-US" dirty="0"/>
          </a:p>
        </p:txBody>
      </p:sp>
      <p:sp>
        <p:nvSpPr>
          <p:cNvPr id="4" name="Slide Number Placeholder 6">
            <a:extLst>
              <a:ext uri="{FF2B5EF4-FFF2-40B4-BE49-F238E27FC236}">
                <a16:creationId xmlns:a16="http://schemas.microsoft.com/office/drawing/2014/main" id="{36DC9AB6-AFFF-AE44-72B7-DD35E6F0B39A}"/>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230410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512E4EE-B5D5-2BCB-3ED2-025B6E08BE93}"/>
              </a:ext>
            </a:extLst>
          </p:cNvPr>
          <p:cNvSpPr>
            <a:spLocks noGrp="1"/>
          </p:cNvSpPr>
          <p:nvPr>
            <p:ph type="body" sz="quarter" idx="14"/>
          </p:nvPr>
        </p:nvSpPr>
        <p:spPr>
          <a:xfrm>
            <a:off x="5573712" y="2808529"/>
            <a:ext cx="5942296" cy="2920999"/>
          </a:xfrm>
        </p:spPr>
        <p:txBody>
          <a:bodyPr>
            <a:normAutofit/>
          </a:bodyPr>
          <a:lstStyle/>
          <a:p>
            <a:r>
              <a:rPr lang="en-US" sz="1800" dirty="0"/>
              <a:t>National Office</a:t>
            </a:r>
          </a:p>
          <a:p>
            <a:r>
              <a:rPr lang="en-US" sz="1800" dirty="0"/>
              <a:t>Crowe LLP</a:t>
            </a:r>
          </a:p>
          <a:p>
            <a:r>
              <a:rPr lang="en-US" sz="1800" dirty="0"/>
              <a:t>20+ Years Experience</a:t>
            </a:r>
          </a:p>
          <a:p>
            <a:r>
              <a:rPr lang="en-US" sz="1800" dirty="0"/>
              <a:t>Chair – AICPA State and Local Government Expert Panel</a:t>
            </a:r>
          </a:p>
        </p:txBody>
      </p:sp>
      <p:sp>
        <p:nvSpPr>
          <p:cNvPr id="7" name="Text Placeholder 6">
            <a:extLst>
              <a:ext uri="{FF2B5EF4-FFF2-40B4-BE49-F238E27FC236}">
                <a16:creationId xmlns:a16="http://schemas.microsoft.com/office/drawing/2014/main" id="{0A9DFAC3-948C-CA1B-EE02-EE1B664DE417}"/>
              </a:ext>
            </a:extLst>
          </p:cNvPr>
          <p:cNvSpPr>
            <a:spLocks noGrp="1"/>
          </p:cNvSpPr>
          <p:nvPr>
            <p:ph type="body" sz="quarter" idx="13"/>
          </p:nvPr>
        </p:nvSpPr>
        <p:spPr/>
        <p:txBody>
          <a:bodyPr/>
          <a:lstStyle/>
          <a:p>
            <a:r>
              <a:rPr lang="en-US" sz="2000" dirty="0"/>
              <a:t>Partner</a:t>
            </a:r>
            <a:endParaRPr lang="en-US" dirty="0"/>
          </a:p>
        </p:txBody>
      </p:sp>
      <p:sp>
        <p:nvSpPr>
          <p:cNvPr id="6" name="Text Placeholder 5">
            <a:extLst>
              <a:ext uri="{FF2B5EF4-FFF2-40B4-BE49-F238E27FC236}">
                <a16:creationId xmlns:a16="http://schemas.microsoft.com/office/drawing/2014/main" id="{F7E79DCD-2F6B-BE49-8A27-5E0B35B3DE31}"/>
              </a:ext>
            </a:extLst>
          </p:cNvPr>
          <p:cNvSpPr>
            <a:spLocks noGrp="1"/>
          </p:cNvSpPr>
          <p:nvPr>
            <p:ph type="body" sz="quarter" idx="12"/>
          </p:nvPr>
        </p:nvSpPr>
        <p:spPr/>
        <p:txBody>
          <a:bodyPr/>
          <a:lstStyle/>
          <a:p>
            <a:r>
              <a:rPr lang="en-US" dirty="0"/>
              <a:t>Tony Boras</a:t>
            </a:r>
          </a:p>
        </p:txBody>
      </p:sp>
      <p:pic>
        <p:nvPicPr>
          <p:cNvPr id="5" name="Picture Placeholder 4" descr="A person in a suit and tie&#10;&#10;Description automatically generated">
            <a:extLst>
              <a:ext uri="{FF2B5EF4-FFF2-40B4-BE49-F238E27FC236}">
                <a16:creationId xmlns:a16="http://schemas.microsoft.com/office/drawing/2014/main" id="{B7E793BE-5FB1-93F2-E909-F6767DE36523}"/>
              </a:ext>
            </a:extLst>
          </p:cNvPr>
          <p:cNvPicPr>
            <a:picLocks noGrp="1" noChangeAspect="1"/>
          </p:cNvPicPr>
          <p:nvPr>
            <p:ph type="pic" sz="quarter" idx="11"/>
          </p:nvPr>
        </p:nvPicPr>
        <p:blipFill>
          <a:blip r:embed="rId2"/>
          <a:srcRect t="1211" b="1211"/>
          <a:stretch/>
        </p:blipFill>
        <p:spPr>
          <a:xfrm>
            <a:off x="1866638" y="1820863"/>
            <a:ext cx="3068589" cy="3004634"/>
          </a:xfrm>
        </p:spPr>
      </p:pic>
      <p:sp>
        <p:nvSpPr>
          <p:cNvPr id="2" name="Slide Number Placeholder 1">
            <a:extLst>
              <a:ext uri="{FF2B5EF4-FFF2-40B4-BE49-F238E27FC236}">
                <a16:creationId xmlns:a16="http://schemas.microsoft.com/office/drawing/2014/main" id="{28F2AFD9-C95B-F8C4-5F74-1CC82FA60FC4}"/>
              </a:ext>
            </a:extLst>
          </p:cNvPr>
          <p:cNvSpPr>
            <a:spLocks noGrp="1"/>
          </p:cNvSpPr>
          <p:nvPr>
            <p:ph type="sldNum" sz="quarter" idx="10"/>
          </p:nvPr>
        </p:nvSpPr>
        <p:spPr/>
        <p:txBody>
          <a:bodyPr/>
          <a:lstStyle/>
          <a:p>
            <a:fld id="{D8D877B3-D348-4611-9BDB-C5374591D951}" type="slidenum">
              <a:rPr lang="en-US" smtClean="0"/>
              <a:pPr/>
              <a:t>2</a:t>
            </a:fld>
            <a:endParaRPr lang="en-US" dirty="0"/>
          </a:p>
        </p:txBody>
      </p:sp>
    </p:spTree>
    <p:extLst>
      <p:ext uri="{BB962C8B-B14F-4D97-AF65-F5344CB8AC3E}">
        <p14:creationId xmlns:p14="http://schemas.microsoft.com/office/powerpoint/2010/main" val="1595967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DE0A6-8CDC-4A1B-B0D1-89D7F234945B}"/>
              </a:ext>
            </a:extLst>
          </p:cNvPr>
          <p:cNvSpPr>
            <a:spLocks noGrp="1"/>
          </p:cNvSpPr>
          <p:nvPr>
            <p:ph type="title"/>
          </p:nvPr>
        </p:nvSpPr>
        <p:spPr/>
        <p:txBody>
          <a:bodyPr/>
          <a:lstStyle/>
          <a:p>
            <a:r>
              <a:rPr lang="en-US" sz="3600" dirty="0">
                <a:solidFill>
                  <a:schemeClr val="tx2"/>
                </a:solidFill>
              </a:rPr>
              <a:t>Implementation Guide 2021-1 – Q/A 5.1</a:t>
            </a:r>
          </a:p>
        </p:txBody>
      </p:sp>
      <p:sp>
        <p:nvSpPr>
          <p:cNvPr id="3" name="Content Placeholder 2">
            <a:extLst>
              <a:ext uri="{FF2B5EF4-FFF2-40B4-BE49-F238E27FC236}">
                <a16:creationId xmlns:a16="http://schemas.microsoft.com/office/drawing/2014/main" id="{E5C96F07-E366-4E2E-906C-7C0B27AF6BA8}"/>
              </a:ext>
            </a:extLst>
          </p:cNvPr>
          <p:cNvSpPr>
            <a:spLocks noGrp="1"/>
          </p:cNvSpPr>
          <p:nvPr>
            <p:ph idx="1"/>
          </p:nvPr>
        </p:nvSpPr>
        <p:spPr>
          <a:xfrm>
            <a:off x="1066800" y="1234440"/>
            <a:ext cx="10058400" cy="4389120"/>
          </a:xfrm>
        </p:spPr>
        <p:txBody>
          <a:bodyPr/>
          <a:lstStyle/>
          <a:p>
            <a:pPr lvl="0"/>
            <a:r>
              <a:rPr lang="en-US" b="0" i="0" dirty="0">
                <a:solidFill>
                  <a:schemeClr val="tx1"/>
                </a:solidFill>
              </a:rPr>
              <a:t>5.1 – Question 7.9.8 in Implementation Guide 2015-1</a:t>
            </a:r>
          </a:p>
          <a:p>
            <a:pPr lvl="0"/>
            <a:r>
              <a:rPr lang="en-US" dirty="0">
                <a:solidFill>
                  <a:schemeClr val="tx1"/>
                </a:solidFill>
              </a:rPr>
              <a:t>Q: Should a government’s capitalization policy be applied only to individual assets or can it be applied to a group of assets acquired together? Consider a government that has established a capitalization threshold of $5,000 for equipment. If the government purchases 100 computers costing $1,500 each, should the computers be capitalized?</a:t>
            </a:r>
          </a:p>
          <a:p>
            <a:pPr lvl="0"/>
            <a:r>
              <a:rPr lang="en-US" dirty="0">
                <a:solidFill>
                  <a:schemeClr val="tx1"/>
                </a:solidFill>
              </a:rPr>
              <a:t>A:</a:t>
            </a:r>
          </a:p>
        </p:txBody>
      </p:sp>
      <p:pic>
        <p:nvPicPr>
          <p:cNvPr id="6" name="Picture 5" descr="Text, logo&#10;&#10;Description automatically generated">
            <a:extLst>
              <a:ext uri="{FF2B5EF4-FFF2-40B4-BE49-F238E27FC236}">
                <a16:creationId xmlns:a16="http://schemas.microsoft.com/office/drawing/2014/main" id="{FF0EF3E5-2E79-4A71-BA0A-B42F1826008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3668676" y="4816475"/>
            <a:ext cx="4286250" cy="1676401"/>
          </a:xfrm>
          <a:prstGeom prst="rect">
            <a:avLst/>
          </a:prstGeom>
        </p:spPr>
      </p:pic>
      <p:sp>
        <p:nvSpPr>
          <p:cNvPr id="4" name="Slide Number Placeholder 6">
            <a:extLst>
              <a:ext uri="{FF2B5EF4-FFF2-40B4-BE49-F238E27FC236}">
                <a16:creationId xmlns:a16="http://schemas.microsoft.com/office/drawing/2014/main" id="{7C00C3E0-DD48-334F-9E3C-DFD6DFD85D15}"/>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193104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528B8-ED85-3BF8-6974-9BC2B65DD997}"/>
              </a:ext>
            </a:extLst>
          </p:cNvPr>
          <p:cNvSpPr>
            <a:spLocks noGrp="1"/>
          </p:cNvSpPr>
          <p:nvPr>
            <p:ph type="title"/>
          </p:nvPr>
        </p:nvSpPr>
        <p:spPr/>
        <p:txBody>
          <a:bodyPr/>
          <a:lstStyle/>
          <a:p>
            <a:r>
              <a:rPr lang="en-US" sz="3600" dirty="0">
                <a:solidFill>
                  <a:schemeClr val="tx2"/>
                </a:solidFill>
              </a:rPr>
              <a:t>Implementation Guide 2023-1</a:t>
            </a:r>
          </a:p>
        </p:txBody>
      </p:sp>
      <p:sp>
        <p:nvSpPr>
          <p:cNvPr id="3" name="Content Placeholder 2">
            <a:extLst>
              <a:ext uri="{FF2B5EF4-FFF2-40B4-BE49-F238E27FC236}">
                <a16:creationId xmlns:a16="http://schemas.microsoft.com/office/drawing/2014/main" id="{87F9BD8D-F654-7E9A-2F38-E31202EF6290}"/>
              </a:ext>
            </a:extLst>
          </p:cNvPr>
          <p:cNvSpPr>
            <a:spLocks noGrp="1"/>
          </p:cNvSpPr>
          <p:nvPr>
            <p:ph idx="1"/>
          </p:nvPr>
        </p:nvSpPr>
        <p:spPr/>
        <p:txBody>
          <a:bodyPr>
            <a:normAutofit fontScale="92500" lnSpcReduction="20000"/>
          </a:bodyPr>
          <a:lstStyle/>
          <a:p>
            <a:r>
              <a:rPr lang="en-US" dirty="0">
                <a:solidFill>
                  <a:schemeClr val="tx1"/>
                </a:solidFill>
              </a:rPr>
              <a:t>Objective:</a:t>
            </a:r>
          </a:p>
          <a:p>
            <a:pPr marL="342900" indent="-342900">
              <a:buFont typeface="Arial" panose="020B0604020202020204" pitchFamily="34" charset="0"/>
              <a:buChar char="•"/>
            </a:pPr>
            <a:r>
              <a:rPr lang="en-US" dirty="0">
                <a:solidFill>
                  <a:schemeClr val="tx1"/>
                </a:solidFill>
              </a:rPr>
              <a:t>Includes 10 new Q&amp;As and amends a previously issued Q&amp;A</a:t>
            </a:r>
          </a:p>
          <a:p>
            <a:pPr marL="342900" indent="-342900">
              <a:buFont typeface="Arial" panose="020B0604020202020204" pitchFamily="34" charset="0"/>
              <a:buChar char="•"/>
            </a:pPr>
            <a:r>
              <a:rPr lang="en-US" dirty="0">
                <a:solidFill>
                  <a:schemeClr val="tx1"/>
                </a:solidFill>
              </a:rPr>
              <a:t>Q&amp;As address </a:t>
            </a:r>
            <a:r>
              <a:rPr lang="en-US" b="1" dirty="0">
                <a:solidFill>
                  <a:schemeClr val="tx1"/>
                </a:solidFill>
              </a:rPr>
              <a:t>leases, SBITAs, and accounting changes and error corrections</a:t>
            </a:r>
          </a:p>
          <a:p>
            <a:pPr marL="342900" indent="-342900">
              <a:buFont typeface="Arial" panose="020B0604020202020204" pitchFamily="34" charset="0"/>
              <a:buChar char="•"/>
            </a:pPr>
            <a:endParaRPr lang="en-US" dirty="0">
              <a:solidFill>
                <a:schemeClr val="tx1"/>
              </a:solidFill>
            </a:endParaRPr>
          </a:p>
          <a:p>
            <a:r>
              <a:rPr lang="en-US" dirty="0">
                <a:solidFill>
                  <a:schemeClr val="tx1"/>
                </a:solidFill>
              </a:rPr>
              <a:t>Implementation:</a:t>
            </a:r>
          </a:p>
          <a:p>
            <a:pPr marL="342900" indent="-342900">
              <a:buFont typeface="Arial" panose="020B0604020202020204" pitchFamily="34" charset="0"/>
              <a:buChar char="•"/>
            </a:pPr>
            <a:r>
              <a:rPr lang="en-US" dirty="0">
                <a:solidFill>
                  <a:schemeClr val="tx1"/>
                </a:solidFill>
              </a:rPr>
              <a:t>The questions related to </a:t>
            </a:r>
            <a:r>
              <a:rPr lang="en-US" b="1" dirty="0">
                <a:solidFill>
                  <a:schemeClr val="tx1"/>
                </a:solidFill>
              </a:rPr>
              <a:t>leases</a:t>
            </a:r>
            <a:r>
              <a:rPr lang="en-US" dirty="0">
                <a:solidFill>
                  <a:schemeClr val="tx1"/>
                </a:solidFill>
              </a:rPr>
              <a:t> and </a:t>
            </a:r>
            <a:r>
              <a:rPr lang="en-US" b="1" dirty="0">
                <a:solidFill>
                  <a:schemeClr val="tx1"/>
                </a:solidFill>
              </a:rPr>
              <a:t>SBITAs</a:t>
            </a:r>
            <a:r>
              <a:rPr lang="en-US" dirty="0">
                <a:solidFill>
                  <a:schemeClr val="tx1"/>
                </a:solidFill>
              </a:rPr>
              <a:t> (4.1-4.9, 5.1) take effect for fiscal years beginning after June 15, 2023, with early adoption encouraged</a:t>
            </a:r>
          </a:p>
          <a:p>
            <a:pPr marL="342900" indent="-342900">
              <a:buFont typeface="Arial" panose="020B0604020202020204" pitchFamily="34" charset="0"/>
              <a:buChar char="•"/>
            </a:pPr>
            <a:r>
              <a:rPr lang="en-US" dirty="0">
                <a:solidFill>
                  <a:schemeClr val="tx1"/>
                </a:solidFill>
              </a:rPr>
              <a:t>The question related to </a:t>
            </a:r>
            <a:r>
              <a:rPr lang="en-US" b="1" dirty="0">
                <a:solidFill>
                  <a:schemeClr val="tx1"/>
                </a:solidFill>
              </a:rPr>
              <a:t>accounting changes and error corrections</a:t>
            </a:r>
            <a:r>
              <a:rPr lang="en-US" dirty="0">
                <a:solidFill>
                  <a:schemeClr val="tx1"/>
                </a:solidFill>
              </a:rPr>
              <a:t> (4.10) should be applied simultaneously with the requirements of GASB 100</a:t>
            </a:r>
          </a:p>
          <a:p>
            <a:endParaRPr lang="en-US" dirty="0"/>
          </a:p>
        </p:txBody>
      </p:sp>
      <p:sp>
        <p:nvSpPr>
          <p:cNvPr id="5" name="Slide Number Placeholder 6">
            <a:extLst>
              <a:ext uri="{FF2B5EF4-FFF2-40B4-BE49-F238E27FC236}">
                <a16:creationId xmlns:a16="http://schemas.microsoft.com/office/drawing/2014/main" id="{07408D9E-5C35-2D75-4CF4-5A1783F73772}"/>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21</a:t>
            </a:fld>
            <a:endParaRPr lang="en-US" dirty="0"/>
          </a:p>
        </p:txBody>
      </p:sp>
    </p:spTree>
    <p:extLst>
      <p:ext uri="{BB962C8B-B14F-4D97-AF65-F5344CB8AC3E}">
        <p14:creationId xmlns:p14="http://schemas.microsoft.com/office/powerpoint/2010/main" val="39331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9367-D710-D029-513C-506EBC0AF806}"/>
              </a:ext>
            </a:extLst>
          </p:cNvPr>
          <p:cNvSpPr>
            <a:spLocks noGrp="1"/>
          </p:cNvSpPr>
          <p:nvPr>
            <p:ph type="title"/>
          </p:nvPr>
        </p:nvSpPr>
        <p:spPr/>
        <p:txBody>
          <a:bodyPr/>
          <a:lstStyle/>
          <a:p>
            <a:r>
              <a:rPr lang="en-US" sz="3600" dirty="0">
                <a:solidFill>
                  <a:schemeClr val="tx2"/>
                </a:solidFill>
              </a:rPr>
              <a:t>GASB 101 – Compensated Absences</a:t>
            </a:r>
          </a:p>
        </p:txBody>
      </p:sp>
      <p:graphicFrame>
        <p:nvGraphicFramePr>
          <p:cNvPr id="4" name="Content Placeholder 3">
            <a:extLst>
              <a:ext uri="{FF2B5EF4-FFF2-40B4-BE49-F238E27FC236}">
                <a16:creationId xmlns:a16="http://schemas.microsoft.com/office/drawing/2014/main" id="{1CA657B7-E93F-A72B-A498-A0052F70EA8A}"/>
              </a:ext>
            </a:extLst>
          </p:cNvPr>
          <p:cNvGraphicFramePr>
            <a:graphicFrameLocks noGrp="1"/>
          </p:cNvGraphicFramePr>
          <p:nvPr>
            <p:ph idx="1"/>
          </p:nvPr>
        </p:nvGraphicFramePr>
        <p:xfrm>
          <a:off x="1066800" y="1825625"/>
          <a:ext cx="8733692" cy="43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eeform: Shape 2">
            <a:extLst>
              <a:ext uri="{FF2B5EF4-FFF2-40B4-BE49-F238E27FC236}">
                <a16:creationId xmlns:a16="http://schemas.microsoft.com/office/drawing/2014/main" id="{3C30330D-F5C5-2144-9319-D35A3019E4DF}"/>
              </a:ext>
            </a:extLst>
          </p:cNvPr>
          <p:cNvSpPr/>
          <p:nvPr/>
        </p:nvSpPr>
        <p:spPr>
          <a:xfrm>
            <a:off x="9800492" y="2696185"/>
            <a:ext cx="2203938" cy="2014661"/>
          </a:xfrm>
          <a:custGeom>
            <a:avLst/>
            <a:gdLst>
              <a:gd name="connsiteX0" fmla="*/ 0 w 3089225"/>
              <a:gd name="connsiteY0" fmla="*/ 206184 h 2061835"/>
              <a:gd name="connsiteX1" fmla="*/ 206184 w 3089225"/>
              <a:gd name="connsiteY1" fmla="*/ 0 h 2061835"/>
              <a:gd name="connsiteX2" fmla="*/ 2883042 w 3089225"/>
              <a:gd name="connsiteY2" fmla="*/ 0 h 2061835"/>
              <a:gd name="connsiteX3" fmla="*/ 3089226 w 3089225"/>
              <a:gd name="connsiteY3" fmla="*/ 206184 h 2061835"/>
              <a:gd name="connsiteX4" fmla="*/ 3089225 w 3089225"/>
              <a:gd name="connsiteY4" fmla="*/ 1855652 h 2061835"/>
              <a:gd name="connsiteX5" fmla="*/ 2883041 w 3089225"/>
              <a:gd name="connsiteY5" fmla="*/ 2061836 h 2061835"/>
              <a:gd name="connsiteX6" fmla="*/ 206184 w 3089225"/>
              <a:gd name="connsiteY6" fmla="*/ 2061835 h 2061835"/>
              <a:gd name="connsiteX7" fmla="*/ 0 w 3089225"/>
              <a:gd name="connsiteY7" fmla="*/ 1855651 h 2061835"/>
              <a:gd name="connsiteX8" fmla="*/ 0 w 3089225"/>
              <a:gd name="connsiteY8" fmla="*/ 206184 h 20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225" h="2061835">
                <a:moveTo>
                  <a:pt x="0" y="206184"/>
                </a:moveTo>
                <a:cubicBezTo>
                  <a:pt x="0" y="92312"/>
                  <a:pt x="92312" y="0"/>
                  <a:pt x="206184" y="0"/>
                </a:cubicBezTo>
                <a:lnTo>
                  <a:pt x="2883042" y="0"/>
                </a:lnTo>
                <a:cubicBezTo>
                  <a:pt x="2996914" y="0"/>
                  <a:pt x="3089226" y="92312"/>
                  <a:pt x="3089226" y="206184"/>
                </a:cubicBezTo>
                <a:cubicBezTo>
                  <a:pt x="3089226" y="756007"/>
                  <a:pt x="3089225" y="1305829"/>
                  <a:pt x="3089225" y="1855652"/>
                </a:cubicBezTo>
                <a:cubicBezTo>
                  <a:pt x="3089225" y="1969524"/>
                  <a:pt x="2996913" y="2061836"/>
                  <a:pt x="2883041" y="2061836"/>
                </a:cubicBezTo>
                <a:lnTo>
                  <a:pt x="206184" y="2061835"/>
                </a:lnTo>
                <a:cubicBezTo>
                  <a:pt x="92312" y="2061835"/>
                  <a:pt x="0" y="1969523"/>
                  <a:pt x="0" y="1855651"/>
                </a:cubicBezTo>
                <a:lnTo>
                  <a:pt x="0" y="206184"/>
                </a:lnTo>
                <a:close/>
              </a:path>
            </a:pathLst>
          </a:cu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8039" tIns="308039" rIns="308039" bIns="308039" numCol="1" spcCol="1270" anchor="ctr" anchorCtr="0">
            <a:noAutofit/>
          </a:bodyPr>
          <a:lstStyle/>
          <a:p>
            <a:pPr algn="ctr" defTabSz="2889250">
              <a:lnSpc>
                <a:spcPct val="90000"/>
              </a:lnSpc>
              <a:spcBef>
                <a:spcPct val="0"/>
              </a:spcBef>
              <a:spcAft>
                <a:spcPct val="35000"/>
              </a:spcAft>
            </a:pPr>
            <a:r>
              <a:rPr lang="en-US" sz="2800" dirty="0">
                <a:ln w="0"/>
                <a:solidFill>
                  <a:schemeClr val="tx1"/>
                </a:solidFill>
                <a:effectLst>
                  <a:outerShdw blurRad="38100" dist="19050" dir="2700000" algn="tl" rotWithShape="0">
                    <a:schemeClr val="dk1">
                      <a:alpha val="40000"/>
                    </a:schemeClr>
                  </a:outerShdw>
                </a:effectLst>
              </a:rPr>
              <a:t>Fiscal years beginning after Dec. 15, 2023</a:t>
            </a:r>
          </a:p>
        </p:txBody>
      </p:sp>
      <p:sp>
        <p:nvSpPr>
          <p:cNvPr id="6" name="Slide Number Placeholder 6">
            <a:extLst>
              <a:ext uri="{FF2B5EF4-FFF2-40B4-BE49-F238E27FC236}">
                <a16:creationId xmlns:a16="http://schemas.microsoft.com/office/drawing/2014/main" id="{F296BA28-9CD9-F211-A40F-20740A4B0F58}"/>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22</a:t>
            </a:fld>
            <a:endParaRPr lang="en-US" dirty="0"/>
          </a:p>
        </p:txBody>
      </p:sp>
    </p:spTree>
    <p:extLst>
      <p:ext uri="{BB962C8B-B14F-4D97-AF65-F5344CB8AC3E}">
        <p14:creationId xmlns:p14="http://schemas.microsoft.com/office/powerpoint/2010/main" val="182559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2659-883B-F822-78EC-770DB0AA136B}"/>
              </a:ext>
            </a:extLst>
          </p:cNvPr>
          <p:cNvSpPr>
            <a:spLocks noGrp="1"/>
          </p:cNvSpPr>
          <p:nvPr>
            <p:ph type="title"/>
          </p:nvPr>
        </p:nvSpPr>
        <p:spPr>
          <a:xfrm>
            <a:off x="1066799" y="365124"/>
            <a:ext cx="10058399" cy="1083874"/>
          </a:xfrm>
        </p:spPr>
        <p:txBody>
          <a:bodyPr/>
          <a:lstStyle/>
          <a:p>
            <a:r>
              <a:rPr lang="en-US" sz="3600" dirty="0">
                <a:solidFill>
                  <a:schemeClr val="tx2"/>
                </a:solidFill>
              </a:rPr>
              <a:t>GASB 101 – Unused Leave Recognition</a:t>
            </a:r>
            <a:endParaRPr lang="en-US" sz="3600" i="1" dirty="0">
              <a:solidFill>
                <a:schemeClr val="tx2"/>
              </a:solidFill>
            </a:endParaRPr>
          </a:p>
        </p:txBody>
      </p:sp>
      <p:sp>
        <p:nvSpPr>
          <p:cNvPr id="5" name="Freeform: Shape 4">
            <a:extLst>
              <a:ext uri="{FF2B5EF4-FFF2-40B4-BE49-F238E27FC236}">
                <a16:creationId xmlns:a16="http://schemas.microsoft.com/office/drawing/2014/main" id="{63C5B576-E0C7-AFF7-9E41-95BDE4489615}"/>
              </a:ext>
            </a:extLst>
          </p:cNvPr>
          <p:cNvSpPr/>
          <p:nvPr/>
        </p:nvSpPr>
        <p:spPr>
          <a:xfrm>
            <a:off x="1066800" y="2296663"/>
            <a:ext cx="10058399" cy="876487"/>
          </a:xfrm>
          <a:custGeom>
            <a:avLst/>
            <a:gdLst>
              <a:gd name="connsiteX0" fmla="*/ 0 w 10058399"/>
              <a:gd name="connsiteY0" fmla="*/ 0 h 876487"/>
              <a:gd name="connsiteX1" fmla="*/ 10058399 w 10058399"/>
              <a:gd name="connsiteY1" fmla="*/ 0 h 876487"/>
              <a:gd name="connsiteX2" fmla="*/ 10058399 w 10058399"/>
              <a:gd name="connsiteY2" fmla="*/ 876487 h 876487"/>
              <a:gd name="connsiteX3" fmla="*/ 0 w 10058399"/>
              <a:gd name="connsiteY3" fmla="*/ 876487 h 876487"/>
              <a:gd name="connsiteX4" fmla="*/ 0 w 10058399"/>
              <a:gd name="connsiteY4" fmla="*/ 0 h 87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876487">
                <a:moveTo>
                  <a:pt x="0" y="0"/>
                </a:moveTo>
                <a:lnTo>
                  <a:pt x="10058399" y="0"/>
                </a:lnTo>
                <a:lnTo>
                  <a:pt x="10058399" y="876487"/>
                </a:lnTo>
                <a:lnTo>
                  <a:pt x="0" y="876487"/>
                </a:lnTo>
                <a:lnTo>
                  <a:pt x="0" y="0"/>
                </a:lnTo>
                <a:close/>
              </a:path>
            </a:pathLst>
          </a:custGeom>
          <a:ln>
            <a:solidFill>
              <a:schemeClr val="bg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437388" rIns="780644"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Employee has performed the services required to earn the leave</a:t>
            </a:r>
          </a:p>
        </p:txBody>
      </p:sp>
      <p:sp>
        <p:nvSpPr>
          <p:cNvPr id="6" name="Freeform: Shape 5">
            <a:extLst>
              <a:ext uri="{FF2B5EF4-FFF2-40B4-BE49-F238E27FC236}">
                <a16:creationId xmlns:a16="http://schemas.microsoft.com/office/drawing/2014/main" id="{546EB0C7-8E08-8245-F2DD-F9B280A243B7}"/>
              </a:ext>
            </a:extLst>
          </p:cNvPr>
          <p:cNvSpPr/>
          <p:nvPr/>
        </p:nvSpPr>
        <p:spPr>
          <a:xfrm>
            <a:off x="1569720" y="1986703"/>
            <a:ext cx="7040880" cy="619920"/>
          </a:xfrm>
          <a:custGeom>
            <a:avLst/>
            <a:gdLst>
              <a:gd name="connsiteX0" fmla="*/ 0 w 7040880"/>
              <a:gd name="connsiteY0" fmla="*/ 103322 h 619920"/>
              <a:gd name="connsiteX1" fmla="*/ 103322 w 7040880"/>
              <a:gd name="connsiteY1" fmla="*/ 0 h 619920"/>
              <a:gd name="connsiteX2" fmla="*/ 6937558 w 7040880"/>
              <a:gd name="connsiteY2" fmla="*/ 0 h 619920"/>
              <a:gd name="connsiteX3" fmla="*/ 7040880 w 7040880"/>
              <a:gd name="connsiteY3" fmla="*/ 103322 h 619920"/>
              <a:gd name="connsiteX4" fmla="*/ 7040880 w 7040880"/>
              <a:gd name="connsiteY4" fmla="*/ 516598 h 619920"/>
              <a:gd name="connsiteX5" fmla="*/ 6937558 w 7040880"/>
              <a:gd name="connsiteY5" fmla="*/ 619920 h 619920"/>
              <a:gd name="connsiteX6" fmla="*/ 103322 w 7040880"/>
              <a:gd name="connsiteY6" fmla="*/ 619920 h 619920"/>
              <a:gd name="connsiteX7" fmla="*/ 0 w 7040880"/>
              <a:gd name="connsiteY7" fmla="*/ 516598 h 619920"/>
              <a:gd name="connsiteX8" fmla="*/ 0 w 704088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619920">
                <a:moveTo>
                  <a:pt x="0" y="103322"/>
                </a:moveTo>
                <a:cubicBezTo>
                  <a:pt x="0" y="46259"/>
                  <a:pt x="46259" y="0"/>
                  <a:pt x="103322" y="0"/>
                </a:cubicBezTo>
                <a:lnTo>
                  <a:pt x="6937558" y="0"/>
                </a:lnTo>
                <a:cubicBezTo>
                  <a:pt x="6994621" y="0"/>
                  <a:pt x="7040880" y="46259"/>
                  <a:pt x="7040880" y="103322"/>
                </a:cubicBezTo>
                <a:lnTo>
                  <a:pt x="7040880" y="516598"/>
                </a:lnTo>
                <a:cubicBezTo>
                  <a:pt x="7040880" y="573661"/>
                  <a:pt x="6994621" y="619920"/>
                  <a:pt x="6937558" y="619920"/>
                </a:cubicBezTo>
                <a:lnTo>
                  <a:pt x="103322" y="619920"/>
                </a:lnTo>
                <a:cubicBezTo>
                  <a:pt x="46259" y="619920"/>
                  <a:pt x="0" y="573661"/>
                  <a:pt x="0" y="516598"/>
                </a:cubicBezTo>
                <a:lnTo>
                  <a:pt x="0" y="103322"/>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6391" tIns="30262" rIns="296391" bIns="30262" numCol="1" spcCol="1270" anchor="ctr" anchorCtr="0">
            <a:noAutofit/>
          </a:bodyPr>
          <a:lstStyle/>
          <a:p>
            <a:pPr marL="0" lvl="0" indent="0" algn="l" defTabSz="933450">
              <a:lnSpc>
                <a:spcPct val="90000"/>
              </a:lnSpc>
              <a:spcBef>
                <a:spcPct val="0"/>
              </a:spcBef>
              <a:spcAft>
                <a:spcPct val="35000"/>
              </a:spcAft>
              <a:buNone/>
            </a:pPr>
            <a:r>
              <a:rPr lang="en-US" sz="2100" kern="1200" dirty="0"/>
              <a:t>Leave is attributable to services already rendered</a:t>
            </a:r>
          </a:p>
        </p:txBody>
      </p:sp>
      <p:sp>
        <p:nvSpPr>
          <p:cNvPr id="7" name="Freeform: Shape 6">
            <a:extLst>
              <a:ext uri="{FF2B5EF4-FFF2-40B4-BE49-F238E27FC236}">
                <a16:creationId xmlns:a16="http://schemas.microsoft.com/office/drawing/2014/main" id="{27C90A2B-2F46-91C1-DC2B-B625FD40C107}"/>
              </a:ext>
            </a:extLst>
          </p:cNvPr>
          <p:cNvSpPr/>
          <p:nvPr/>
        </p:nvSpPr>
        <p:spPr>
          <a:xfrm>
            <a:off x="1066800" y="3596511"/>
            <a:ext cx="10058399" cy="1157625"/>
          </a:xfrm>
          <a:custGeom>
            <a:avLst/>
            <a:gdLst>
              <a:gd name="connsiteX0" fmla="*/ 0 w 10058399"/>
              <a:gd name="connsiteY0" fmla="*/ 0 h 1157625"/>
              <a:gd name="connsiteX1" fmla="*/ 10058399 w 10058399"/>
              <a:gd name="connsiteY1" fmla="*/ 0 h 1157625"/>
              <a:gd name="connsiteX2" fmla="*/ 10058399 w 10058399"/>
              <a:gd name="connsiteY2" fmla="*/ 1157625 h 1157625"/>
              <a:gd name="connsiteX3" fmla="*/ 0 w 10058399"/>
              <a:gd name="connsiteY3" fmla="*/ 1157625 h 1157625"/>
              <a:gd name="connsiteX4" fmla="*/ 0 w 10058399"/>
              <a:gd name="connsiteY4" fmla="*/ 0 h 115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157625">
                <a:moveTo>
                  <a:pt x="0" y="0"/>
                </a:moveTo>
                <a:lnTo>
                  <a:pt x="10058399" y="0"/>
                </a:lnTo>
                <a:lnTo>
                  <a:pt x="10058399" y="1157625"/>
                </a:lnTo>
                <a:lnTo>
                  <a:pt x="0" y="1157625"/>
                </a:lnTo>
                <a:lnTo>
                  <a:pt x="0" y="0"/>
                </a:lnTo>
                <a:close/>
              </a:path>
            </a:pathLst>
          </a:custGeom>
          <a:ln>
            <a:solidFill>
              <a:schemeClr val="bg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437388" rIns="780644"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Can be carried forward from reporting period when earned to a future reporting period when it will be used or otherwise paid or settled</a:t>
            </a:r>
          </a:p>
        </p:txBody>
      </p:sp>
      <p:sp>
        <p:nvSpPr>
          <p:cNvPr id="8" name="Freeform: Shape 7">
            <a:extLst>
              <a:ext uri="{FF2B5EF4-FFF2-40B4-BE49-F238E27FC236}">
                <a16:creationId xmlns:a16="http://schemas.microsoft.com/office/drawing/2014/main" id="{DB2A4A8B-6BC0-6FEA-C19C-FCDF72989E48}"/>
              </a:ext>
            </a:extLst>
          </p:cNvPr>
          <p:cNvSpPr/>
          <p:nvPr/>
        </p:nvSpPr>
        <p:spPr>
          <a:xfrm>
            <a:off x="1569720" y="3286551"/>
            <a:ext cx="7040880" cy="619920"/>
          </a:xfrm>
          <a:custGeom>
            <a:avLst/>
            <a:gdLst>
              <a:gd name="connsiteX0" fmla="*/ 0 w 7040880"/>
              <a:gd name="connsiteY0" fmla="*/ 103322 h 619920"/>
              <a:gd name="connsiteX1" fmla="*/ 103322 w 7040880"/>
              <a:gd name="connsiteY1" fmla="*/ 0 h 619920"/>
              <a:gd name="connsiteX2" fmla="*/ 6937558 w 7040880"/>
              <a:gd name="connsiteY2" fmla="*/ 0 h 619920"/>
              <a:gd name="connsiteX3" fmla="*/ 7040880 w 7040880"/>
              <a:gd name="connsiteY3" fmla="*/ 103322 h 619920"/>
              <a:gd name="connsiteX4" fmla="*/ 7040880 w 7040880"/>
              <a:gd name="connsiteY4" fmla="*/ 516598 h 619920"/>
              <a:gd name="connsiteX5" fmla="*/ 6937558 w 7040880"/>
              <a:gd name="connsiteY5" fmla="*/ 619920 h 619920"/>
              <a:gd name="connsiteX6" fmla="*/ 103322 w 7040880"/>
              <a:gd name="connsiteY6" fmla="*/ 619920 h 619920"/>
              <a:gd name="connsiteX7" fmla="*/ 0 w 7040880"/>
              <a:gd name="connsiteY7" fmla="*/ 516598 h 619920"/>
              <a:gd name="connsiteX8" fmla="*/ 0 w 704088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619920">
                <a:moveTo>
                  <a:pt x="0" y="103322"/>
                </a:moveTo>
                <a:cubicBezTo>
                  <a:pt x="0" y="46259"/>
                  <a:pt x="46259" y="0"/>
                  <a:pt x="103322" y="0"/>
                </a:cubicBezTo>
                <a:lnTo>
                  <a:pt x="6937558" y="0"/>
                </a:lnTo>
                <a:cubicBezTo>
                  <a:pt x="6994621" y="0"/>
                  <a:pt x="7040880" y="46259"/>
                  <a:pt x="7040880" y="103322"/>
                </a:cubicBezTo>
                <a:lnTo>
                  <a:pt x="7040880" y="516598"/>
                </a:lnTo>
                <a:cubicBezTo>
                  <a:pt x="7040880" y="573661"/>
                  <a:pt x="6994621" y="619920"/>
                  <a:pt x="6937558" y="619920"/>
                </a:cubicBezTo>
                <a:lnTo>
                  <a:pt x="103322" y="619920"/>
                </a:lnTo>
                <a:cubicBezTo>
                  <a:pt x="46259" y="619920"/>
                  <a:pt x="0" y="573661"/>
                  <a:pt x="0" y="516598"/>
                </a:cubicBezTo>
                <a:lnTo>
                  <a:pt x="0" y="103322"/>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6391" tIns="30262" rIns="296391" bIns="30262" numCol="1" spcCol="1270" anchor="ctr" anchorCtr="0">
            <a:noAutofit/>
          </a:bodyPr>
          <a:lstStyle/>
          <a:p>
            <a:pPr marL="0" lvl="0" indent="0" algn="l" defTabSz="933450">
              <a:lnSpc>
                <a:spcPct val="90000"/>
              </a:lnSpc>
              <a:spcBef>
                <a:spcPct val="0"/>
              </a:spcBef>
              <a:spcAft>
                <a:spcPct val="35000"/>
              </a:spcAft>
              <a:buNone/>
            </a:pPr>
            <a:r>
              <a:rPr lang="en-US" sz="2100" kern="1200" dirty="0"/>
              <a:t>Leave accumulates</a:t>
            </a:r>
          </a:p>
        </p:txBody>
      </p:sp>
      <p:sp>
        <p:nvSpPr>
          <p:cNvPr id="9" name="Freeform: Shape 8">
            <a:extLst>
              <a:ext uri="{FF2B5EF4-FFF2-40B4-BE49-F238E27FC236}">
                <a16:creationId xmlns:a16="http://schemas.microsoft.com/office/drawing/2014/main" id="{F8A35246-EB1E-71E3-DEE3-C25284E17FAC}"/>
              </a:ext>
            </a:extLst>
          </p:cNvPr>
          <p:cNvSpPr/>
          <p:nvPr/>
        </p:nvSpPr>
        <p:spPr>
          <a:xfrm>
            <a:off x="1066800" y="5177496"/>
            <a:ext cx="10058399" cy="876487"/>
          </a:xfrm>
          <a:custGeom>
            <a:avLst/>
            <a:gdLst>
              <a:gd name="connsiteX0" fmla="*/ 0 w 10058399"/>
              <a:gd name="connsiteY0" fmla="*/ 0 h 876487"/>
              <a:gd name="connsiteX1" fmla="*/ 10058399 w 10058399"/>
              <a:gd name="connsiteY1" fmla="*/ 0 h 876487"/>
              <a:gd name="connsiteX2" fmla="*/ 10058399 w 10058399"/>
              <a:gd name="connsiteY2" fmla="*/ 876487 h 876487"/>
              <a:gd name="connsiteX3" fmla="*/ 0 w 10058399"/>
              <a:gd name="connsiteY3" fmla="*/ 876487 h 876487"/>
              <a:gd name="connsiteX4" fmla="*/ 0 w 10058399"/>
              <a:gd name="connsiteY4" fmla="*/ 0 h 87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876487">
                <a:moveTo>
                  <a:pt x="0" y="0"/>
                </a:moveTo>
                <a:lnTo>
                  <a:pt x="10058399" y="0"/>
                </a:lnTo>
                <a:lnTo>
                  <a:pt x="10058399" y="876487"/>
                </a:lnTo>
                <a:lnTo>
                  <a:pt x="0" y="876487"/>
                </a:lnTo>
                <a:lnTo>
                  <a:pt x="0" y="0"/>
                </a:lnTo>
                <a:close/>
              </a:path>
            </a:pathLst>
          </a:custGeom>
          <a:ln>
            <a:solidFill>
              <a:schemeClr val="bg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437388" rIns="780644"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Likelihood of more than 50 percent</a:t>
            </a:r>
          </a:p>
        </p:txBody>
      </p:sp>
      <p:sp>
        <p:nvSpPr>
          <p:cNvPr id="10" name="Freeform: Shape 9">
            <a:extLst>
              <a:ext uri="{FF2B5EF4-FFF2-40B4-BE49-F238E27FC236}">
                <a16:creationId xmlns:a16="http://schemas.microsoft.com/office/drawing/2014/main" id="{B34B563E-D79E-90E3-D3A8-E1147888FD9E}"/>
              </a:ext>
            </a:extLst>
          </p:cNvPr>
          <p:cNvSpPr/>
          <p:nvPr/>
        </p:nvSpPr>
        <p:spPr>
          <a:xfrm>
            <a:off x="1569720" y="4867536"/>
            <a:ext cx="7040880" cy="619920"/>
          </a:xfrm>
          <a:custGeom>
            <a:avLst/>
            <a:gdLst>
              <a:gd name="connsiteX0" fmla="*/ 0 w 7040880"/>
              <a:gd name="connsiteY0" fmla="*/ 103322 h 619920"/>
              <a:gd name="connsiteX1" fmla="*/ 103322 w 7040880"/>
              <a:gd name="connsiteY1" fmla="*/ 0 h 619920"/>
              <a:gd name="connsiteX2" fmla="*/ 6937558 w 7040880"/>
              <a:gd name="connsiteY2" fmla="*/ 0 h 619920"/>
              <a:gd name="connsiteX3" fmla="*/ 7040880 w 7040880"/>
              <a:gd name="connsiteY3" fmla="*/ 103322 h 619920"/>
              <a:gd name="connsiteX4" fmla="*/ 7040880 w 7040880"/>
              <a:gd name="connsiteY4" fmla="*/ 516598 h 619920"/>
              <a:gd name="connsiteX5" fmla="*/ 6937558 w 7040880"/>
              <a:gd name="connsiteY5" fmla="*/ 619920 h 619920"/>
              <a:gd name="connsiteX6" fmla="*/ 103322 w 7040880"/>
              <a:gd name="connsiteY6" fmla="*/ 619920 h 619920"/>
              <a:gd name="connsiteX7" fmla="*/ 0 w 7040880"/>
              <a:gd name="connsiteY7" fmla="*/ 516598 h 619920"/>
              <a:gd name="connsiteX8" fmla="*/ 0 w 704088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619920">
                <a:moveTo>
                  <a:pt x="0" y="103322"/>
                </a:moveTo>
                <a:cubicBezTo>
                  <a:pt x="0" y="46259"/>
                  <a:pt x="46259" y="0"/>
                  <a:pt x="103322" y="0"/>
                </a:cubicBezTo>
                <a:lnTo>
                  <a:pt x="6937558" y="0"/>
                </a:lnTo>
                <a:cubicBezTo>
                  <a:pt x="6994621" y="0"/>
                  <a:pt x="7040880" y="46259"/>
                  <a:pt x="7040880" y="103322"/>
                </a:cubicBezTo>
                <a:lnTo>
                  <a:pt x="7040880" y="516598"/>
                </a:lnTo>
                <a:cubicBezTo>
                  <a:pt x="7040880" y="573661"/>
                  <a:pt x="6994621" y="619920"/>
                  <a:pt x="6937558" y="619920"/>
                </a:cubicBezTo>
                <a:lnTo>
                  <a:pt x="103322" y="619920"/>
                </a:lnTo>
                <a:cubicBezTo>
                  <a:pt x="46259" y="619920"/>
                  <a:pt x="0" y="573661"/>
                  <a:pt x="0" y="516598"/>
                </a:cubicBezTo>
                <a:lnTo>
                  <a:pt x="0" y="103322"/>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6391" tIns="30262" rIns="296391" bIns="30262" numCol="1" spcCol="1270" anchor="ctr" anchorCtr="0">
            <a:noAutofit/>
          </a:bodyPr>
          <a:lstStyle/>
          <a:p>
            <a:pPr marL="0" lvl="0" indent="0" algn="l" defTabSz="933450">
              <a:lnSpc>
                <a:spcPct val="90000"/>
              </a:lnSpc>
              <a:spcBef>
                <a:spcPct val="0"/>
              </a:spcBef>
              <a:spcAft>
                <a:spcPct val="35000"/>
              </a:spcAft>
              <a:buNone/>
            </a:pPr>
            <a:r>
              <a:rPr lang="en-US" sz="2100" kern="1200" dirty="0"/>
              <a:t>Leave is </a:t>
            </a:r>
            <a:r>
              <a:rPr lang="en-US" sz="2100" i="1" kern="1200" dirty="0"/>
              <a:t>more likely than not</a:t>
            </a:r>
            <a:r>
              <a:rPr lang="en-US" sz="2100" kern="1200" dirty="0"/>
              <a:t> to be used for time off or otherwise paid or settled</a:t>
            </a:r>
          </a:p>
        </p:txBody>
      </p:sp>
      <p:sp>
        <p:nvSpPr>
          <p:cNvPr id="3" name="Slide Number Placeholder 6">
            <a:extLst>
              <a:ext uri="{FF2B5EF4-FFF2-40B4-BE49-F238E27FC236}">
                <a16:creationId xmlns:a16="http://schemas.microsoft.com/office/drawing/2014/main" id="{3D98B610-6268-85DE-ABB8-A447242CADF6}"/>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7064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B27A-1AF9-95F7-EC91-4B831B5118B7}"/>
              </a:ext>
            </a:extLst>
          </p:cNvPr>
          <p:cNvSpPr>
            <a:spLocks noGrp="1"/>
          </p:cNvSpPr>
          <p:nvPr>
            <p:ph type="title"/>
          </p:nvPr>
        </p:nvSpPr>
        <p:spPr/>
        <p:txBody>
          <a:bodyPr/>
          <a:lstStyle/>
          <a:p>
            <a:r>
              <a:rPr lang="en-US" sz="3600" dirty="0">
                <a:solidFill>
                  <a:schemeClr val="tx2"/>
                </a:solidFill>
              </a:rPr>
              <a:t>GASB 101 – Exceptions to the General Recognition Approach</a:t>
            </a:r>
          </a:p>
        </p:txBody>
      </p:sp>
      <p:sp>
        <p:nvSpPr>
          <p:cNvPr id="5" name="Freeform: Shape 4">
            <a:extLst>
              <a:ext uri="{FF2B5EF4-FFF2-40B4-BE49-F238E27FC236}">
                <a16:creationId xmlns:a16="http://schemas.microsoft.com/office/drawing/2014/main" id="{D13E695B-648E-6B2E-DDA9-0F1D347E48B5}"/>
              </a:ext>
            </a:extLst>
          </p:cNvPr>
          <p:cNvSpPr/>
          <p:nvPr/>
        </p:nvSpPr>
        <p:spPr>
          <a:xfrm>
            <a:off x="1066800" y="1960648"/>
            <a:ext cx="10058399" cy="849420"/>
          </a:xfrm>
          <a:custGeom>
            <a:avLst/>
            <a:gdLst>
              <a:gd name="connsiteX0" fmla="*/ 0 w 10058399"/>
              <a:gd name="connsiteY0" fmla="*/ 141573 h 849420"/>
              <a:gd name="connsiteX1" fmla="*/ 141573 w 10058399"/>
              <a:gd name="connsiteY1" fmla="*/ 0 h 849420"/>
              <a:gd name="connsiteX2" fmla="*/ 9916826 w 10058399"/>
              <a:gd name="connsiteY2" fmla="*/ 0 h 849420"/>
              <a:gd name="connsiteX3" fmla="*/ 10058399 w 10058399"/>
              <a:gd name="connsiteY3" fmla="*/ 141573 h 849420"/>
              <a:gd name="connsiteX4" fmla="*/ 10058399 w 10058399"/>
              <a:gd name="connsiteY4" fmla="*/ 707847 h 849420"/>
              <a:gd name="connsiteX5" fmla="*/ 9916826 w 10058399"/>
              <a:gd name="connsiteY5" fmla="*/ 849420 h 849420"/>
              <a:gd name="connsiteX6" fmla="*/ 141573 w 10058399"/>
              <a:gd name="connsiteY6" fmla="*/ 849420 h 849420"/>
              <a:gd name="connsiteX7" fmla="*/ 0 w 10058399"/>
              <a:gd name="connsiteY7" fmla="*/ 707847 h 849420"/>
              <a:gd name="connsiteX8" fmla="*/ 0 w 10058399"/>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849420">
                <a:moveTo>
                  <a:pt x="0" y="141573"/>
                </a:moveTo>
                <a:cubicBezTo>
                  <a:pt x="0" y="63384"/>
                  <a:pt x="63384" y="0"/>
                  <a:pt x="141573" y="0"/>
                </a:cubicBezTo>
                <a:lnTo>
                  <a:pt x="9916826" y="0"/>
                </a:lnTo>
                <a:cubicBezTo>
                  <a:pt x="9995015" y="0"/>
                  <a:pt x="10058399" y="63384"/>
                  <a:pt x="10058399" y="141573"/>
                </a:cubicBezTo>
                <a:lnTo>
                  <a:pt x="10058399" y="707847"/>
                </a:lnTo>
                <a:cubicBezTo>
                  <a:pt x="10058399" y="786036"/>
                  <a:pt x="9995015" y="849420"/>
                  <a:pt x="9916826" y="849420"/>
                </a:cubicBezTo>
                <a:lnTo>
                  <a:pt x="141573" y="849420"/>
                </a:lnTo>
                <a:cubicBezTo>
                  <a:pt x="63384" y="849420"/>
                  <a:pt x="0" y="786036"/>
                  <a:pt x="0" y="707847"/>
                </a:cubicBezTo>
                <a:lnTo>
                  <a:pt x="0" y="14157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85" tIns="125285" rIns="125285" bIns="125285" numCol="1" spcCol="1270" anchor="ctr" anchorCtr="0">
            <a:noAutofit/>
          </a:bodyPr>
          <a:lstStyle/>
          <a:p>
            <a:pPr marL="0" lvl="0" indent="0" algn="l" defTabSz="977900">
              <a:lnSpc>
                <a:spcPct val="90000"/>
              </a:lnSpc>
              <a:spcBef>
                <a:spcPct val="0"/>
              </a:spcBef>
              <a:spcAft>
                <a:spcPct val="35000"/>
              </a:spcAft>
              <a:buNone/>
            </a:pPr>
            <a:r>
              <a:rPr lang="en-US" sz="2200" kern="1200" dirty="0"/>
              <a:t>Leave </a:t>
            </a:r>
            <a:r>
              <a:rPr lang="en-US" sz="2200" i="1" kern="1200" dirty="0"/>
              <a:t>more likely than not</a:t>
            </a:r>
            <a:r>
              <a:rPr lang="en-US" sz="2200" kern="1200" dirty="0"/>
              <a:t> to be settled through </a:t>
            </a:r>
            <a:r>
              <a:rPr lang="en-US" sz="2200" u="sng" kern="1200" dirty="0"/>
              <a:t>conversion to defined benefit postemployment benefits</a:t>
            </a:r>
          </a:p>
        </p:txBody>
      </p:sp>
      <p:sp>
        <p:nvSpPr>
          <p:cNvPr id="6" name="Freeform: Shape 5">
            <a:extLst>
              <a:ext uri="{FF2B5EF4-FFF2-40B4-BE49-F238E27FC236}">
                <a16:creationId xmlns:a16="http://schemas.microsoft.com/office/drawing/2014/main" id="{AD051752-C5EE-9788-2133-A871ED84D827}"/>
              </a:ext>
            </a:extLst>
          </p:cNvPr>
          <p:cNvSpPr/>
          <p:nvPr/>
        </p:nvSpPr>
        <p:spPr>
          <a:xfrm>
            <a:off x="1066800" y="2810068"/>
            <a:ext cx="10058399" cy="364320"/>
          </a:xfrm>
          <a:custGeom>
            <a:avLst/>
            <a:gdLst>
              <a:gd name="connsiteX0" fmla="*/ 0 w 10058399"/>
              <a:gd name="connsiteY0" fmla="*/ 0 h 364320"/>
              <a:gd name="connsiteX1" fmla="*/ 10058399 w 10058399"/>
              <a:gd name="connsiteY1" fmla="*/ 0 h 364320"/>
              <a:gd name="connsiteX2" fmla="*/ 10058399 w 10058399"/>
              <a:gd name="connsiteY2" fmla="*/ 364320 h 364320"/>
              <a:gd name="connsiteX3" fmla="*/ 0 w 10058399"/>
              <a:gd name="connsiteY3" fmla="*/ 364320 h 364320"/>
              <a:gd name="connsiteX4" fmla="*/ 0 w 10058399"/>
              <a:gd name="connsiteY4" fmla="*/ 0 h 36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364320">
                <a:moveTo>
                  <a:pt x="0" y="0"/>
                </a:moveTo>
                <a:lnTo>
                  <a:pt x="10058399" y="0"/>
                </a:lnTo>
                <a:lnTo>
                  <a:pt x="10058399" y="364320"/>
                </a:lnTo>
                <a:lnTo>
                  <a:pt x="0" y="364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93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Excluded from liability</a:t>
            </a:r>
          </a:p>
        </p:txBody>
      </p:sp>
      <p:sp>
        <p:nvSpPr>
          <p:cNvPr id="7" name="Freeform: Shape 6">
            <a:extLst>
              <a:ext uri="{FF2B5EF4-FFF2-40B4-BE49-F238E27FC236}">
                <a16:creationId xmlns:a16="http://schemas.microsoft.com/office/drawing/2014/main" id="{66FE7C76-D808-60F6-96F9-DDE28F2572AC}"/>
              </a:ext>
            </a:extLst>
          </p:cNvPr>
          <p:cNvSpPr/>
          <p:nvPr/>
        </p:nvSpPr>
        <p:spPr>
          <a:xfrm>
            <a:off x="1066800" y="3174388"/>
            <a:ext cx="10058399" cy="849420"/>
          </a:xfrm>
          <a:custGeom>
            <a:avLst/>
            <a:gdLst>
              <a:gd name="connsiteX0" fmla="*/ 0 w 10058399"/>
              <a:gd name="connsiteY0" fmla="*/ 141573 h 849420"/>
              <a:gd name="connsiteX1" fmla="*/ 141573 w 10058399"/>
              <a:gd name="connsiteY1" fmla="*/ 0 h 849420"/>
              <a:gd name="connsiteX2" fmla="*/ 9916826 w 10058399"/>
              <a:gd name="connsiteY2" fmla="*/ 0 h 849420"/>
              <a:gd name="connsiteX3" fmla="*/ 10058399 w 10058399"/>
              <a:gd name="connsiteY3" fmla="*/ 141573 h 849420"/>
              <a:gd name="connsiteX4" fmla="*/ 10058399 w 10058399"/>
              <a:gd name="connsiteY4" fmla="*/ 707847 h 849420"/>
              <a:gd name="connsiteX5" fmla="*/ 9916826 w 10058399"/>
              <a:gd name="connsiteY5" fmla="*/ 849420 h 849420"/>
              <a:gd name="connsiteX6" fmla="*/ 141573 w 10058399"/>
              <a:gd name="connsiteY6" fmla="*/ 849420 h 849420"/>
              <a:gd name="connsiteX7" fmla="*/ 0 w 10058399"/>
              <a:gd name="connsiteY7" fmla="*/ 707847 h 849420"/>
              <a:gd name="connsiteX8" fmla="*/ 0 w 10058399"/>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849420">
                <a:moveTo>
                  <a:pt x="0" y="141573"/>
                </a:moveTo>
                <a:cubicBezTo>
                  <a:pt x="0" y="63384"/>
                  <a:pt x="63384" y="0"/>
                  <a:pt x="141573" y="0"/>
                </a:cubicBezTo>
                <a:lnTo>
                  <a:pt x="9916826" y="0"/>
                </a:lnTo>
                <a:cubicBezTo>
                  <a:pt x="9995015" y="0"/>
                  <a:pt x="10058399" y="63384"/>
                  <a:pt x="10058399" y="141573"/>
                </a:cubicBezTo>
                <a:lnTo>
                  <a:pt x="10058399" y="707847"/>
                </a:lnTo>
                <a:cubicBezTo>
                  <a:pt x="10058399" y="786036"/>
                  <a:pt x="9995015" y="849420"/>
                  <a:pt x="9916826" y="849420"/>
                </a:cubicBezTo>
                <a:lnTo>
                  <a:pt x="141573" y="849420"/>
                </a:lnTo>
                <a:cubicBezTo>
                  <a:pt x="63384" y="849420"/>
                  <a:pt x="0" y="786036"/>
                  <a:pt x="0" y="707847"/>
                </a:cubicBezTo>
                <a:lnTo>
                  <a:pt x="0" y="14157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85" tIns="125285" rIns="125285" bIns="125285" numCol="1" spcCol="1270" anchor="ctr" anchorCtr="0">
            <a:noAutofit/>
          </a:bodyPr>
          <a:lstStyle/>
          <a:p>
            <a:pPr marL="0" lvl="0" indent="0" algn="l" defTabSz="977900">
              <a:lnSpc>
                <a:spcPct val="90000"/>
              </a:lnSpc>
              <a:spcBef>
                <a:spcPct val="0"/>
              </a:spcBef>
              <a:spcAft>
                <a:spcPct val="35000"/>
              </a:spcAft>
              <a:buNone/>
            </a:pPr>
            <a:r>
              <a:rPr lang="en-US" sz="2200" kern="1200" dirty="0"/>
              <a:t>Leave that is dependent upon the </a:t>
            </a:r>
            <a:r>
              <a:rPr lang="en-US" sz="2200" u="sng" kern="1200" dirty="0"/>
              <a:t>occurrence of a sporadic event</a:t>
            </a:r>
            <a:r>
              <a:rPr lang="en-US" sz="2200" kern="1200" dirty="0"/>
              <a:t> that affects a </a:t>
            </a:r>
            <a:r>
              <a:rPr lang="en-US" sz="2200" u="sng" kern="1200" dirty="0"/>
              <a:t>relatively small proportion of employees</a:t>
            </a:r>
            <a:r>
              <a:rPr lang="en-US" sz="2200" kern="1200" dirty="0"/>
              <a:t> in any particular reporting period</a:t>
            </a:r>
          </a:p>
        </p:txBody>
      </p:sp>
      <p:sp>
        <p:nvSpPr>
          <p:cNvPr id="8" name="Freeform: Shape 7">
            <a:extLst>
              <a:ext uri="{FF2B5EF4-FFF2-40B4-BE49-F238E27FC236}">
                <a16:creationId xmlns:a16="http://schemas.microsoft.com/office/drawing/2014/main" id="{2E35682D-F350-7724-DCF9-392EEA15F8B4}"/>
              </a:ext>
            </a:extLst>
          </p:cNvPr>
          <p:cNvSpPr/>
          <p:nvPr/>
        </p:nvSpPr>
        <p:spPr>
          <a:xfrm>
            <a:off x="1066800" y="4023809"/>
            <a:ext cx="10058399" cy="842490"/>
          </a:xfrm>
          <a:custGeom>
            <a:avLst/>
            <a:gdLst>
              <a:gd name="connsiteX0" fmla="*/ 0 w 10058399"/>
              <a:gd name="connsiteY0" fmla="*/ 0 h 842490"/>
              <a:gd name="connsiteX1" fmla="*/ 10058399 w 10058399"/>
              <a:gd name="connsiteY1" fmla="*/ 0 h 842490"/>
              <a:gd name="connsiteX2" fmla="*/ 10058399 w 10058399"/>
              <a:gd name="connsiteY2" fmla="*/ 842490 h 842490"/>
              <a:gd name="connsiteX3" fmla="*/ 0 w 10058399"/>
              <a:gd name="connsiteY3" fmla="*/ 842490 h 842490"/>
              <a:gd name="connsiteX4" fmla="*/ 0 w 10058399"/>
              <a:gd name="connsiteY4" fmla="*/ 0 h 84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842490">
                <a:moveTo>
                  <a:pt x="0" y="0"/>
                </a:moveTo>
                <a:lnTo>
                  <a:pt x="10058399" y="0"/>
                </a:lnTo>
                <a:lnTo>
                  <a:pt x="10058399" y="842490"/>
                </a:lnTo>
                <a:lnTo>
                  <a:pt x="0" y="8424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93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Recognize liability when leave commences</a:t>
            </a:r>
          </a:p>
          <a:p>
            <a:pPr marL="171450" lvl="1" indent="-171450" algn="l" defTabSz="755650">
              <a:lnSpc>
                <a:spcPct val="90000"/>
              </a:lnSpc>
              <a:spcBef>
                <a:spcPct val="0"/>
              </a:spcBef>
              <a:spcAft>
                <a:spcPct val="20000"/>
              </a:spcAft>
              <a:buChar char="•"/>
            </a:pPr>
            <a:r>
              <a:rPr lang="en-US" sz="1700" kern="1200" dirty="0"/>
              <a:t>Parental leave, military leave, jury duty recognized when commences</a:t>
            </a:r>
          </a:p>
          <a:p>
            <a:pPr marL="171450" lvl="1" indent="-171450" algn="l" defTabSz="755650">
              <a:lnSpc>
                <a:spcPct val="90000"/>
              </a:lnSpc>
              <a:spcBef>
                <a:spcPct val="0"/>
              </a:spcBef>
              <a:spcAft>
                <a:spcPct val="20000"/>
              </a:spcAft>
              <a:buChar char="•"/>
            </a:pPr>
            <a:r>
              <a:rPr lang="en-US" sz="1700" kern="1200" dirty="0"/>
              <a:t>Not sick leave or sabbatical leave</a:t>
            </a:r>
          </a:p>
        </p:txBody>
      </p:sp>
      <p:sp>
        <p:nvSpPr>
          <p:cNvPr id="9" name="Freeform: Shape 8">
            <a:extLst>
              <a:ext uri="{FF2B5EF4-FFF2-40B4-BE49-F238E27FC236}">
                <a16:creationId xmlns:a16="http://schemas.microsoft.com/office/drawing/2014/main" id="{AE6F0107-2725-D4D7-80D0-FBE43A60B0D9}"/>
              </a:ext>
            </a:extLst>
          </p:cNvPr>
          <p:cNvSpPr/>
          <p:nvPr/>
        </p:nvSpPr>
        <p:spPr>
          <a:xfrm>
            <a:off x="1066800" y="4866299"/>
            <a:ext cx="10058399" cy="849420"/>
          </a:xfrm>
          <a:custGeom>
            <a:avLst/>
            <a:gdLst>
              <a:gd name="connsiteX0" fmla="*/ 0 w 10058399"/>
              <a:gd name="connsiteY0" fmla="*/ 141573 h 849420"/>
              <a:gd name="connsiteX1" fmla="*/ 141573 w 10058399"/>
              <a:gd name="connsiteY1" fmla="*/ 0 h 849420"/>
              <a:gd name="connsiteX2" fmla="*/ 9916826 w 10058399"/>
              <a:gd name="connsiteY2" fmla="*/ 0 h 849420"/>
              <a:gd name="connsiteX3" fmla="*/ 10058399 w 10058399"/>
              <a:gd name="connsiteY3" fmla="*/ 141573 h 849420"/>
              <a:gd name="connsiteX4" fmla="*/ 10058399 w 10058399"/>
              <a:gd name="connsiteY4" fmla="*/ 707847 h 849420"/>
              <a:gd name="connsiteX5" fmla="*/ 9916826 w 10058399"/>
              <a:gd name="connsiteY5" fmla="*/ 849420 h 849420"/>
              <a:gd name="connsiteX6" fmla="*/ 141573 w 10058399"/>
              <a:gd name="connsiteY6" fmla="*/ 849420 h 849420"/>
              <a:gd name="connsiteX7" fmla="*/ 0 w 10058399"/>
              <a:gd name="connsiteY7" fmla="*/ 707847 h 849420"/>
              <a:gd name="connsiteX8" fmla="*/ 0 w 10058399"/>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849420">
                <a:moveTo>
                  <a:pt x="0" y="141573"/>
                </a:moveTo>
                <a:cubicBezTo>
                  <a:pt x="0" y="63384"/>
                  <a:pt x="63384" y="0"/>
                  <a:pt x="141573" y="0"/>
                </a:cubicBezTo>
                <a:lnTo>
                  <a:pt x="9916826" y="0"/>
                </a:lnTo>
                <a:cubicBezTo>
                  <a:pt x="9995015" y="0"/>
                  <a:pt x="10058399" y="63384"/>
                  <a:pt x="10058399" y="141573"/>
                </a:cubicBezTo>
                <a:lnTo>
                  <a:pt x="10058399" y="707847"/>
                </a:lnTo>
                <a:cubicBezTo>
                  <a:pt x="10058399" y="786036"/>
                  <a:pt x="9995015" y="849420"/>
                  <a:pt x="9916826" y="849420"/>
                </a:cubicBezTo>
                <a:lnTo>
                  <a:pt x="141573" y="849420"/>
                </a:lnTo>
                <a:cubicBezTo>
                  <a:pt x="63384" y="849420"/>
                  <a:pt x="0" y="786036"/>
                  <a:pt x="0" y="707847"/>
                </a:cubicBezTo>
                <a:lnTo>
                  <a:pt x="0" y="14157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85" tIns="125285" rIns="125285" bIns="125285" numCol="1" spcCol="1270" anchor="ctr" anchorCtr="0">
            <a:noAutofit/>
          </a:bodyPr>
          <a:lstStyle/>
          <a:p>
            <a:pPr marL="0" lvl="0" indent="0" algn="l" defTabSz="977900">
              <a:lnSpc>
                <a:spcPct val="90000"/>
              </a:lnSpc>
              <a:spcBef>
                <a:spcPct val="0"/>
              </a:spcBef>
              <a:spcAft>
                <a:spcPct val="35000"/>
              </a:spcAft>
              <a:buNone/>
            </a:pPr>
            <a:r>
              <a:rPr lang="en-US" sz="2200" u="sng" kern="1200" dirty="0"/>
              <a:t>Unlimited</a:t>
            </a:r>
            <a:r>
              <a:rPr lang="en-US" sz="2200" kern="1200" dirty="0"/>
              <a:t> leave and holiday leave taken on specific date</a:t>
            </a:r>
          </a:p>
        </p:txBody>
      </p:sp>
      <p:sp>
        <p:nvSpPr>
          <p:cNvPr id="10" name="Freeform: Shape 9">
            <a:extLst>
              <a:ext uri="{FF2B5EF4-FFF2-40B4-BE49-F238E27FC236}">
                <a16:creationId xmlns:a16="http://schemas.microsoft.com/office/drawing/2014/main" id="{7C7AFE47-0A20-3EB6-994E-CD2ED38A2DA5}"/>
              </a:ext>
            </a:extLst>
          </p:cNvPr>
          <p:cNvSpPr/>
          <p:nvPr/>
        </p:nvSpPr>
        <p:spPr>
          <a:xfrm>
            <a:off x="1066800" y="5715719"/>
            <a:ext cx="10058399" cy="364320"/>
          </a:xfrm>
          <a:custGeom>
            <a:avLst/>
            <a:gdLst>
              <a:gd name="connsiteX0" fmla="*/ 0 w 10058399"/>
              <a:gd name="connsiteY0" fmla="*/ 0 h 364320"/>
              <a:gd name="connsiteX1" fmla="*/ 10058399 w 10058399"/>
              <a:gd name="connsiteY1" fmla="*/ 0 h 364320"/>
              <a:gd name="connsiteX2" fmla="*/ 10058399 w 10058399"/>
              <a:gd name="connsiteY2" fmla="*/ 364320 h 364320"/>
              <a:gd name="connsiteX3" fmla="*/ 0 w 10058399"/>
              <a:gd name="connsiteY3" fmla="*/ 364320 h 364320"/>
              <a:gd name="connsiteX4" fmla="*/ 0 w 10058399"/>
              <a:gd name="connsiteY4" fmla="*/ 0 h 36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364320">
                <a:moveTo>
                  <a:pt x="0" y="0"/>
                </a:moveTo>
                <a:lnTo>
                  <a:pt x="10058399" y="0"/>
                </a:lnTo>
                <a:lnTo>
                  <a:pt x="10058399" y="364320"/>
                </a:lnTo>
                <a:lnTo>
                  <a:pt x="0" y="364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93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Recognize liability when used</a:t>
            </a:r>
          </a:p>
        </p:txBody>
      </p:sp>
      <p:sp>
        <p:nvSpPr>
          <p:cNvPr id="3" name="Rectangle: Rounded Corners 2">
            <a:extLst>
              <a:ext uri="{FF2B5EF4-FFF2-40B4-BE49-F238E27FC236}">
                <a16:creationId xmlns:a16="http://schemas.microsoft.com/office/drawing/2014/main" id="{CDEF9853-F97A-2322-55CD-847CA62D2F1F}"/>
              </a:ext>
            </a:extLst>
          </p:cNvPr>
          <p:cNvSpPr/>
          <p:nvPr/>
        </p:nvSpPr>
        <p:spPr>
          <a:xfrm>
            <a:off x="8651631" y="4970585"/>
            <a:ext cx="2555631" cy="1406769"/>
          </a:xfrm>
          <a:prstGeom prst="round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ysClr val="windowText" lastClr="000000"/>
                </a:solidFill>
              </a:rPr>
              <a:t>Include applicable salary-related payments</a:t>
            </a:r>
          </a:p>
        </p:txBody>
      </p:sp>
      <p:sp>
        <p:nvSpPr>
          <p:cNvPr id="4" name="Slide Number Placeholder 6">
            <a:extLst>
              <a:ext uri="{FF2B5EF4-FFF2-40B4-BE49-F238E27FC236}">
                <a16:creationId xmlns:a16="http://schemas.microsoft.com/office/drawing/2014/main" id="{ADF18652-FCB5-E601-1069-AB1E76F7FB9A}"/>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24</a:t>
            </a:fld>
            <a:endParaRPr lang="en-US" dirty="0"/>
          </a:p>
        </p:txBody>
      </p:sp>
    </p:spTree>
    <p:extLst>
      <p:ext uri="{BB962C8B-B14F-4D97-AF65-F5344CB8AC3E}">
        <p14:creationId xmlns:p14="http://schemas.microsoft.com/office/powerpoint/2010/main" val="23437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AD20-E191-9691-549C-AA5D2B069D69}"/>
              </a:ext>
            </a:extLst>
          </p:cNvPr>
          <p:cNvSpPr>
            <a:spLocks noGrp="1"/>
          </p:cNvSpPr>
          <p:nvPr>
            <p:ph type="title"/>
          </p:nvPr>
        </p:nvSpPr>
        <p:spPr>
          <a:xfrm>
            <a:off x="1066800" y="365124"/>
            <a:ext cx="10281138" cy="1371600"/>
          </a:xfrm>
        </p:spPr>
        <p:txBody>
          <a:bodyPr/>
          <a:lstStyle/>
          <a:p>
            <a:r>
              <a:rPr lang="en-US" sz="3600" dirty="0">
                <a:solidFill>
                  <a:schemeClr val="tx2"/>
                </a:solidFill>
              </a:rPr>
              <a:t>GASB 101 – Unused Leave Measurement</a:t>
            </a:r>
          </a:p>
        </p:txBody>
      </p:sp>
      <p:sp>
        <p:nvSpPr>
          <p:cNvPr id="11" name="Freeform: Shape 10">
            <a:extLst>
              <a:ext uri="{FF2B5EF4-FFF2-40B4-BE49-F238E27FC236}">
                <a16:creationId xmlns:a16="http://schemas.microsoft.com/office/drawing/2014/main" id="{96157865-901B-3AFA-D09E-A07B91EC8CBA}"/>
              </a:ext>
            </a:extLst>
          </p:cNvPr>
          <p:cNvSpPr/>
          <p:nvPr/>
        </p:nvSpPr>
        <p:spPr>
          <a:xfrm>
            <a:off x="1066800" y="1430054"/>
            <a:ext cx="10051170" cy="1345882"/>
          </a:xfrm>
          <a:custGeom>
            <a:avLst/>
            <a:gdLst>
              <a:gd name="connsiteX0" fmla="*/ 0 w 10051170"/>
              <a:gd name="connsiteY0" fmla="*/ 134588 h 1345882"/>
              <a:gd name="connsiteX1" fmla="*/ 134588 w 10051170"/>
              <a:gd name="connsiteY1" fmla="*/ 0 h 1345882"/>
              <a:gd name="connsiteX2" fmla="*/ 9916582 w 10051170"/>
              <a:gd name="connsiteY2" fmla="*/ 0 h 1345882"/>
              <a:gd name="connsiteX3" fmla="*/ 10051170 w 10051170"/>
              <a:gd name="connsiteY3" fmla="*/ 134588 h 1345882"/>
              <a:gd name="connsiteX4" fmla="*/ 10051170 w 10051170"/>
              <a:gd name="connsiteY4" fmla="*/ 1211294 h 1345882"/>
              <a:gd name="connsiteX5" fmla="*/ 9916582 w 10051170"/>
              <a:gd name="connsiteY5" fmla="*/ 1345882 h 1345882"/>
              <a:gd name="connsiteX6" fmla="*/ 134588 w 10051170"/>
              <a:gd name="connsiteY6" fmla="*/ 1345882 h 1345882"/>
              <a:gd name="connsiteX7" fmla="*/ 0 w 10051170"/>
              <a:gd name="connsiteY7" fmla="*/ 1211294 h 1345882"/>
              <a:gd name="connsiteX8" fmla="*/ 0 w 10051170"/>
              <a:gd name="connsiteY8" fmla="*/ 134588 h 13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1170" h="1345882">
                <a:moveTo>
                  <a:pt x="0" y="134588"/>
                </a:moveTo>
                <a:cubicBezTo>
                  <a:pt x="0" y="60257"/>
                  <a:pt x="60257" y="0"/>
                  <a:pt x="134588" y="0"/>
                </a:cubicBezTo>
                <a:lnTo>
                  <a:pt x="9916582" y="0"/>
                </a:lnTo>
                <a:cubicBezTo>
                  <a:pt x="9990913" y="0"/>
                  <a:pt x="10051170" y="60257"/>
                  <a:pt x="10051170" y="134588"/>
                </a:cubicBezTo>
                <a:lnTo>
                  <a:pt x="10051170" y="1211294"/>
                </a:lnTo>
                <a:cubicBezTo>
                  <a:pt x="10051170" y="1285625"/>
                  <a:pt x="9990913" y="1345882"/>
                  <a:pt x="9916582" y="1345882"/>
                </a:cubicBezTo>
                <a:lnTo>
                  <a:pt x="134588" y="1345882"/>
                </a:lnTo>
                <a:cubicBezTo>
                  <a:pt x="60257" y="1345882"/>
                  <a:pt x="0" y="1285625"/>
                  <a:pt x="0" y="1211294"/>
                </a:cubicBezTo>
                <a:lnTo>
                  <a:pt x="0" y="134588"/>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390" tIns="180390" rIns="180390" bIns="180390" numCol="1" spcCol="1270" anchor="ctr" anchorCtr="0">
            <a:noAutofit/>
          </a:bodyPr>
          <a:lstStyle/>
          <a:p>
            <a:pPr marL="0" lvl="0" indent="0" algn="ctr" defTabSz="1644650">
              <a:lnSpc>
                <a:spcPct val="90000"/>
              </a:lnSpc>
              <a:spcBef>
                <a:spcPct val="0"/>
              </a:spcBef>
              <a:spcAft>
                <a:spcPct val="35000"/>
              </a:spcAft>
              <a:buNone/>
            </a:pPr>
            <a:r>
              <a:rPr lang="en-US" sz="3700" b="0" i="0" kern="1200" dirty="0"/>
              <a:t>Generally, use an employee’s pay rate as of the date of the financial statements, unless:</a:t>
            </a:r>
            <a:endParaRPr lang="en-US" sz="3700" kern="1200" dirty="0"/>
          </a:p>
        </p:txBody>
      </p:sp>
      <p:sp>
        <p:nvSpPr>
          <p:cNvPr id="12" name="Freeform: Shape 11">
            <a:extLst>
              <a:ext uri="{FF2B5EF4-FFF2-40B4-BE49-F238E27FC236}">
                <a16:creationId xmlns:a16="http://schemas.microsoft.com/office/drawing/2014/main" id="{B5BD09B2-217A-91F5-1283-EC2E67F44A4B}"/>
              </a:ext>
            </a:extLst>
          </p:cNvPr>
          <p:cNvSpPr/>
          <p:nvPr/>
        </p:nvSpPr>
        <p:spPr>
          <a:xfrm>
            <a:off x="1066800" y="2948658"/>
            <a:ext cx="3172717" cy="1345882"/>
          </a:xfrm>
          <a:custGeom>
            <a:avLst/>
            <a:gdLst>
              <a:gd name="connsiteX0" fmla="*/ 0 w 3172717"/>
              <a:gd name="connsiteY0" fmla="*/ 134588 h 1345882"/>
              <a:gd name="connsiteX1" fmla="*/ 134588 w 3172717"/>
              <a:gd name="connsiteY1" fmla="*/ 0 h 1345882"/>
              <a:gd name="connsiteX2" fmla="*/ 3038129 w 3172717"/>
              <a:gd name="connsiteY2" fmla="*/ 0 h 1345882"/>
              <a:gd name="connsiteX3" fmla="*/ 3172717 w 3172717"/>
              <a:gd name="connsiteY3" fmla="*/ 134588 h 1345882"/>
              <a:gd name="connsiteX4" fmla="*/ 3172717 w 3172717"/>
              <a:gd name="connsiteY4" fmla="*/ 1211294 h 1345882"/>
              <a:gd name="connsiteX5" fmla="*/ 3038129 w 3172717"/>
              <a:gd name="connsiteY5" fmla="*/ 1345882 h 1345882"/>
              <a:gd name="connsiteX6" fmla="*/ 134588 w 3172717"/>
              <a:gd name="connsiteY6" fmla="*/ 1345882 h 1345882"/>
              <a:gd name="connsiteX7" fmla="*/ 0 w 3172717"/>
              <a:gd name="connsiteY7" fmla="*/ 1211294 h 1345882"/>
              <a:gd name="connsiteX8" fmla="*/ 0 w 3172717"/>
              <a:gd name="connsiteY8" fmla="*/ 134588 h 13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2717" h="1345882">
                <a:moveTo>
                  <a:pt x="0" y="134588"/>
                </a:moveTo>
                <a:cubicBezTo>
                  <a:pt x="0" y="60257"/>
                  <a:pt x="60257" y="0"/>
                  <a:pt x="134588" y="0"/>
                </a:cubicBezTo>
                <a:lnTo>
                  <a:pt x="3038129" y="0"/>
                </a:lnTo>
                <a:cubicBezTo>
                  <a:pt x="3112460" y="0"/>
                  <a:pt x="3172717" y="60257"/>
                  <a:pt x="3172717" y="134588"/>
                </a:cubicBezTo>
                <a:lnTo>
                  <a:pt x="3172717" y="1211294"/>
                </a:lnTo>
                <a:cubicBezTo>
                  <a:pt x="3172717" y="1285625"/>
                  <a:pt x="3112460" y="1345882"/>
                  <a:pt x="3038129" y="1345882"/>
                </a:cubicBezTo>
                <a:lnTo>
                  <a:pt x="134588" y="1345882"/>
                </a:lnTo>
                <a:cubicBezTo>
                  <a:pt x="60257" y="1345882"/>
                  <a:pt x="0" y="1285625"/>
                  <a:pt x="0" y="1211294"/>
                </a:cubicBezTo>
                <a:lnTo>
                  <a:pt x="0" y="134588"/>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190" tIns="104190" rIns="104190" bIns="104190" numCol="1" spcCol="1270" anchor="ctr" anchorCtr="0">
            <a:noAutofit/>
          </a:bodyPr>
          <a:lstStyle/>
          <a:p>
            <a:pPr marL="0" lvl="0" indent="0" algn="ctr" defTabSz="755650">
              <a:lnSpc>
                <a:spcPct val="90000"/>
              </a:lnSpc>
              <a:spcBef>
                <a:spcPct val="0"/>
              </a:spcBef>
              <a:spcAft>
                <a:spcPct val="35000"/>
              </a:spcAft>
              <a:buNone/>
            </a:pPr>
            <a:r>
              <a:rPr lang="en-US" sz="1700" b="0" i="0" kern="1200" dirty="0"/>
              <a:t>More likely than not to be paid at a different rate (such as ½ employee’s pay rate upon termination of employment)</a:t>
            </a:r>
            <a:endParaRPr lang="en-US" sz="1700" kern="1200" dirty="0"/>
          </a:p>
        </p:txBody>
      </p:sp>
      <p:sp>
        <p:nvSpPr>
          <p:cNvPr id="13" name="Freeform: Shape 12">
            <a:extLst>
              <a:ext uri="{FF2B5EF4-FFF2-40B4-BE49-F238E27FC236}">
                <a16:creationId xmlns:a16="http://schemas.microsoft.com/office/drawing/2014/main" id="{EF0B6957-A41B-295A-E4ED-7746837EF4A8}"/>
              </a:ext>
            </a:extLst>
          </p:cNvPr>
          <p:cNvSpPr/>
          <p:nvPr/>
        </p:nvSpPr>
        <p:spPr>
          <a:xfrm>
            <a:off x="1066800" y="4467262"/>
            <a:ext cx="3172717" cy="1345882"/>
          </a:xfrm>
          <a:custGeom>
            <a:avLst/>
            <a:gdLst>
              <a:gd name="connsiteX0" fmla="*/ 0 w 3172717"/>
              <a:gd name="connsiteY0" fmla="*/ 134588 h 1345882"/>
              <a:gd name="connsiteX1" fmla="*/ 134588 w 3172717"/>
              <a:gd name="connsiteY1" fmla="*/ 0 h 1345882"/>
              <a:gd name="connsiteX2" fmla="*/ 3038129 w 3172717"/>
              <a:gd name="connsiteY2" fmla="*/ 0 h 1345882"/>
              <a:gd name="connsiteX3" fmla="*/ 3172717 w 3172717"/>
              <a:gd name="connsiteY3" fmla="*/ 134588 h 1345882"/>
              <a:gd name="connsiteX4" fmla="*/ 3172717 w 3172717"/>
              <a:gd name="connsiteY4" fmla="*/ 1211294 h 1345882"/>
              <a:gd name="connsiteX5" fmla="*/ 3038129 w 3172717"/>
              <a:gd name="connsiteY5" fmla="*/ 1345882 h 1345882"/>
              <a:gd name="connsiteX6" fmla="*/ 134588 w 3172717"/>
              <a:gd name="connsiteY6" fmla="*/ 1345882 h 1345882"/>
              <a:gd name="connsiteX7" fmla="*/ 0 w 3172717"/>
              <a:gd name="connsiteY7" fmla="*/ 1211294 h 1345882"/>
              <a:gd name="connsiteX8" fmla="*/ 0 w 3172717"/>
              <a:gd name="connsiteY8" fmla="*/ 134588 h 13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2717" h="1345882">
                <a:moveTo>
                  <a:pt x="0" y="134588"/>
                </a:moveTo>
                <a:cubicBezTo>
                  <a:pt x="0" y="60257"/>
                  <a:pt x="60257" y="0"/>
                  <a:pt x="134588" y="0"/>
                </a:cubicBezTo>
                <a:lnTo>
                  <a:pt x="3038129" y="0"/>
                </a:lnTo>
                <a:cubicBezTo>
                  <a:pt x="3112460" y="0"/>
                  <a:pt x="3172717" y="60257"/>
                  <a:pt x="3172717" y="134588"/>
                </a:cubicBezTo>
                <a:lnTo>
                  <a:pt x="3172717" y="1211294"/>
                </a:lnTo>
                <a:cubicBezTo>
                  <a:pt x="3172717" y="1285625"/>
                  <a:pt x="3112460" y="1345882"/>
                  <a:pt x="3038129" y="1345882"/>
                </a:cubicBezTo>
                <a:lnTo>
                  <a:pt x="134588" y="1345882"/>
                </a:lnTo>
                <a:cubicBezTo>
                  <a:pt x="60257" y="1345882"/>
                  <a:pt x="0" y="1285625"/>
                  <a:pt x="0" y="1211294"/>
                </a:cubicBezTo>
                <a:lnTo>
                  <a:pt x="0" y="134588"/>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190" tIns="104190" rIns="104190" bIns="104190" numCol="1" spcCol="1270" anchor="ctr" anchorCtr="0">
            <a:noAutofit/>
          </a:bodyPr>
          <a:lstStyle/>
          <a:p>
            <a:pPr marL="0" lvl="0" indent="0" algn="ctr" defTabSz="755650">
              <a:lnSpc>
                <a:spcPct val="90000"/>
              </a:lnSpc>
              <a:spcBef>
                <a:spcPct val="0"/>
              </a:spcBef>
              <a:spcAft>
                <a:spcPct val="35000"/>
              </a:spcAft>
              <a:buNone/>
            </a:pPr>
            <a:r>
              <a:rPr lang="en-US" sz="1700" b="0" i="0" kern="1200" dirty="0">
                <a:solidFill>
                  <a:schemeClr val="tx1"/>
                </a:solidFill>
              </a:rPr>
              <a:t>Use that rate as of the date of the financial statements</a:t>
            </a:r>
            <a:endParaRPr lang="en-US" sz="1700" kern="1200" dirty="0">
              <a:solidFill>
                <a:schemeClr val="tx1"/>
              </a:solidFill>
            </a:endParaRPr>
          </a:p>
        </p:txBody>
      </p:sp>
      <p:sp>
        <p:nvSpPr>
          <p:cNvPr id="14" name="Freeform: Shape 13">
            <a:extLst>
              <a:ext uri="{FF2B5EF4-FFF2-40B4-BE49-F238E27FC236}">
                <a16:creationId xmlns:a16="http://schemas.microsoft.com/office/drawing/2014/main" id="{22AC6864-3EC3-A50B-74EC-88A86CC602D8}"/>
              </a:ext>
            </a:extLst>
          </p:cNvPr>
          <p:cNvSpPr/>
          <p:nvPr/>
        </p:nvSpPr>
        <p:spPr>
          <a:xfrm>
            <a:off x="4506027" y="2948658"/>
            <a:ext cx="3172717" cy="1345882"/>
          </a:xfrm>
          <a:custGeom>
            <a:avLst/>
            <a:gdLst>
              <a:gd name="connsiteX0" fmla="*/ 0 w 3172717"/>
              <a:gd name="connsiteY0" fmla="*/ 134588 h 1345882"/>
              <a:gd name="connsiteX1" fmla="*/ 134588 w 3172717"/>
              <a:gd name="connsiteY1" fmla="*/ 0 h 1345882"/>
              <a:gd name="connsiteX2" fmla="*/ 3038129 w 3172717"/>
              <a:gd name="connsiteY2" fmla="*/ 0 h 1345882"/>
              <a:gd name="connsiteX3" fmla="*/ 3172717 w 3172717"/>
              <a:gd name="connsiteY3" fmla="*/ 134588 h 1345882"/>
              <a:gd name="connsiteX4" fmla="*/ 3172717 w 3172717"/>
              <a:gd name="connsiteY4" fmla="*/ 1211294 h 1345882"/>
              <a:gd name="connsiteX5" fmla="*/ 3038129 w 3172717"/>
              <a:gd name="connsiteY5" fmla="*/ 1345882 h 1345882"/>
              <a:gd name="connsiteX6" fmla="*/ 134588 w 3172717"/>
              <a:gd name="connsiteY6" fmla="*/ 1345882 h 1345882"/>
              <a:gd name="connsiteX7" fmla="*/ 0 w 3172717"/>
              <a:gd name="connsiteY7" fmla="*/ 1211294 h 1345882"/>
              <a:gd name="connsiteX8" fmla="*/ 0 w 3172717"/>
              <a:gd name="connsiteY8" fmla="*/ 134588 h 13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2717" h="1345882">
                <a:moveTo>
                  <a:pt x="0" y="134588"/>
                </a:moveTo>
                <a:cubicBezTo>
                  <a:pt x="0" y="60257"/>
                  <a:pt x="60257" y="0"/>
                  <a:pt x="134588" y="0"/>
                </a:cubicBezTo>
                <a:lnTo>
                  <a:pt x="3038129" y="0"/>
                </a:lnTo>
                <a:cubicBezTo>
                  <a:pt x="3112460" y="0"/>
                  <a:pt x="3172717" y="60257"/>
                  <a:pt x="3172717" y="134588"/>
                </a:cubicBezTo>
                <a:lnTo>
                  <a:pt x="3172717" y="1211294"/>
                </a:lnTo>
                <a:cubicBezTo>
                  <a:pt x="3172717" y="1285625"/>
                  <a:pt x="3112460" y="1345882"/>
                  <a:pt x="3038129" y="1345882"/>
                </a:cubicBezTo>
                <a:lnTo>
                  <a:pt x="134588" y="1345882"/>
                </a:lnTo>
                <a:cubicBezTo>
                  <a:pt x="60257" y="1345882"/>
                  <a:pt x="0" y="1285625"/>
                  <a:pt x="0" y="1211294"/>
                </a:cubicBezTo>
                <a:lnTo>
                  <a:pt x="0" y="134588"/>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190" tIns="104190" rIns="104190" bIns="104190" numCol="1" spcCol="1270" anchor="ctr" anchorCtr="0">
            <a:noAutofit/>
          </a:bodyPr>
          <a:lstStyle/>
          <a:p>
            <a:pPr marL="0" lvl="0" indent="0" algn="ctr" defTabSz="755650">
              <a:lnSpc>
                <a:spcPct val="90000"/>
              </a:lnSpc>
              <a:spcBef>
                <a:spcPct val="0"/>
              </a:spcBef>
              <a:spcAft>
                <a:spcPct val="35000"/>
              </a:spcAft>
              <a:buNone/>
            </a:pPr>
            <a:r>
              <a:rPr lang="en-US" sz="1700" b="0" i="0" kern="1200" dirty="0"/>
              <a:t>Leave not attributable to specific employee (such as donated leave pool)</a:t>
            </a:r>
            <a:endParaRPr lang="en-US" sz="1700" kern="1200" dirty="0"/>
          </a:p>
        </p:txBody>
      </p:sp>
      <p:sp>
        <p:nvSpPr>
          <p:cNvPr id="15" name="Freeform: Shape 14">
            <a:extLst>
              <a:ext uri="{FF2B5EF4-FFF2-40B4-BE49-F238E27FC236}">
                <a16:creationId xmlns:a16="http://schemas.microsoft.com/office/drawing/2014/main" id="{1A12DDC8-7391-138C-7082-B35E12B5196C}"/>
              </a:ext>
            </a:extLst>
          </p:cNvPr>
          <p:cNvSpPr/>
          <p:nvPr/>
        </p:nvSpPr>
        <p:spPr>
          <a:xfrm>
            <a:off x="4506027" y="4467262"/>
            <a:ext cx="3172717" cy="1345882"/>
          </a:xfrm>
          <a:custGeom>
            <a:avLst/>
            <a:gdLst>
              <a:gd name="connsiteX0" fmla="*/ 0 w 3172717"/>
              <a:gd name="connsiteY0" fmla="*/ 134588 h 1345882"/>
              <a:gd name="connsiteX1" fmla="*/ 134588 w 3172717"/>
              <a:gd name="connsiteY1" fmla="*/ 0 h 1345882"/>
              <a:gd name="connsiteX2" fmla="*/ 3038129 w 3172717"/>
              <a:gd name="connsiteY2" fmla="*/ 0 h 1345882"/>
              <a:gd name="connsiteX3" fmla="*/ 3172717 w 3172717"/>
              <a:gd name="connsiteY3" fmla="*/ 134588 h 1345882"/>
              <a:gd name="connsiteX4" fmla="*/ 3172717 w 3172717"/>
              <a:gd name="connsiteY4" fmla="*/ 1211294 h 1345882"/>
              <a:gd name="connsiteX5" fmla="*/ 3038129 w 3172717"/>
              <a:gd name="connsiteY5" fmla="*/ 1345882 h 1345882"/>
              <a:gd name="connsiteX6" fmla="*/ 134588 w 3172717"/>
              <a:gd name="connsiteY6" fmla="*/ 1345882 h 1345882"/>
              <a:gd name="connsiteX7" fmla="*/ 0 w 3172717"/>
              <a:gd name="connsiteY7" fmla="*/ 1211294 h 1345882"/>
              <a:gd name="connsiteX8" fmla="*/ 0 w 3172717"/>
              <a:gd name="connsiteY8" fmla="*/ 134588 h 13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2717" h="1345882">
                <a:moveTo>
                  <a:pt x="0" y="134588"/>
                </a:moveTo>
                <a:cubicBezTo>
                  <a:pt x="0" y="60257"/>
                  <a:pt x="60257" y="0"/>
                  <a:pt x="134588" y="0"/>
                </a:cubicBezTo>
                <a:lnTo>
                  <a:pt x="3038129" y="0"/>
                </a:lnTo>
                <a:cubicBezTo>
                  <a:pt x="3112460" y="0"/>
                  <a:pt x="3172717" y="60257"/>
                  <a:pt x="3172717" y="134588"/>
                </a:cubicBezTo>
                <a:lnTo>
                  <a:pt x="3172717" y="1211294"/>
                </a:lnTo>
                <a:cubicBezTo>
                  <a:pt x="3172717" y="1285625"/>
                  <a:pt x="3112460" y="1345882"/>
                  <a:pt x="3038129" y="1345882"/>
                </a:cubicBezTo>
                <a:lnTo>
                  <a:pt x="134588" y="1345882"/>
                </a:lnTo>
                <a:cubicBezTo>
                  <a:pt x="60257" y="1345882"/>
                  <a:pt x="0" y="1285625"/>
                  <a:pt x="0" y="1211294"/>
                </a:cubicBezTo>
                <a:lnTo>
                  <a:pt x="0" y="134588"/>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190" tIns="104190" rIns="104190" bIns="104190" numCol="1" spcCol="1270" anchor="ctr" anchorCtr="0">
            <a:noAutofit/>
          </a:bodyPr>
          <a:lstStyle/>
          <a:p>
            <a:pPr marL="0" lvl="0" indent="0" algn="ctr" defTabSz="755650">
              <a:lnSpc>
                <a:spcPct val="90000"/>
              </a:lnSpc>
              <a:spcBef>
                <a:spcPct val="0"/>
              </a:spcBef>
              <a:spcAft>
                <a:spcPct val="35000"/>
              </a:spcAft>
              <a:buNone/>
            </a:pPr>
            <a:r>
              <a:rPr lang="en-US" sz="1700" b="0" i="0" kern="1200" dirty="0">
                <a:solidFill>
                  <a:schemeClr val="tx1"/>
                </a:solidFill>
              </a:rPr>
              <a:t>Use estimated rate representative of eligible employee population</a:t>
            </a:r>
            <a:endParaRPr lang="en-US" sz="1700" kern="1200" dirty="0">
              <a:solidFill>
                <a:schemeClr val="tx1"/>
              </a:solidFill>
            </a:endParaRPr>
          </a:p>
        </p:txBody>
      </p:sp>
      <p:sp>
        <p:nvSpPr>
          <p:cNvPr id="16" name="Freeform: Shape 15">
            <a:extLst>
              <a:ext uri="{FF2B5EF4-FFF2-40B4-BE49-F238E27FC236}">
                <a16:creationId xmlns:a16="http://schemas.microsoft.com/office/drawing/2014/main" id="{9104627D-E6F8-F264-FBD3-347BEF0A36FB}"/>
              </a:ext>
            </a:extLst>
          </p:cNvPr>
          <p:cNvSpPr/>
          <p:nvPr/>
        </p:nvSpPr>
        <p:spPr>
          <a:xfrm>
            <a:off x="7945253" y="2948658"/>
            <a:ext cx="3172717" cy="1345882"/>
          </a:xfrm>
          <a:custGeom>
            <a:avLst/>
            <a:gdLst>
              <a:gd name="connsiteX0" fmla="*/ 0 w 3172717"/>
              <a:gd name="connsiteY0" fmla="*/ 134588 h 1345882"/>
              <a:gd name="connsiteX1" fmla="*/ 134588 w 3172717"/>
              <a:gd name="connsiteY1" fmla="*/ 0 h 1345882"/>
              <a:gd name="connsiteX2" fmla="*/ 3038129 w 3172717"/>
              <a:gd name="connsiteY2" fmla="*/ 0 h 1345882"/>
              <a:gd name="connsiteX3" fmla="*/ 3172717 w 3172717"/>
              <a:gd name="connsiteY3" fmla="*/ 134588 h 1345882"/>
              <a:gd name="connsiteX4" fmla="*/ 3172717 w 3172717"/>
              <a:gd name="connsiteY4" fmla="*/ 1211294 h 1345882"/>
              <a:gd name="connsiteX5" fmla="*/ 3038129 w 3172717"/>
              <a:gd name="connsiteY5" fmla="*/ 1345882 h 1345882"/>
              <a:gd name="connsiteX6" fmla="*/ 134588 w 3172717"/>
              <a:gd name="connsiteY6" fmla="*/ 1345882 h 1345882"/>
              <a:gd name="connsiteX7" fmla="*/ 0 w 3172717"/>
              <a:gd name="connsiteY7" fmla="*/ 1211294 h 1345882"/>
              <a:gd name="connsiteX8" fmla="*/ 0 w 3172717"/>
              <a:gd name="connsiteY8" fmla="*/ 134588 h 13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2717" h="1345882">
                <a:moveTo>
                  <a:pt x="0" y="134588"/>
                </a:moveTo>
                <a:cubicBezTo>
                  <a:pt x="0" y="60257"/>
                  <a:pt x="60257" y="0"/>
                  <a:pt x="134588" y="0"/>
                </a:cubicBezTo>
                <a:lnTo>
                  <a:pt x="3038129" y="0"/>
                </a:lnTo>
                <a:cubicBezTo>
                  <a:pt x="3112460" y="0"/>
                  <a:pt x="3172717" y="60257"/>
                  <a:pt x="3172717" y="134588"/>
                </a:cubicBezTo>
                <a:lnTo>
                  <a:pt x="3172717" y="1211294"/>
                </a:lnTo>
                <a:cubicBezTo>
                  <a:pt x="3172717" y="1285625"/>
                  <a:pt x="3112460" y="1345882"/>
                  <a:pt x="3038129" y="1345882"/>
                </a:cubicBezTo>
                <a:lnTo>
                  <a:pt x="134588" y="1345882"/>
                </a:lnTo>
                <a:cubicBezTo>
                  <a:pt x="60257" y="1345882"/>
                  <a:pt x="0" y="1285625"/>
                  <a:pt x="0" y="1211294"/>
                </a:cubicBezTo>
                <a:lnTo>
                  <a:pt x="0" y="134588"/>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190" tIns="104190" rIns="104190" bIns="104190" numCol="1" spcCol="1270" anchor="ctr" anchorCtr="0">
            <a:noAutofit/>
          </a:bodyPr>
          <a:lstStyle/>
          <a:p>
            <a:pPr marL="0" lvl="0" indent="0" algn="ctr" defTabSz="755650">
              <a:lnSpc>
                <a:spcPct val="90000"/>
              </a:lnSpc>
              <a:spcBef>
                <a:spcPct val="0"/>
              </a:spcBef>
              <a:spcAft>
                <a:spcPct val="35000"/>
              </a:spcAft>
              <a:buNone/>
            </a:pPr>
            <a:r>
              <a:rPr lang="en-US" sz="1700" b="0" i="0" kern="1200" dirty="0"/>
              <a:t>More likely than not to be settled through noncash means</a:t>
            </a:r>
            <a:endParaRPr lang="en-US" sz="1700" kern="1200" dirty="0"/>
          </a:p>
        </p:txBody>
      </p:sp>
      <p:sp>
        <p:nvSpPr>
          <p:cNvPr id="17" name="Freeform: Shape 16">
            <a:extLst>
              <a:ext uri="{FF2B5EF4-FFF2-40B4-BE49-F238E27FC236}">
                <a16:creationId xmlns:a16="http://schemas.microsoft.com/office/drawing/2014/main" id="{377615B6-85E6-B29F-53BF-CBC64E31E792}"/>
              </a:ext>
            </a:extLst>
          </p:cNvPr>
          <p:cNvSpPr/>
          <p:nvPr/>
        </p:nvSpPr>
        <p:spPr>
          <a:xfrm>
            <a:off x="7945253" y="4467262"/>
            <a:ext cx="3172717" cy="1345882"/>
          </a:xfrm>
          <a:custGeom>
            <a:avLst/>
            <a:gdLst>
              <a:gd name="connsiteX0" fmla="*/ 0 w 3172717"/>
              <a:gd name="connsiteY0" fmla="*/ 134588 h 1345882"/>
              <a:gd name="connsiteX1" fmla="*/ 134588 w 3172717"/>
              <a:gd name="connsiteY1" fmla="*/ 0 h 1345882"/>
              <a:gd name="connsiteX2" fmla="*/ 3038129 w 3172717"/>
              <a:gd name="connsiteY2" fmla="*/ 0 h 1345882"/>
              <a:gd name="connsiteX3" fmla="*/ 3172717 w 3172717"/>
              <a:gd name="connsiteY3" fmla="*/ 134588 h 1345882"/>
              <a:gd name="connsiteX4" fmla="*/ 3172717 w 3172717"/>
              <a:gd name="connsiteY4" fmla="*/ 1211294 h 1345882"/>
              <a:gd name="connsiteX5" fmla="*/ 3038129 w 3172717"/>
              <a:gd name="connsiteY5" fmla="*/ 1345882 h 1345882"/>
              <a:gd name="connsiteX6" fmla="*/ 134588 w 3172717"/>
              <a:gd name="connsiteY6" fmla="*/ 1345882 h 1345882"/>
              <a:gd name="connsiteX7" fmla="*/ 0 w 3172717"/>
              <a:gd name="connsiteY7" fmla="*/ 1211294 h 1345882"/>
              <a:gd name="connsiteX8" fmla="*/ 0 w 3172717"/>
              <a:gd name="connsiteY8" fmla="*/ 134588 h 13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2717" h="1345882">
                <a:moveTo>
                  <a:pt x="0" y="134588"/>
                </a:moveTo>
                <a:cubicBezTo>
                  <a:pt x="0" y="60257"/>
                  <a:pt x="60257" y="0"/>
                  <a:pt x="134588" y="0"/>
                </a:cubicBezTo>
                <a:lnTo>
                  <a:pt x="3038129" y="0"/>
                </a:lnTo>
                <a:cubicBezTo>
                  <a:pt x="3112460" y="0"/>
                  <a:pt x="3172717" y="60257"/>
                  <a:pt x="3172717" y="134588"/>
                </a:cubicBezTo>
                <a:lnTo>
                  <a:pt x="3172717" y="1211294"/>
                </a:lnTo>
                <a:cubicBezTo>
                  <a:pt x="3172717" y="1285625"/>
                  <a:pt x="3112460" y="1345882"/>
                  <a:pt x="3038129" y="1345882"/>
                </a:cubicBezTo>
                <a:lnTo>
                  <a:pt x="134588" y="1345882"/>
                </a:lnTo>
                <a:cubicBezTo>
                  <a:pt x="60257" y="1345882"/>
                  <a:pt x="0" y="1285625"/>
                  <a:pt x="0" y="1211294"/>
                </a:cubicBezTo>
                <a:lnTo>
                  <a:pt x="0" y="134588"/>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190" tIns="104190" rIns="104190" bIns="104190" numCol="1" spcCol="1270" anchor="ctr" anchorCtr="0">
            <a:noAutofit/>
          </a:bodyPr>
          <a:lstStyle/>
          <a:p>
            <a:pPr marL="0" lvl="0" indent="0" algn="ctr" defTabSz="755650">
              <a:lnSpc>
                <a:spcPct val="90000"/>
              </a:lnSpc>
              <a:spcBef>
                <a:spcPct val="0"/>
              </a:spcBef>
              <a:spcAft>
                <a:spcPct val="35000"/>
              </a:spcAft>
              <a:buNone/>
            </a:pPr>
            <a:r>
              <a:rPr lang="en-US" sz="1700" b="0" i="0" kern="1200" dirty="0">
                <a:solidFill>
                  <a:schemeClr val="tx1"/>
                </a:solidFill>
              </a:rPr>
              <a:t>Use amount more likely than not for which it will be settled</a:t>
            </a:r>
            <a:endParaRPr lang="en-US" sz="1700" kern="1200" dirty="0">
              <a:solidFill>
                <a:schemeClr val="tx1"/>
              </a:solidFill>
            </a:endParaRPr>
          </a:p>
        </p:txBody>
      </p:sp>
      <p:cxnSp>
        <p:nvCxnSpPr>
          <p:cNvPr id="7" name="Straight Arrow Connector 6">
            <a:extLst>
              <a:ext uri="{FF2B5EF4-FFF2-40B4-BE49-F238E27FC236}">
                <a16:creationId xmlns:a16="http://schemas.microsoft.com/office/drawing/2014/main" id="{F97CBC28-F77D-A876-8903-B3818865878E}"/>
              </a:ext>
            </a:extLst>
          </p:cNvPr>
          <p:cNvCxnSpPr/>
          <p:nvPr/>
        </p:nvCxnSpPr>
        <p:spPr>
          <a:xfrm>
            <a:off x="2602523" y="4279693"/>
            <a:ext cx="0" cy="187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78C9E0C-FD33-DBD8-1A22-BA01F67447FA}"/>
              </a:ext>
            </a:extLst>
          </p:cNvPr>
          <p:cNvCxnSpPr/>
          <p:nvPr/>
        </p:nvCxnSpPr>
        <p:spPr>
          <a:xfrm>
            <a:off x="6096000" y="4279693"/>
            <a:ext cx="0" cy="187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8A0F774-6230-9502-FF35-582AC5515AB0}"/>
              </a:ext>
            </a:extLst>
          </p:cNvPr>
          <p:cNvCxnSpPr/>
          <p:nvPr/>
        </p:nvCxnSpPr>
        <p:spPr>
          <a:xfrm>
            <a:off x="9613673" y="4294540"/>
            <a:ext cx="0" cy="187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B5F108A-9D21-C462-1811-47528E66D229}"/>
              </a:ext>
            </a:extLst>
          </p:cNvPr>
          <p:cNvSpPr/>
          <p:nvPr/>
        </p:nvSpPr>
        <p:spPr>
          <a:xfrm>
            <a:off x="1066800" y="5896709"/>
            <a:ext cx="10046675" cy="596168"/>
          </a:xfrm>
          <a:prstGeom prst="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ysClr val="windowText" lastClr="000000"/>
                </a:solidFill>
              </a:rPr>
              <a:t>Include salary-related payments including DC pension/OPEB.  </a:t>
            </a:r>
            <a:r>
              <a:rPr lang="en-US" b="1" u="sng" dirty="0">
                <a:solidFill>
                  <a:sysClr val="windowText" lastClr="000000"/>
                </a:solidFill>
              </a:rPr>
              <a:t>EXCLUDE</a:t>
            </a:r>
            <a:r>
              <a:rPr lang="en-US" dirty="0">
                <a:solidFill>
                  <a:sysClr val="windowText" lastClr="000000"/>
                </a:solidFill>
              </a:rPr>
              <a:t> DB pension/OPEB</a:t>
            </a:r>
          </a:p>
        </p:txBody>
      </p:sp>
      <p:sp>
        <p:nvSpPr>
          <p:cNvPr id="3" name="Slide Number Placeholder 6">
            <a:extLst>
              <a:ext uri="{FF2B5EF4-FFF2-40B4-BE49-F238E27FC236}">
                <a16:creationId xmlns:a16="http://schemas.microsoft.com/office/drawing/2014/main" id="{E02CB882-01BC-28C1-811E-49ABF94B27D6}"/>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145955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47DD-1D90-C6C7-A2B4-4DC4FF7278CC}"/>
              </a:ext>
            </a:extLst>
          </p:cNvPr>
          <p:cNvSpPr>
            <a:spLocks noGrp="1"/>
          </p:cNvSpPr>
          <p:nvPr>
            <p:ph type="title"/>
          </p:nvPr>
        </p:nvSpPr>
        <p:spPr/>
        <p:txBody>
          <a:bodyPr/>
          <a:lstStyle/>
          <a:p>
            <a:r>
              <a:rPr lang="en-US" sz="3600" dirty="0">
                <a:solidFill>
                  <a:schemeClr val="tx2"/>
                </a:solidFill>
              </a:rPr>
              <a:t>GASB 101 – Sick Leave Example </a:t>
            </a:r>
          </a:p>
        </p:txBody>
      </p:sp>
      <p:sp>
        <p:nvSpPr>
          <p:cNvPr id="3" name="Content Placeholder 2">
            <a:extLst>
              <a:ext uri="{FF2B5EF4-FFF2-40B4-BE49-F238E27FC236}">
                <a16:creationId xmlns:a16="http://schemas.microsoft.com/office/drawing/2014/main" id="{839AFAD1-F1D9-700A-E29F-65C04A6148B3}"/>
              </a:ext>
            </a:extLst>
          </p:cNvPr>
          <p:cNvSpPr>
            <a:spLocks noGrp="1"/>
          </p:cNvSpPr>
          <p:nvPr>
            <p:ph idx="1"/>
          </p:nvPr>
        </p:nvSpPr>
        <p:spPr>
          <a:xfrm>
            <a:off x="5932966" y="1552352"/>
            <a:ext cx="5192233" cy="4071207"/>
          </a:xfrm>
        </p:spPr>
        <p:txBody>
          <a:bodyPr/>
          <a:lstStyle/>
          <a:p>
            <a:pPr algn="ctr"/>
            <a:r>
              <a:rPr lang="en-US" dirty="0">
                <a:solidFill>
                  <a:schemeClr val="tx1"/>
                </a:solidFill>
              </a:rPr>
              <a:t>Earned each month, carries over without limits, paid out at 50% at separation</a:t>
            </a:r>
          </a:p>
        </p:txBody>
      </p:sp>
      <p:sp>
        <p:nvSpPr>
          <p:cNvPr id="7" name="Freeform: Shape 6">
            <a:extLst>
              <a:ext uri="{FF2B5EF4-FFF2-40B4-BE49-F238E27FC236}">
                <a16:creationId xmlns:a16="http://schemas.microsoft.com/office/drawing/2014/main" id="{C59579A6-B859-618E-637F-507D97413AB8}"/>
              </a:ext>
            </a:extLst>
          </p:cNvPr>
          <p:cNvSpPr/>
          <p:nvPr/>
        </p:nvSpPr>
        <p:spPr>
          <a:xfrm>
            <a:off x="1178367" y="2165565"/>
            <a:ext cx="4212397" cy="1401179"/>
          </a:xfrm>
          <a:custGeom>
            <a:avLst/>
            <a:gdLst>
              <a:gd name="connsiteX0" fmla="*/ 0 w 4212397"/>
              <a:gd name="connsiteY0" fmla="*/ 700590 h 1401179"/>
              <a:gd name="connsiteX1" fmla="*/ 2106199 w 4212397"/>
              <a:gd name="connsiteY1" fmla="*/ 0 h 1401179"/>
              <a:gd name="connsiteX2" fmla="*/ 4212398 w 4212397"/>
              <a:gd name="connsiteY2" fmla="*/ 700590 h 1401179"/>
              <a:gd name="connsiteX3" fmla="*/ 2106199 w 4212397"/>
              <a:gd name="connsiteY3" fmla="*/ 1401180 h 1401179"/>
              <a:gd name="connsiteX4" fmla="*/ 0 w 4212397"/>
              <a:gd name="connsiteY4" fmla="*/ 700590 h 1401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397" h="1401179">
                <a:moveTo>
                  <a:pt x="0" y="700590"/>
                </a:moveTo>
                <a:cubicBezTo>
                  <a:pt x="0" y="313665"/>
                  <a:pt x="942977" y="0"/>
                  <a:pt x="2106199" y="0"/>
                </a:cubicBezTo>
                <a:cubicBezTo>
                  <a:pt x="3269421" y="0"/>
                  <a:pt x="4212398" y="313665"/>
                  <a:pt x="4212398" y="700590"/>
                </a:cubicBezTo>
                <a:cubicBezTo>
                  <a:pt x="4212398" y="1087515"/>
                  <a:pt x="3269421" y="1401180"/>
                  <a:pt x="2106199" y="1401180"/>
                </a:cubicBezTo>
                <a:cubicBezTo>
                  <a:pt x="942977" y="1401180"/>
                  <a:pt x="0" y="1087515"/>
                  <a:pt x="0" y="700590"/>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34671" tIns="222978" rIns="634671" bIns="222978" numCol="1" spcCol="1270" anchor="ctr" anchorCtr="0">
            <a:noAutofit/>
          </a:bodyPr>
          <a:lstStyle/>
          <a:p>
            <a:pPr marL="0" lvl="0" indent="0" algn="ctr" defTabSz="622300">
              <a:lnSpc>
                <a:spcPct val="90000"/>
              </a:lnSpc>
              <a:spcBef>
                <a:spcPct val="0"/>
              </a:spcBef>
              <a:spcAft>
                <a:spcPct val="35000"/>
              </a:spcAft>
              <a:buNone/>
            </a:pPr>
            <a:r>
              <a:rPr lang="en-US" sz="1400" kern="1200" dirty="0"/>
              <a:t>Estimate of sick leave more likely than not to be used as sick leave – accrued at 100% of ending sick leave balance</a:t>
            </a:r>
          </a:p>
        </p:txBody>
      </p:sp>
      <p:sp>
        <p:nvSpPr>
          <p:cNvPr id="8" name="Freeform: Shape 7">
            <a:extLst>
              <a:ext uri="{FF2B5EF4-FFF2-40B4-BE49-F238E27FC236}">
                <a16:creationId xmlns:a16="http://schemas.microsoft.com/office/drawing/2014/main" id="{E7474C99-8FA2-5E9B-7922-1C0A9DC7355B}"/>
              </a:ext>
            </a:extLst>
          </p:cNvPr>
          <p:cNvSpPr/>
          <p:nvPr/>
        </p:nvSpPr>
        <p:spPr>
          <a:xfrm>
            <a:off x="2948438" y="3757065"/>
            <a:ext cx="672254" cy="698885"/>
          </a:xfrm>
          <a:custGeom>
            <a:avLst/>
            <a:gdLst>
              <a:gd name="connsiteX0" fmla="*/ 89107 w 672254"/>
              <a:gd name="connsiteY0" fmla="*/ 270385 h 698885"/>
              <a:gd name="connsiteX1" fmla="*/ 257070 w 672254"/>
              <a:gd name="connsiteY1" fmla="*/ 270385 h 698885"/>
              <a:gd name="connsiteX2" fmla="*/ 257070 w 672254"/>
              <a:gd name="connsiteY2" fmla="*/ 92637 h 698885"/>
              <a:gd name="connsiteX3" fmla="*/ 415184 w 672254"/>
              <a:gd name="connsiteY3" fmla="*/ 92637 h 698885"/>
              <a:gd name="connsiteX4" fmla="*/ 415184 w 672254"/>
              <a:gd name="connsiteY4" fmla="*/ 270385 h 698885"/>
              <a:gd name="connsiteX5" fmla="*/ 583147 w 672254"/>
              <a:gd name="connsiteY5" fmla="*/ 270385 h 698885"/>
              <a:gd name="connsiteX6" fmla="*/ 583147 w 672254"/>
              <a:gd name="connsiteY6" fmla="*/ 428500 h 698885"/>
              <a:gd name="connsiteX7" fmla="*/ 415184 w 672254"/>
              <a:gd name="connsiteY7" fmla="*/ 428500 h 698885"/>
              <a:gd name="connsiteX8" fmla="*/ 415184 w 672254"/>
              <a:gd name="connsiteY8" fmla="*/ 606248 h 698885"/>
              <a:gd name="connsiteX9" fmla="*/ 257070 w 672254"/>
              <a:gd name="connsiteY9" fmla="*/ 606248 h 698885"/>
              <a:gd name="connsiteX10" fmla="*/ 257070 w 672254"/>
              <a:gd name="connsiteY10" fmla="*/ 428500 h 698885"/>
              <a:gd name="connsiteX11" fmla="*/ 89107 w 672254"/>
              <a:gd name="connsiteY11" fmla="*/ 428500 h 698885"/>
              <a:gd name="connsiteX12" fmla="*/ 89107 w 672254"/>
              <a:gd name="connsiteY12" fmla="*/ 270385 h 69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2254" h="698885">
                <a:moveTo>
                  <a:pt x="89107" y="270385"/>
                </a:moveTo>
                <a:lnTo>
                  <a:pt x="257070" y="270385"/>
                </a:lnTo>
                <a:lnTo>
                  <a:pt x="257070" y="92637"/>
                </a:lnTo>
                <a:lnTo>
                  <a:pt x="415184" y="92637"/>
                </a:lnTo>
                <a:lnTo>
                  <a:pt x="415184" y="270385"/>
                </a:lnTo>
                <a:lnTo>
                  <a:pt x="583147" y="270385"/>
                </a:lnTo>
                <a:lnTo>
                  <a:pt x="583147" y="428500"/>
                </a:lnTo>
                <a:lnTo>
                  <a:pt x="415184" y="428500"/>
                </a:lnTo>
                <a:lnTo>
                  <a:pt x="415184" y="606248"/>
                </a:lnTo>
                <a:lnTo>
                  <a:pt x="257070" y="606248"/>
                </a:lnTo>
                <a:lnTo>
                  <a:pt x="257070" y="428500"/>
                </a:lnTo>
                <a:lnTo>
                  <a:pt x="89107" y="428500"/>
                </a:lnTo>
                <a:lnTo>
                  <a:pt x="89107" y="270385"/>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89107" tIns="270385" rIns="89107" bIns="270385" numCol="1" spcCol="1270" anchor="ctr" anchorCtr="0">
            <a:noAutofit/>
          </a:bodyPr>
          <a:lstStyle/>
          <a:p>
            <a:pPr marL="0" lvl="0" indent="0" algn="ctr" defTabSz="533400">
              <a:lnSpc>
                <a:spcPct val="90000"/>
              </a:lnSpc>
              <a:spcBef>
                <a:spcPct val="0"/>
              </a:spcBef>
              <a:spcAft>
                <a:spcPct val="35000"/>
              </a:spcAft>
              <a:buNone/>
            </a:pPr>
            <a:endParaRPr lang="en-US" sz="1200" kern="1200" dirty="0"/>
          </a:p>
        </p:txBody>
      </p:sp>
      <p:sp>
        <p:nvSpPr>
          <p:cNvPr id="9" name="Freeform: Shape 8">
            <a:extLst>
              <a:ext uri="{FF2B5EF4-FFF2-40B4-BE49-F238E27FC236}">
                <a16:creationId xmlns:a16="http://schemas.microsoft.com/office/drawing/2014/main" id="{633D6F26-058C-D2B9-DBE9-6DA5177BE9EE}"/>
              </a:ext>
            </a:extLst>
          </p:cNvPr>
          <p:cNvSpPr/>
          <p:nvPr/>
        </p:nvSpPr>
        <p:spPr>
          <a:xfrm>
            <a:off x="1178367" y="4646271"/>
            <a:ext cx="4212397" cy="1401179"/>
          </a:xfrm>
          <a:custGeom>
            <a:avLst/>
            <a:gdLst>
              <a:gd name="connsiteX0" fmla="*/ 0 w 4212397"/>
              <a:gd name="connsiteY0" fmla="*/ 700590 h 1401179"/>
              <a:gd name="connsiteX1" fmla="*/ 2106199 w 4212397"/>
              <a:gd name="connsiteY1" fmla="*/ 0 h 1401179"/>
              <a:gd name="connsiteX2" fmla="*/ 4212398 w 4212397"/>
              <a:gd name="connsiteY2" fmla="*/ 700590 h 1401179"/>
              <a:gd name="connsiteX3" fmla="*/ 2106199 w 4212397"/>
              <a:gd name="connsiteY3" fmla="*/ 1401180 h 1401179"/>
              <a:gd name="connsiteX4" fmla="*/ 0 w 4212397"/>
              <a:gd name="connsiteY4" fmla="*/ 700590 h 1401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397" h="1401179">
                <a:moveTo>
                  <a:pt x="0" y="700590"/>
                </a:moveTo>
                <a:cubicBezTo>
                  <a:pt x="0" y="313665"/>
                  <a:pt x="942977" y="0"/>
                  <a:pt x="2106199" y="0"/>
                </a:cubicBezTo>
                <a:cubicBezTo>
                  <a:pt x="3269421" y="0"/>
                  <a:pt x="4212398" y="313665"/>
                  <a:pt x="4212398" y="700590"/>
                </a:cubicBezTo>
                <a:cubicBezTo>
                  <a:pt x="4212398" y="1087515"/>
                  <a:pt x="3269421" y="1401180"/>
                  <a:pt x="2106199" y="1401180"/>
                </a:cubicBezTo>
                <a:cubicBezTo>
                  <a:pt x="942977" y="1401180"/>
                  <a:pt x="0" y="1087515"/>
                  <a:pt x="0" y="700590"/>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34671" tIns="222978" rIns="634671" bIns="222978" numCol="1" spcCol="1270" anchor="ctr" anchorCtr="0">
            <a:noAutofit/>
          </a:bodyPr>
          <a:lstStyle/>
          <a:p>
            <a:pPr marL="0" lvl="0" indent="0" algn="ctr" defTabSz="622300">
              <a:lnSpc>
                <a:spcPct val="90000"/>
              </a:lnSpc>
              <a:spcBef>
                <a:spcPct val="0"/>
              </a:spcBef>
              <a:spcAft>
                <a:spcPct val="35000"/>
              </a:spcAft>
              <a:buNone/>
            </a:pPr>
            <a:r>
              <a:rPr lang="en-US" sz="1400" kern="1200" dirty="0"/>
              <a:t>Estimate of sick leave more likely than not to be paid out at separation accrued at 50% of ending sick leave balance </a:t>
            </a:r>
          </a:p>
        </p:txBody>
      </p:sp>
      <p:sp>
        <p:nvSpPr>
          <p:cNvPr id="10" name="Freeform: Shape 9">
            <a:extLst>
              <a:ext uri="{FF2B5EF4-FFF2-40B4-BE49-F238E27FC236}">
                <a16:creationId xmlns:a16="http://schemas.microsoft.com/office/drawing/2014/main" id="{1EA0D1B6-58D5-B78D-8842-E9BC7FA39059}"/>
              </a:ext>
            </a:extLst>
          </p:cNvPr>
          <p:cNvSpPr/>
          <p:nvPr/>
        </p:nvSpPr>
        <p:spPr>
          <a:xfrm>
            <a:off x="5930724" y="3882382"/>
            <a:ext cx="368580" cy="448250"/>
          </a:xfrm>
          <a:custGeom>
            <a:avLst/>
            <a:gdLst>
              <a:gd name="connsiteX0" fmla="*/ 0 w 368580"/>
              <a:gd name="connsiteY0" fmla="*/ 89650 h 448250"/>
              <a:gd name="connsiteX1" fmla="*/ 184290 w 368580"/>
              <a:gd name="connsiteY1" fmla="*/ 89650 h 448250"/>
              <a:gd name="connsiteX2" fmla="*/ 184290 w 368580"/>
              <a:gd name="connsiteY2" fmla="*/ 0 h 448250"/>
              <a:gd name="connsiteX3" fmla="*/ 368580 w 368580"/>
              <a:gd name="connsiteY3" fmla="*/ 224125 h 448250"/>
              <a:gd name="connsiteX4" fmla="*/ 184290 w 368580"/>
              <a:gd name="connsiteY4" fmla="*/ 448250 h 448250"/>
              <a:gd name="connsiteX5" fmla="*/ 184290 w 368580"/>
              <a:gd name="connsiteY5" fmla="*/ 358600 h 448250"/>
              <a:gd name="connsiteX6" fmla="*/ 0 w 368580"/>
              <a:gd name="connsiteY6" fmla="*/ 358600 h 448250"/>
              <a:gd name="connsiteX7" fmla="*/ 0 w 368580"/>
              <a:gd name="connsiteY7" fmla="*/ 89650 h 4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580" h="448250">
                <a:moveTo>
                  <a:pt x="0" y="89650"/>
                </a:moveTo>
                <a:lnTo>
                  <a:pt x="184290" y="89650"/>
                </a:lnTo>
                <a:lnTo>
                  <a:pt x="184290" y="0"/>
                </a:lnTo>
                <a:lnTo>
                  <a:pt x="368580" y="224125"/>
                </a:lnTo>
                <a:lnTo>
                  <a:pt x="184290" y="448250"/>
                </a:lnTo>
                <a:lnTo>
                  <a:pt x="184290" y="358600"/>
                </a:lnTo>
                <a:lnTo>
                  <a:pt x="0" y="358600"/>
                </a:lnTo>
                <a:lnTo>
                  <a:pt x="0" y="89650"/>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89650" rIns="110574" bIns="89650" numCol="1" spcCol="1270" anchor="ctr" anchorCtr="0">
            <a:noAutofit/>
          </a:bodyPr>
          <a:lstStyle/>
          <a:p>
            <a:pPr marL="0" lvl="0" indent="0" algn="ctr" defTabSz="533400">
              <a:lnSpc>
                <a:spcPct val="90000"/>
              </a:lnSpc>
              <a:spcBef>
                <a:spcPct val="0"/>
              </a:spcBef>
              <a:spcAft>
                <a:spcPct val="35000"/>
              </a:spcAft>
              <a:buNone/>
            </a:pPr>
            <a:endParaRPr lang="en-US" sz="1200" kern="1200" dirty="0"/>
          </a:p>
        </p:txBody>
      </p:sp>
      <p:sp>
        <p:nvSpPr>
          <p:cNvPr id="11" name="Freeform: Shape 10">
            <a:extLst>
              <a:ext uri="{FF2B5EF4-FFF2-40B4-BE49-F238E27FC236}">
                <a16:creationId xmlns:a16="http://schemas.microsoft.com/office/drawing/2014/main" id="{5F57D58A-948D-A08E-B8C4-8E1808D42652}"/>
              </a:ext>
            </a:extLst>
          </p:cNvPr>
          <p:cNvSpPr/>
          <p:nvPr/>
        </p:nvSpPr>
        <p:spPr>
          <a:xfrm>
            <a:off x="6797076" y="3596368"/>
            <a:ext cx="2357916" cy="1020279"/>
          </a:xfrm>
          <a:custGeom>
            <a:avLst/>
            <a:gdLst>
              <a:gd name="connsiteX0" fmla="*/ 0 w 2357916"/>
              <a:gd name="connsiteY0" fmla="*/ 510140 h 1020279"/>
              <a:gd name="connsiteX1" fmla="*/ 1178958 w 2357916"/>
              <a:gd name="connsiteY1" fmla="*/ 0 h 1020279"/>
              <a:gd name="connsiteX2" fmla="*/ 2357916 w 2357916"/>
              <a:gd name="connsiteY2" fmla="*/ 510140 h 1020279"/>
              <a:gd name="connsiteX3" fmla="*/ 1178958 w 2357916"/>
              <a:gd name="connsiteY3" fmla="*/ 1020280 h 1020279"/>
              <a:gd name="connsiteX4" fmla="*/ 0 w 2357916"/>
              <a:gd name="connsiteY4" fmla="*/ 510140 h 1020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916" h="1020279">
                <a:moveTo>
                  <a:pt x="0" y="510140"/>
                </a:moveTo>
                <a:cubicBezTo>
                  <a:pt x="0" y="228397"/>
                  <a:pt x="527837" y="0"/>
                  <a:pt x="1178958" y="0"/>
                </a:cubicBezTo>
                <a:cubicBezTo>
                  <a:pt x="1830079" y="0"/>
                  <a:pt x="2357916" y="228397"/>
                  <a:pt x="2357916" y="510140"/>
                </a:cubicBezTo>
                <a:cubicBezTo>
                  <a:pt x="2357916" y="791883"/>
                  <a:pt x="1830079" y="1020280"/>
                  <a:pt x="1178958" y="1020280"/>
                </a:cubicBezTo>
                <a:cubicBezTo>
                  <a:pt x="527837" y="1020280"/>
                  <a:pt x="0" y="791883"/>
                  <a:pt x="0" y="510140"/>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392299" tIns="196406" rIns="392299" bIns="196406" numCol="1" spcCol="1270" anchor="ctr" anchorCtr="0">
            <a:noAutofit/>
          </a:bodyPr>
          <a:lstStyle/>
          <a:p>
            <a:pPr marL="0" lvl="0" indent="0" algn="ctr" defTabSz="1644650">
              <a:lnSpc>
                <a:spcPct val="90000"/>
              </a:lnSpc>
              <a:spcBef>
                <a:spcPct val="0"/>
              </a:spcBef>
              <a:spcAft>
                <a:spcPct val="35000"/>
              </a:spcAft>
              <a:buNone/>
            </a:pPr>
            <a:r>
              <a:rPr lang="en-US" sz="3700" kern="1200" dirty="0"/>
              <a:t>Liability</a:t>
            </a:r>
          </a:p>
        </p:txBody>
      </p:sp>
      <p:pic>
        <p:nvPicPr>
          <p:cNvPr id="12" name="Graphic 11" descr="Siren outline">
            <a:extLst>
              <a:ext uri="{FF2B5EF4-FFF2-40B4-BE49-F238E27FC236}">
                <a16:creationId xmlns:a16="http://schemas.microsoft.com/office/drawing/2014/main" id="{BBF8E750-6400-A38B-80D2-1DF354492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5711" y="4455950"/>
            <a:ext cx="2168769" cy="2168769"/>
          </a:xfrm>
          <a:prstGeom prst="rect">
            <a:avLst/>
          </a:prstGeom>
        </p:spPr>
      </p:pic>
      <p:sp>
        <p:nvSpPr>
          <p:cNvPr id="13" name="Slide Number Placeholder 6">
            <a:extLst>
              <a:ext uri="{FF2B5EF4-FFF2-40B4-BE49-F238E27FC236}">
                <a16:creationId xmlns:a16="http://schemas.microsoft.com/office/drawing/2014/main" id="{4CFC4CA8-A948-23E6-D1CE-05981F164F6F}"/>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34605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1000"/>
                            </p:stCondLst>
                            <p:childTnLst>
                              <p:par>
                                <p:cTn id="29" presetID="32" presetClass="emph" presetSubtype="0" fill="hold" nodeType="afterEffect">
                                  <p:stCondLst>
                                    <p:cond delay="0"/>
                                  </p:stCondLst>
                                  <p:childTnLst>
                                    <p:animRot by="120000">
                                      <p:cBhvr>
                                        <p:cTn id="30" dur="100" fill="hold">
                                          <p:stCondLst>
                                            <p:cond delay="0"/>
                                          </p:stCondLst>
                                        </p:cTn>
                                        <p:tgtEl>
                                          <p:spTgt spid="12"/>
                                        </p:tgtEl>
                                        <p:attrNameLst>
                                          <p:attrName>r</p:attrName>
                                        </p:attrNameLst>
                                      </p:cBhvr>
                                    </p:animRot>
                                    <p:animRot by="-240000">
                                      <p:cBhvr>
                                        <p:cTn id="31" dur="200" fill="hold">
                                          <p:stCondLst>
                                            <p:cond delay="200"/>
                                          </p:stCondLst>
                                        </p:cTn>
                                        <p:tgtEl>
                                          <p:spTgt spid="12"/>
                                        </p:tgtEl>
                                        <p:attrNameLst>
                                          <p:attrName>r</p:attrName>
                                        </p:attrNameLst>
                                      </p:cBhvr>
                                    </p:animRot>
                                    <p:animRot by="240000">
                                      <p:cBhvr>
                                        <p:cTn id="32" dur="200" fill="hold">
                                          <p:stCondLst>
                                            <p:cond delay="400"/>
                                          </p:stCondLst>
                                        </p:cTn>
                                        <p:tgtEl>
                                          <p:spTgt spid="12"/>
                                        </p:tgtEl>
                                        <p:attrNameLst>
                                          <p:attrName>r</p:attrName>
                                        </p:attrNameLst>
                                      </p:cBhvr>
                                    </p:animRot>
                                    <p:animRot by="-240000">
                                      <p:cBhvr>
                                        <p:cTn id="33" dur="200" fill="hold">
                                          <p:stCondLst>
                                            <p:cond delay="600"/>
                                          </p:stCondLst>
                                        </p:cTn>
                                        <p:tgtEl>
                                          <p:spTgt spid="12"/>
                                        </p:tgtEl>
                                        <p:attrNameLst>
                                          <p:attrName>r</p:attrName>
                                        </p:attrNameLst>
                                      </p:cBhvr>
                                    </p:animRot>
                                    <p:animRot by="120000">
                                      <p:cBhvr>
                                        <p:cTn id="34"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9376-3D09-4DF9-1F04-E352AA1E34E9}"/>
              </a:ext>
            </a:extLst>
          </p:cNvPr>
          <p:cNvSpPr>
            <a:spLocks noGrp="1"/>
          </p:cNvSpPr>
          <p:nvPr>
            <p:ph type="title"/>
          </p:nvPr>
        </p:nvSpPr>
        <p:spPr/>
        <p:txBody>
          <a:bodyPr/>
          <a:lstStyle/>
          <a:p>
            <a:r>
              <a:rPr lang="en-US" sz="3600" dirty="0">
                <a:solidFill>
                  <a:schemeClr val="tx2"/>
                </a:solidFill>
              </a:rPr>
              <a:t>GASB 101 – Note Disclosures</a:t>
            </a:r>
          </a:p>
        </p:txBody>
      </p:sp>
      <p:sp>
        <p:nvSpPr>
          <p:cNvPr id="6" name="Freeform: Shape 5">
            <a:extLst>
              <a:ext uri="{FF2B5EF4-FFF2-40B4-BE49-F238E27FC236}">
                <a16:creationId xmlns:a16="http://schemas.microsoft.com/office/drawing/2014/main" id="{729B1EA9-4DC1-E0A8-501D-9C800955B884}"/>
              </a:ext>
            </a:extLst>
          </p:cNvPr>
          <p:cNvSpPr/>
          <p:nvPr/>
        </p:nvSpPr>
        <p:spPr>
          <a:xfrm>
            <a:off x="1066800" y="1825625"/>
            <a:ext cx="10058399" cy="4389120"/>
          </a:xfrm>
          <a:custGeom>
            <a:avLst/>
            <a:gdLst>
              <a:gd name="connsiteX0" fmla="*/ 0 w 10058399"/>
              <a:gd name="connsiteY0" fmla="*/ 373075 h 4389120"/>
              <a:gd name="connsiteX1" fmla="*/ 373075 w 10058399"/>
              <a:gd name="connsiteY1" fmla="*/ 0 h 4389120"/>
              <a:gd name="connsiteX2" fmla="*/ 9685324 w 10058399"/>
              <a:gd name="connsiteY2" fmla="*/ 0 h 4389120"/>
              <a:gd name="connsiteX3" fmla="*/ 10058399 w 10058399"/>
              <a:gd name="connsiteY3" fmla="*/ 373075 h 4389120"/>
              <a:gd name="connsiteX4" fmla="*/ 10058399 w 10058399"/>
              <a:gd name="connsiteY4" fmla="*/ 4016045 h 4389120"/>
              <a:gd name="connsiteX5" fmla="*/ 9685324 w 10058399"/>
              <a:gd name="connsiteY5" fmla="*/ 4389120 h 4389120"/>
              <a:gd name="connsiteX6" fmla="*/ 373075 w 10058399"/>
              <a:gd name="connsiteY6" fmla="*/ 4389120 h 4389120"/>
              <a:gd name="connsiteX7" fmla="*/ 0 w 10058399"/>
              <a:gd name="connsiteY7" fmla="*/ 4016045 h 4389120"/>
              <a:gd name="connsiteX8" fmla="*/ 0 w 10058399"/>
              <a:gd name="connsiteY8" fmla="*/ 373075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4389120">
                <a:moveTo>
                  <a:pt x="0" y="373075"/>
                </a:moveTo>
                <a:cubicBezTo>
                  <a:pt x="0" y="167031"/>
                  <a:pt x="167031" y="0"/>
                  <a:pt x="373075" y="0"/>
                </a:cubicBezTo>
                <a:lnTo>
                  <a:pt x="9685324" y="0"/>
                </a:lnTo>
                <a:cubicBezTo>
                  <a:pt x="9891368" y="0"/>
                  <a:pt x="10058399" y="167031"/>
                  <a:pt x="10058399" y="373075"/>
                </a:cubicBezTo>
                <a:lnTo>
                  <a:pt x="10058399" y="4016045"/>
                </a:lnTo>
                <a:cubicBezTo>
                  <a:pt x="10058399" y="4222089"/>
                  <a:pt x="9891368" y="4389120"/>
                  <a:pt x="9685324" y="4389120"/>
                </a:cubicBezTo>
                <a:lnTo>
                  <a:pt x="373075" y="4389120"/>
                </a:lnTo>
                <a:cubicBezTo>
                  <a:pt x="167031" y="4389120"/>
                  <a:pt x="0" y="4222089"/>
                  <a:pt x="0" y="4016045"/>
                </a:cubicBezTo>
                <a:lnTo>
                  <a:pt x="0" y="373075"/>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570" tIns="223570" rIns="223570" bIns="3515715" numCol="1" spcCol="1270" anchor="t" anchorCtr="0">
            <a:noAutofit/>
          </a:bodyPr>
          <a:lstStyle/>
          <a:p>
            <a:pPr marL="0" lvl="0" indent="0" algn="l" defTabSz="1333500">
              <a:lnSpc>
                <a:spcPct val="90000"/>
              </a:lnSpc>
              <a:spcBef>
                <a:spcPct val="0"/>
              </a:spcBef>
              <a:spcAft>
                <a:spcPct val="35000"/>
              </a:spcAft>
              <a:buNone/>
            </a:pPr>
            <a:r>
              <a:rPr lang="en-US" sz="3000" b="0" i="0" kern="1200" baseline="0" dirty="0"/>
              <a:t>NO NEW NOTE DISCLOSURES!</a:t>
            </a:r>
            <a:endParaRPr lang="en-US" sz="3000" kern="1200" dirty="0"/>
          </a:p>
        </p:txBody>
      </p:sp>
      <p:sp>
        <p:nvSpPr>
          <p:cNvPr id="7" name="Freeform: Shape 6">
            <a:extLst>
              <a:ext uri="{FF2B5EF4-FFF2-40B4-BE49-F238E27FC236}">
                <a16:creationId xmlns:a16="http://schemas.microsoft.com/office/drawing/2014/main" id="{B6BD8B29-175A-0B9A-915E-B297AF0B474A}"/>
              </a:ext>
            </a:extLst>
          </p:cNvPr>
          <p:cNvSpPr/>
          <p:nvPr/>
        </p:nvSpPr>
        <p:spPr>
          <a:xfrm>
            <a:off x="1318260" y="2922905"/>
            <a:ext cx="9555480" cy="3072384"/>
          </a:xfrm>
          <a:custGeom>
            <a:avLst/>
            <a:gdLst>
              <a:gd name="connsiteX0" fmla="*/ 0 w 9555480"/>
              <a:gd name="connsiteY0" fmla="*/ 322600 h 3072384"/>
              <a:gd name="connsiteX1" fmla="*/ 322600 w 9555480"/>
              <a:gd name="connsiteY1" fmla="*/ 0 h 3072384"/>
              <a:gd name="connsiteX2" fmla="*/ 9232880 w 9555480"/>
              <a:gd name="connsiteY2" fmla="*/ 0 h 3072384"/>
              <a:gd name="connsiteX3" fmla="*/ 9555480 w 9555480"/>
              <a:gd name="connsiteY3" fmla="*/ 322600 h 3072384"/>
              <a:gd name="connsiteX4" fmla="*/ 9555480 w 9555480"/>
              <a:gd name="connsiteY4" fmla="*/ 2749784 h 3072384"/>
              <a:gd name="connsiteX5" fmla="*/ 9232880 w 9555480"/>
              <a:gd name="connsiteY5" fmla="*/ 3072384 h 3072384"/>
              <a:gd name="connsiteX6" fmla="*/ 322600 w 9555480"/>
              <a:gd name="connsiteY6" fmla="*/ 3072384 h 3072384"/>
              <a:gd name="connsiteX7" fmla="*/ 0 w 9555480"/>
              <a:gd name="connsiteY7" fmla="*/ 2749784 h 3072384"/>
              <a:gd name="connsiteX8" fmla="*/ 0 w 9555480"/>
              <a:gd name="connsiteY8" fmla="*/ 322600 h 30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5480" h="3072384">
                <a:moveTo>
                  <a:pt x="0" y="322600"/>
                </a:moveTo>
                <a:cubicBezTo>
                  <a:pt x="0" y="144433"/>
                  <a:pt x="144433" y="0"/>
                  <a:pt x="322600" y="0"/>
                </a:cubicBezTo>
                <a:lnTo>
                  <a:pt x="9232880" y="0"/>
                </a:lnTo>
                <a:cubicBezTo>
                  <a:pt x="9411047" y="0"/>
                  <a:pt x="9555480" y="144433"/>
                  <a:pt x="9555480" y="322600"/>
                </a:cubicBezTo>
                <a:lnTo>
                  <a:pt x="9555480" y="2749784"/>
                </a:lnTo>
                <a:cubicBezTo>
                  <a:pt x="9555480" y="2927951"/>
                  <a:pt x="9411047" y="3072384"/>
                  <a:pt x="9232880" y="3072384"/>
                </a:cubicBezTo>
                <a:lnTo>
                  <a:pt x="322600" y="3072384"/>
                </a:lnTo>
                <a:cubicBezTo>
                  <a:pt x="144433" y="3072384"/>
                  <a:pt x="0" y="2927951"/>
                  <a:pt x="0" y="2749784"/>
                </a:cubicBezTo>
                <a:lnTo>
                  <a:pt x="0" y="32260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786" tIns="208786" rIns="208786" bIns="2045450" numCol="1" spcCol="1270" anchor="t" anchorCtr="0">
            <a:noAutofit/>
          </a:bodyPr>
          <a:lstStyle/>
          <a:p>
            <a:pPr marL="0" lvl="0" indent="0" algn="l" defTabSz="1333500">
              <a:lnSpc>
                <a:spcPct val="90000"/>
              </a:lnSpc>
              <a:spcBef>
                <a:spcPct val="0"/>
              </a:spcBef>
              <a:spcAft>
                <a:spcPct val="35000"/>
              </a:spcAft>
              <a:buNone/>
            </a:pPr>
            <a:r>
              <a:rPr lang="en-US" sz="3000" b="0" i="0" kern="1200" baseline="0" dirty="0"/>
              <a:t>Exceptions to existing long-term liability disclosures for compensated absences:</a:t>
            </a:r>
            <a:endParaRPr lang="en-US" sz="3000" kern="1200" dirty="0"/>
          </a:p>
        </p:txBody>
      </p:sp>
      <p:sp>
        <p:nvSpPr>
          <p:cNvPr id="8" name="Freeform: Shape 7">
            <a:extLst>
              <a:ext uri="{FF2B5EF4-FFF2-40B4-BE49-F238E27FC236}">
                <a16:creationId xmlns:a16="http://schemas.microsoft.com/office/drawing/2014/main" id="{8D27CF5C-548B-64F9-288F-D73D04591819}"/>
              </a:ext>
            </a:extLst>
          </p:cNvPr>
          <p:cNvSpPr/>
          <p:nvPr/>
        </p:nvSpPr>
        <p:spPr>
          <a:xfrm>
            <a:off x="1557147" y="4305477"/>
            <a:ext cx="4498960" cy="1382572"/>
          </a:xfrm>
          <a:custGeom>
            <a:avLst/>
            <a:gdLst>
              <a:gd name="connsiteX0" fmla="*/ 0 w 4498960"/>
              <a:gd name="connsiteY0" fmla="*/ 145170 h 1382572"/>
              <a:gd name="connsiteX1" fmla="*/ 145170 w 4498960"/>
              <a:gd name="connsiteY1" fmla="*/ 0 h 1382572"/>
              <a:gd name="connsiteX2" fmla="*/ 4353790 w 4498960"/>
              <a:gd name="connsiteY2" fmla="*/ 0 h 1382572"/>
              <a:gd name="connsiteX3" fmla="*/ 4498960 w 4498960"/>
              <a:gd name="connsiteY3" fmla="*/ 145170 h 1382572"/>
              <a:gd name="connsiteX4" fmla="*/ 4498960 w 4498960"/>
              <a:gd name="connsiteY4" fmla="*/ 1237402 h 1382572"/>
              <a:gd name="connsiteX5" fmla="*/ 4353790 w 4498960"/>
              <a:gd name="connsiteY5" fmla="*/ 1382572 h 1382572"/>
              <a:gd name="connsiteX6" fmla="*/ 145170 w 4498960"/>
              <a:gd name="connsiteY6" fmla="*/ 1382572 h 1382572"/>
              <a:gd name="connsiteX7" fmla="*/ 0 w 4498960"/>
              <a:gd name="connsiteY7" fmla="*/ 1237402 h 1382572"/>
              <a:gd name="connsiteX8" fmla="*/ 0 w 4498960"/>
              <a:gd name="connsiteY8" fmla="*/ 145170 h 138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8960" h="1382572">
                <a:moveTo>
                  <a:pt x="0" y="145170"/>
                </a:moveTo>
                <a:cubicBezTo>
                  <a:pt x="0" y="64995"/>
                  <a:pt x="64995" y="0"/>
                  <a:pt x="145170" y="0"/>
                </a:cubicBezTo>
                <a:lnTo>
                  <a:pt x="4353790" y="0"/>
                </a:lnTo>
                <a:cubicBezTo>
                  <a:pt x="4433965" y="0"/>
                  <a:pt x="4498960" y="64995"/>
                  <a:pt x="4498960" y="145170"/>
                </a:cubicBezTo>
                <a:lnTo>
                  <a:pt x="4498960" y="1237402"/>
                </a:lnTo>
                <a:cubicBezTo>
                  <a:pt x="4498960" y="1317577"/>
                  <a:pt x="4433965" y="1382572"/>
                  <a:pt x="4353790" y="1382572"/>
                </a:cubicBezTo>
                <a:lnTo>
                  <a:pt x="145170" y="1382572"/>
                </a:lnTo>
                <a:cubicBezTo>
                  <a:pt x="64995" y="1382572"/>
                  <a:pt x="0" y="1317577"/>
                  <a:pt x="0" y="1237402"/>
                </a:cubicBezTo>
                <a:lnTo>
                  <a:pt x="0" y="145170"/>
                </a:lnTo>
                <a:close/>
              </a:path>
            </a:pathLst>
          </a:custGeom>
          <a:solidFill>
            <a:schemeClr val="bg2">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3959" tIns="133959" rIns="133959" bIns="133959"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t>Option to present net increase or decrease </a:t>
            </a:r>
            <a:r>
              <a:rPr lang="en-US" sz="2400" b="0" i="0" u="sng" kern="1200" baseline="0" dirty="0"/>
              <a:t>with indication that it is a net amount</a:t>
            </a:r>
            <a:endParaRPr lang="en-US" sz="2400" u="sng" kern="1200" dirty="0"/>
          </a:p>
        </p:txBody>
      </p:sp>
      <p:sp>
        <p:nvSpPr>
          <p:cNvPr id="9" name="Freeform: Shape 8">
            <a:extLst>
              <a:ext uri="{FF2B5EF4-FFF2-40B4-BE49-F238E27FC236}">
                <a16:creationId xmlns:a16="http://schemas.microsoft.com/office/drawing/2014/main" id="{015D7AB2-AF3D-2B67-8F1F-8B61380E2DE2}"/>
              </a:ext>
            </a:extLst>
          </p:cNvPr>
          <p:cNvSpPr/>
          <p:nvPr/>
        </p:nvSpPr>
        <p:spPr>
          <a:xfrm>
            <a:off x="6130882" y="4305477"/>
            <a:ext cx="4498960" cy="1382572"/>
          </a:xfrm>
          <a:custGeom>
            <a:avLst/>
            <a:gdLst>
              <a:gd name="connsiteX0" fmla="*/ 0 w 4498960"/>
              <a:gd name="connsiteY0" fmla="*/ 145170 h 1382572"/>
              <a:gd name="connsiteX1" fmla="*/ 145170 w 4498960"/>
              <a:gd name="connsiteY1" fmla="*/ 0 h 1382572"/>
              <a:gd name="connsiteX2" fmla="*/ 4353790 w 4498960"/>
              <a:gd name="connsiteY2" fmla="*/ 0 h 1382572"/>
              <a:gd name="connsiteX3" fmla="*/ 4498960 w 4498960"/>
              <a:gd name="connsiteY3" fmla="*/ 145170 h 1382572"/>
              <a:gd name="connsiteX4" fmla="*/ 4498960 w 4498960"/>
              <a:gd name="connsiteY4" fmla="*/ 1237402 h 1382572"/>
              <a:gd name="connsiteX5" fmla="*/ 4353790 w 4498960"/>
              <a:gd name="connsiteY5" fmla="*/ 1382572 h 1382572"/>
              <a:gd name="connsiteX6" fmla="*/ 145170 w 4498960"/>
              <a:gd name="connsiteY6" fmla="*/ 1382572 h 1382572"/>
              <a:gd name="connsiteX7" fmla="*/ 0 w 4498960"/>
              <a:gd name="connsiteY7" fmla="*/ 1237402 h 1382572"/>
              <a:gd name="connsiteX8" fmla="*/ 0 w 4498960"/>
              <a:gd name="connsiteY8" fmla="*/ 145170 h 138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8960" h="1382572">
                <a:moveTo>
                  <a:pt x="0" y="145170"/>
                </a:moveTo>
                <a:cubicBezTo>
                  <a:pt x="0" y="64995"/>
                  <a:pt x="64995" y="0"/>
                  <a:pt x="145170" y="0"/>
                </a:cubicBezTo>
                <a:lnTo>
                  <a:pt x="4353790" y="0"/>
                </a:lnTo>
                <a:cubicBezTo>
                  <a:pt x="4433965" y="0"/>
                  <a:pt x="4498960" y="64995"/>
                  <a:pt x="4498960" y="145170"/>
                </a:cubicBezTo>
                <a:lnTo>
                  <a:pt x="4498960" y="1237402"/>
                </a:lnTo>
                <a:cubicBezTo>
                  <a:pt x="4498960" y="1317577"/>
                  <a:pt x="4433965" y="1382572"/>
                  <a:pt x="4353790" y="1382572"/>
                </a:cubicBezTo>
                <a:lnTo>
                  <a:pt x="145170" y="1382572"/>
                </a:lnTo>
                <a:cubicBezTo>
                  <a:pt x="64995" y="1382572"/>
                  <a:pt x="0" y="1317577"/>
                  <a:pt x="0" y="1237402"/>
                </a:cubicBezTo>
                <a:lnTo>
                  <a:pt x="0" y="145170"/>
                </a:lnTo>
                <a:close/>
              </a:path>
            </a:pathLst>
          </a:custGeom>
          <a:solidFill>
            <a:schemeClr val="bg2">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3959" tIns="133959" rIns="133959" bIns="133959"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t>Not required to disclose governmental fund used to liquidate</a:t>
            </a:r>
            <a:endParaRPr lang="en-US" sz="2400" kern="1200" dirty="0"/>
          </a:p>
        </p:txBody>
      </p:sp>
      <p:sp>
        <p:nvSpPr>
          <p:cNvPr id="3" name="Slide Number Placeholder 6">
            <a:extLst>
              <a:ext uri="{FF2B5EF4-FFF2-40B4-BE49-F238E27FC236}">
                <a16:creationId xmlns:a16="http://schemas.microsoft.com/office/drawing/2014/main" id="{3704F7ED-2C8D-BEA5-5D6B-1B34129657AD}"/>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27</a:t>
            </a:fld>
            <a:endParaRPr lang="en-US" dirty="0"/>
          </a:p>
        </p:txBody>
      </p:sp>
    </p:spTree>
    <p:extLst>
      <p:ext uri="{BB962C8B-B14F-4D97-AF65-F5344CB8AC3E}">
        <p14:creationId xmlns:p14="http://schemas.microsoft.com/office/powerpoint/2010/main" val="250981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00F7-C5E3-29E9-1B35-2C994BF32E3D}"/>
              </a:ext>
            </a:extLst>
          </p:cNvPr>
          <p:cNvSpPr>
            <a:spLocks noGrp="1"/>
          </p:cNvSpPr>
          <p:nvPr>
            <p:ph type="title"/>
          </p:nvPr>
        </p:nvSpPr>
        <p:spPr/>
        <p:txBody>
          <a:bodyPr/>
          <a:lstStyle/>
          <a:p>
            <a:r>
              <a:rPr lang="en-US" dirty="0"/>
              <a:t>GASB Pronouncements: Implementing Soon</a:t>
            </a:r>
          </a:p>
        </p:txBody>
      </p:sp>
      <p:sp>
        <p:nvSpPr>
          <p:cNvPr id="3" name="Slide Number Placeholder 2">
            <a:extLst>
              <a:ext uri="{FF2B5EF4-FFF2-40B4-BE49-F238E27FC236}">
                <a16:creationId xmlns:a16="http://schemas.microsoft.com/office/drawing/2014/main" id="{A5448822-E455-2A75-CBED-19DB7AFEA894}"/>
              </a:ext>
            </a:extLst>
          </p:cNvPr>
          <p:cNvSpPr>
            <a:spLocks noGrp="1"/>
          </p:cNvSpPr>
          <p:nvPr>
            <p:ph type="sldNum" sz="quarter" idx="10"/>
          </p:nvPr>
        </p:nvSpPr>
        <p:spPr/>
        <p:txBody>
          <a:bodyPr/>
          <a:lstStyle/>
          <a:p>
            <a:fld id="{D8D877B3-D348-4611-9BDB-C5374591D951}" type="slidenum">
              <a:rPr lang="en-US" smtClean="0"/>
              <a:pPr/>
              <a:t>28</a:t>
            </a:fld>
            <a:endParaRPr lang="en-US" dirty="0"/>
          </a:p>
        </p:txBody>
      </p:sp>
      <p:grpSp>
        <p:nvGrpSpPr>
          <p:cNvPr id="4" name="Group 3">
            <a:extLst>
              <a:ext uri="{FF2B5EF4-FFF2-40B4-BE49-F238E27FC236}">
                <a16:creationId xmlns:a16="http://schemas.microsoft.com/office/drawing/2014/main" id="{EF403FA9-CAC8-95B0-52B6-30C0A9A7F0FC}"/>
              </a:ext>
            </a:extLst>
          </p:cNvPr>
          <p:cNvGrpSpPr/>
          <p:nvPr/>
        </p:nvGrpSpPr>
        <p:grpSpPr>
          <a:xfrm>
            <a:off x="246935" y="3172404"/>
            <a:ext cx="482990" cy="504321"/>
            <a:chOff x="246935" y="3172404"/>
            <a:chExt cx="482990" cy="504321"/>
          </a:xfrm>
        </p:grpSpPr>
        <p:sp>
          <p:nvSpPr>
            <p:cNvPr id="5" name="Freeform: Shape 4">
              <a:extLst>
                <a:ext uri="{FF2B5EF4-FFF2-40B4-BE49-F238E27FC236}">
                  <a16:creationId xmlns:a16="http://schemas.microsoft.com/office/drawing/2014/main" id="{E8DC82C5-28CD-D21E-4ADA-1C690A0635E6}"/>
                </a:ext>
              </a:extLst>
            </p:cNvPr>
            <p:cNvSpPr/>
            <p:nvPr/>
          </p:nvSpPr>
          <p:spPr>
            <a:xfrm>
              <a:off x="508269" y="3436169"/>
              <a:ext cx="221656" cy="240555"/>
            </a:xfrm>
            <a:custGeom>
              <a:avLst/>
              <a:gdLst>
                <a:gd name="connsiteX0" fmla="*/ 0 w 221656"/>
                <a:gd name="connsiteY0" fmla="*/ 94774 h 240555"/>
                <a:gd name="connsiteX1" fmla="*/ 96377 w 221656"/>
                <a:gd name="connsiteY1" fmla="*/ 240556 h 240555"/>
                <a:gd name="connsiteX2" fmla="*/ 221656 w 221656"/>
                <a:gd name="connsiteY2" fmla="*/ 240556 h 240555"/>
                <a:gd name="connsiteX3" fmla="*/ 62667 w 221656"/>
                <a:gd name="connsiteY3" fmla="*/ 0 h 240555"/>
                <a:gd name="connsiteX4" fmla="*/ 0 w 221656"/>
                <a:gd name="connsiteY4" fmla="*/ 94774 h 24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56" h="240555">
                  <a:moveTo>
                    <a:pt x="0" y="94774"/>
                  </a:moveTo>
                  <a:lnTo>
                    <a:pt x="96377" y="240556"/>
                  </a:lnTo>
                  <a:lnTo>
                    <a:pt x="221656" y="240556"/>
                  </a:lnTo>
                  <a:lnTo>
                    <a:pt x="62667" y="0"/>
                  </a:lnTo>
                  <a:lnTo>
                    <a:pt x="0" y="94774"/>
                  </a:lnTo>
                  <a:close/>
                </a:path>
              </a:pathLst>
            </a:custGeom>
            <a:solidFill>
              <a:schemeClr val="bg1"/>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F435E421-5DB1-8720-0062-BA3D4B0A351C}"/>
                </a:ext>
              </a:extLst>
            </p:cNvPr>
            <p:cNvSpPr/>
            <p:nvPr/>
          </p:nvSpPr>
          <p:spPr>
            <a:xfrm>
              <a:off x="508269" y="3172404"/>
              <a:ext cx="197285" cy="203640"/>
            </a:xfrm>
            <a:custGeom>
              <a:avLst/>
              <a:gdLst>
                <a:gd name="connsiteX0" fmla="*/ 105440 w 197285"/>
                <a:gd name="connsiteY0" fmla="*/ 138929 h 203640"/>
                <a:gd name="connsiteX1" fmla="*/ 62667 w 197285"/>
                <a:gd name="connsiteY1" fmla="*/ 203641 h 203640"/>
                <a:gd name="connsiteX2" fmla="*/ 105440 w 197285"/>
                <a:gd name="connsiteY2" fmla="*/ 138929 h 203640"/>
                <a:gd name="connsiteX3" fmla="*/ 115719 w 197285"/>
                <a:gd name="connsiteY3" fmla="*/ 123400 h 203640"/>
                <a:gd name="connsiteX4" fmla="*/ 105440 w 197285"/>
                <a:gd name="connsiteY4" fmla="*/ 138929 h 203640"/>
                <a:gd name="connsiteX5" fmla="*/ 71951 w 197285"/>
                <a:gd name="connsiteY5" fmla="*/ 0 h 203640"/>
                <a:gd name="connsiteX6" fmla="*/ 0 w 197285"/>
                <a:gd name="connsiteY6" fmla="*/ 108866 h 203640"/>
                <a:gd name="connsiteX7" fmla="*/ 19839 w 197285"/>
                <a:gd name="connsiteY7" fmla="*/ 138929 h 203640"/>
                <a:gd name="connsiteX8" fmla="*/ 62612 w 197285"/>
                <a:gd name="connsiteY8" fmla="*/ 203641 h 203640"/>
                <a:gd name="connsiteX9" fmla="*/ 115664 w 197285"/>
                <a:gd name="connsiteY9" fmla="*/ 123345 h 203640"/>
                <a:gd name="connsiteX10" fmla="*/ 197286 w 197285"/>
                <a:gd name="connsiteY10" fmla="*/ 0 h 203640"/>
                <a:gd name="connsiteX11" fmla="*/ 72006 w 197285"/>
                <a:gd name="connsiteY11"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285" h="203640">
                  <a:moveTo>
                    <a:pt x="105440" y="138929"/>
                  </a:moveTo>
                  <a:lnTo>
                    <a:pt x="62667" y="203641"/>
                  </a:lnTo>
                  <a:lnTo>
                    <a:pt x="105440" y="138929"/>
                  </a:lnTo>
                  <a:lnTo>
                    <a:pt x="115719" y="123400"/>
                  </a:lnTo>
                  <a:lnTo>
                    <a:pt x="105440" y="138929"/>
                  </a:lnTo>
                  <a:close/>
                  <a:moveTo>
                    <a:pt x="71951" y="0"/>
                  </a:moveTo>
                  <a:lnTo>
                    <a:pt x="0" y="108866"/>
                  </a:lnTo>
                  <a:lnTo>
                    <a:pt x="19839" y="138929"/>
                  </a:lnTo>
                  <a:lnTo>
                    <a:pt x="62612" y="203641"/>
                  </a:lnTo>
                  <a:lnTo>
                    <a:pt x="115664" y="123345"/>
                  </a:lnTo>
                  <a:lnTo>
                    <a:pt x="197286" y="0"/>
                  </a:lnTo>
                  <a:lnTo>
                    <a:pt x="72006" y="0"/>
                  </a:lnTo>
                  <a:close/>
                </a:path>
              </a:pathLst>
            </a:custGeom>
            <a:solidFill>
              <a:schemeClr val="bg1"/>
            </a:solidFill>
            <a:ln w="0"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77E5E5E9-7F0C-5912-B8DC-2AAE41F40928}"/>
                </a:ext>
              </a:extLst>
            </p:cNvPr>
            <p:cNvSpPr/>
            <p:nvPr/>
          </p:nvSpPr>
          <p:spPr>
            <a:xfrm>
              <a:off x="246935" y="3172404"/>
              <a:ext cx="304162" cy="504321"/>
            </a:xfrm>
            <a:custGeom>
              <a:avLst/>
              <a:gdLst>
                <a:gd name="connsiteX0" fmla="*/ 24371 w 304162"/>
                <a:gd name="connsiteY0" fmla="*/ 0 h 504321"/>
                <a:gd name="connsiteX1" fmla="*/ 178828 w 304162"/>
                <a:gd name="connsiteY1" fmla="*/ 233703 h 504321"/>
                <a:gd name="connsiteX2" fmla="*/ 178828 w 304162"/>
                <a:gd name="connsiteY2" fmla="*/ 233703 h 504321"/>
                <a:gd name="connsiteX3" fmla="*/ 0 w 304162"/>
                <a:gd name="connsiteY3" fmla="*/ 504322 h 504321"/>
                <a:gd name="connsiteX4" fmla="*/ 125279 w 304162"/>
                <a:gd name="connsiteY4" fmla="*/ 504322 h 504321"/>
                <a:gd name="connsiteX5" fmla="*/ 241495 w 304162"/>
                <a:gd name="connsiteY5" fmla="*/ 328478 h 504321"/>
                <a:gd name="connsiteX6" fmla="*/ 304162 w 304162"/>
                <a:gd name="connsiteY6" fmla="*/ 233703 h 504321"/>
                <a:gd name="connsiteX7" fmla="*/ 241495 w 304162"/>
                <a:gd name="connsiteY7" fmla="*/ 138929 h 504321"/>
                <a:gd name="connsiteX8" fmla="*/ 149705 w 304162"/>
                <a:gd name="connsiteY8" fmla="*/ 0 h 504321"/>
                <a:gd name="connsiteX9" fmla="*/ 24371 w 304162"/>
                <a:gd name="connsiteY9" fmla="*/ 0 h 50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162" h="504321">
                  <a:moveTo>
                    <a:pt x="24371" y="0"/>
                  </a:moveTo>
                  <a:lnTo>
                    <a:pt x="178828" y="233703"/>
                  </a:lnTo>
                  <a:lnTo>
                    <a:pt x="178828" y="233703"/>
                  </a:lnTo>
                  <a:lnTo>
                    <a:pt x="0" y="504322"/>
                  </a:lnTo>
                  <a:lnTo>
                    <a:pt x="125279" y="504322"/>
                  </a:lnTo>
                  <a:lnTo>
                    <a:pt x="241495" y="328478"/>
                  </a:lnTo>
                  <a:lnTo>
                    <a:pt x="304162" y="233703"/>
                  </a:lnTo>
                  <a:lnTo>
                    <a:pt x="241495" y="138929"/>
                  </a:lnTo>
                  <a:lnTo>
                    <a:pt x="149705" y="0"/>
                  </a:lnTo>
                  <a:lnTo>
                    <a:pt x="24371" y="0"/>
                  </a:lnTo>
                  <a:close/>
                </a:path>
              </a:pathLst>
            </a:custGeom>
            <a:solidFill>
              <a:srgbClr val="F4A81D"/>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67756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656D-DF6C-3DA8-C83A-FBD414EF1163}"/>
              </a:ext>
            </a:extLst>
          </p:cNvPr>
          <p:cNvSpPr>
            <a:spLocks noGrp="1"/>
          </p:cNvSpPr>
          <p:nvPr>
            <p:ph type="title"/>
          </p:nvPr>
        </p:nvSpPr>
        <p:spPr/>
        <p:txBody>
          <a:bodyPr/>
          <a:lstStyle/>
          <a:p>
            <a:r>
              <a:rPr lang="en-US" sz="3600" dirty="0">
                <a:solidFill>
                  <a:schemeClr val="tx2"/>
                </a:solidFill>
              </a:rPr>
              <a:t>GASB 102 – Concentrations</a:t>
            </a:r>
          </a:p>
        </p:txBody>
      </p:sp>
      <p:graphicFrame>
        <p:nvGraphicFramePr>
          <p:cNvPr id="4" name="Content Placeholder 3">
            <a:extLst>
              <a:ext uri="{FF2B5EF4-FFF2-40B4-BE49-F238E27FC236}">
                <a16:creationId xmlns:a16="http://schemas.microsoft.com/office/drawing/2014/main" id="{E64B7831-3388-C096-4F12-C570FF496037}"/>
              </a:ext>
            </a:extLst>
          </p:cNvPr>
          <p:cNvGraphicFramePr>
            <a:graphicFrameLocks noGrp="1"/>
          </p:cNvGraphicFramePr>
          <p:nvPr>
            <p:ph idx="1"/>
          </p:nvPr>
        </p:nvGraphicFramePr>
        <p:xfrm>
          <a:off x="1066800" y="1884240"/>
          <a:ext cx="4949685" cy="3859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A51AC84-1DDE-0C3A-00A7-0A0EB40F4C95}"/>
              </a:ext>
            </a:extLst>
          </p:cNvPr>
          <p:cNvGraphicFramePr/>
          <p:nvPr/>
        </p:nvGraphicFramePr>
        <p:xfrm>
          <a:off x="6435036" y="2195690"/>
          <a:ext cx="5054600" cy="32361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Graphic 9" descr="Eggs in basket outline">
            <a:extLst>
              <a:ext uri="{FF2B5EF4-FFF2-40B4-BE49-F238E27FC236}">
                <a16:creationId xmlns:a16="http://schemas.microsoft.com/office/drawing/2014/main" id="{CD223795-D5AB-7A6B-907A-42673F38967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83757" y="365124"/>
            <a:ext cx="1296448" cy="1296448"/>
          </a:xfrm>
          <a:prstGeom prst="rect">
            <a:avLst/>
          </a:prstGeom>
        </p:spPr>
      </p:pic>
      <p:sp>
        <p:nvSpPr>
          <p:cNvPr id="6" name="Rectangle 5">
            <a:extLst>
              <a:ext uri="{FF2B5EF4-FFF2-40B4-BE49-F238E27FC236}">
                <a16:creationId xmlns:a16="http://schemas.microsoft.com/office/drawing/2014/main" id="{0B8E2E55-2CCD-A0EC-B62C-03CA2E50335B}"/>
              </a:ext>
            </a:extLst>
          </p:cNvPr>
          <p:cNvSpPr/>
          <p:nvPr/>
        </p:nvSpPr>
        <p:spPr>
          <a:xfrm>
            <a:off x="9629470" y="583474"/>
            <a:ext cx="2162287" cy="1227008"/>
          </a:xfrm>
          <a:prstGeom prst="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Fiscal years beginning after June 15, 2024</a:t>
            </a:r>
          </a:p>
        </p:txBody>
      </p:sp>
      <p:sp>
        <p:nvSpPr>
          <p:cNvPr id="7" name="Slide Number Placeholder 6">
            <a:extLst>
              <a:ext uri="{FF2B5EF4-FFF2-40B4-BE49-F238E27FC236}">
                <a16:creationId xmlns:a16="http://schemas.microsoft.com/office/drawing/2014/main" id="{613BFDD1-1B33-F2C5-0C35-56C4955F0672}"/>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29</a:t>
            </a:fld>
            <a:endParaRPr lang="en-US" dirty="0"/>
          </a:p>
        </p:txBody>
      </p:sp>
    </p:spTree>
    <p:extLst>
      <p:ext uri="{BB962C8B-B14F-4D97-AF65-F5344CB8AC3E}">
        <p14:creationId xmlns:p14="http://schemas.microsoft.com/office/powerpoint/2010/main" val="229670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7ED580-C5CF-F711-4A78-01F3C701EFDF}"/>
              </a:ext>
            </a:extLst>
          </p:cNvPr>
          <p:cNvSpPr>
            <a:spLocks noGrp="1"/>
          </p:cNvSpPr>
          <p:nvPr>
            <p:ph type="sldNum" sz="quarter" idx="10"/>
          </p:nvPr>
        </p:nvSpPr>
        <p:spPr/>
        <p:txBody>
          <a:bodyPr/>
          <a:lstStyle/>
          <a:p>
            <a:fld id="{D8D877B3-D348-4611-9BDB-C5374591D951}" type="slidenum">
              <a:rPr lang="en-US" smtClean="0"/>
              <a:pPr/>
              <a:t>3</a:t>
            </a:fld>
            <a:endParaRPr lang="en-US" dirty="0"/>
          </a:p>
        </p:txBody>
      </p:sp>
      <p:sp>
        <p:nvSpPr>
          <p:cNvPr id="3" name="Text Placeholder 2">
            <a:extLst>
              <a:ext uri="{FF2B5EF4-FFF2-40B4-BE49-F238E27FC236}">
                <a16:creationId xmlns:a16="http://schemas.microsoft.com/office/drawing/2014/main" id="{798F5C6F-B3D0-9746-EB8F-456ACE7134C7}"/>
              </a:ext>
            </a:extLst>
          </p:cNvPr>
          <p:cNvSpPr>
            <a:spLocks noGrp="1"/>
          </p:cNvSpPr>
          <p:nvPr>
            <p:ph type="body" sz="quarter" idx="12"/>
          </p:nvPr>
        </p:nvSpPr>
        <p:spPr/>
        <p:txBody>
          <a:bodyPr/>
          <a:lstStyle/>
          <a:p>
            <a:r>
              <a:rPr lang="en-US" dirty="0"/>
              <a:t>AGENDA</a:t>
            </a:r>
          </a:p>
        </p:txBody>
      </p:sp>
      <p:sp>
        <p:nvSpPr>
          <p:cNvPr id="5" name="Text Placeholder 4">
            <a:extLst>
              <a:ext uri="{FF2B5EF4-FFF2-40B4-BE49-F238E27FC236}">
                <a16:creationId xmlns:a16="http://schemas.microsoft.com/office/drawing/2014/main" id="{8586622E-ADD9-C139-6D82-2F303FBED3AA}"/>
              </a:ext>
            </a:extLst>
          </p:cNvPr>
          <p:cNvSpPr>
            <a:spLocks noGrp="1"/>
          </p:cNvSpPr>
          <p:nvPr>
            <p:ph type="body" sz="quarter" idx="15"/>
          </p:nvPr>
        </p:nvSpPr>
        <p:spPr>
          <a:xfrm>
            <a:off x="6027393" y="650355"/>
            <a:ext cx="2287267" cy="930663"/>
          </a:xfrm>
        </p:spPr>
        <p:txBody>
          <a:bodyPr>
            <a:normAutofit/>
          </a:bodyPr>
          <a:lstStyle/>
          <a:p>
            <a:r>
              <a:rPr lang="en-US" dirty="0"/>
              <a:t>GASB Pronouncements: Implementing Now</a:t>
            </a:r>
          </a:p>
          <a:p>
            <a:endParaRPr lang="en-US" dirty="0"/>
          </a:p>
        </p:txBody>
      </p:sp>
      <p:sp>
        <p:nvSpPr>
          <p:cNvPr id="7" name="Text Placeholder 6">
            <a:extLst>
              <a:ext uri="{FF2B5EF4-FFF2-40B4-BE49-F238E27FC236}">
                <a16:creationId xmlns:a16="http://schemas.microsoft.com/office/drawing/2014/main" id="{2C1A77F2-F9A7-6FCA-3AE7-9ED7618FC741}"/>
              </a:ext>
            </a:extLst>
          </p:cNvPr>
          <p:cNvSpPr>
            <a:spLocks noGrp="1"/>
          </p:cNvSpPr>
          <p:nvPr>
            <p:ph type="body" sz="quarter" idx="17"/>
          </p:nvPr>
        </p:nvSpPr>
        <p:spPr>
          <a:xfrm>
            <a:off x="6027393" y="2184940"/>
            <a:ext cx="2287267" cy="930663"/>
          </a:xfrm>
        </p:spPr>
        <p:txBody>
          <a:bodyPr>
            <a:normAutofit/>
          </a:bodyPr>
          <a:lstStyle/>
          <a:p>
            <a:r>
              <a:rPr lang="en-US" dirty="0"/>
              <a:t>GASB Pronouncements: Implementing Soon</a:t>
            </a:r>
          </a:p>
          <a:p>
            <a:endParaRPr lang="en-US" dirty="0"/>
          </a:p>
        </p:txBody>
      </p:sp>
      <p:sp>
        <p:nvSpPr>
          <p:cNvPr id="9" name="Text Placeholder 8">
            <a:extLst>
              <a:ext uri="{FF2B5EF4-FFF2-40B4-BE49-F238E27FC236}">
                <a16:creationId xmlns:a16="http://schemas.microsoft.com/office/drawing/2014/main" id="{432F7260-240B-E5C8-7470-3E5DC3728DFE}"/>
              </a:ext>
            </a:extLst>
          </p:cNvPr>
          <p:cNvSpPr>
            <a:spLocks noGrp="1"/>
          </p:cNvSpPr>
          <p:nvPr>
            <p:ph type="body" sz="quarter" idx="19"/>
          </p:nvPr>
        </p:nvSpPr>
        <p:spPr>
          <a:xfrm>
            <a:off x="6027393" y="3732709"/>
            <a:ext cx="2372328" cy="930663"/>
          </a:xfrm>
        </p:spPr>
        <p:txBody>
          <a:bodyPr>
            <a:normAutofit/>
          </a:bodyPr>
          <a:lstStyle/>
          <a:p>
            <a:r>
              <a:rPr lang="en-US" dirty="0"/>
              <a:t>GASB Projects Being Deliberated by the Board</a:t>
            </a:r>
          </a:p>
          <a:p>
            <a:endParaRPr lang="en-US" dirty="0"/>
          </a:p>
        </p:txBody>
      </p:sp>
      <p:sp>
        <p:nvSpPr>
          <p:cNvPr id="13" name="TextBox 12">
            <a:extLst>
              <a:ext uri="{FF2B5EF4-FFF2-40B4-BE49-F238E27FC236}">
                <a16:creationId xmlns:a16="http://schemas.microsoft.com/office/drawing/2014/main" id="{F8071752-7FA5-4394-C954-F351428DE124}"/>
              </a:ext>
            </a:extLst>
          </p:cNvPr>
          <p:cNvSpPr txBox="1"/>
          <p:nvPr/>
        </p:nvSpPr>
        <p:spPr>
          <a:xfrm>
            <a:off x="1408795" y="6347794"/>
            <a:ext cx="81823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ea typeface="+mn-lt"/>
                <a:cs typeface="+mn-lt"/>
              </a:rPr>
              <a:t>GASB publications excerpted in this course were reprinted with permission. Copyright 2024 by Financial Accounting Foundation, Norwalk, Connecticut. Copyright 1974-1980 by American Institute of Certified Public Accountants. Copyright 1976-1984 by Government Finance Officers Association.</a:t>
            </a:r>
            <a:endParaRPr lang="en-US" sz="900" dirty="0">
              <a:cs typeface="Arial"/>
            </a:endParaRPr>
          </a:p>
        </p:txBody>
      </p:sp>
      <p:sp>
        <p:nvSpPr>
          <p:cNvPr id="4" name="Text Placeholder 8">
            <a:extLst>
              <a:ext uri="{FF2B5EF4-FFF2-40B4-BE49-F238E27FC236}">
                <a16:creationId xmlns:a16="http://schemas.microsoft.com/office/drawing/2014/main" id="{273FDFA9-F948-0100-53DE-E4F5EACEF01B}"/>
              </a:ext>
            </a:extLst>
          </p:cNvPr>
          <p:cNvSpPr txBox="1">
            <a:spLocks/>
          </p:cNvSpPr>
          <p:nvPr/>
        </p:nvSpPr>
        <p:spPr>
          <a:xfrm>
            <a:off x="6027393" y="5273642"/>
            <a:ext cx="2287267" cy="930663"/>
          </a:xfrm>
          <a:prstGeom prst="rect">
            <a:avLst/>
          </a:prstGeom>
        </p:spPr>
        <p:txBody>
          <a:bodyPr vert="horz" lIns="0" tIns="0" rIns="0" bIns="0" rtlCol="0" anchor="b">
            <a:normAutofit/>
          </a:bodyPr>
          <a:lstStyle>
            <a:lvl1pPr marL="0" indent="0" algn="l" defTabSz="914296" rtl="0" eaLnBrk="1" latinLnBrk="0" hangingPunct="1">
              <a:lnSpc>
                <a:spcPct val="100000"/>
              </a:lnSpc>
              <a:spcBef>
                <a:spcPts val="0"/>
              </a:spcBef>
              <a:spcAft>
                <a:spcPts val="0"/>
              </a:spcAft>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US" dirty="0"/>
              <a:t>Questions</a:t>
            </a:r>
          </a:p>
          <a:p>
            <a:endParaRPr lang="en-US" dirty="0"/>
          </a:p>
          <a:p>
            <a:endParaRPr lang="en-US" dirty="0"/>
          </a:p>
        </p:txBody>
      </p:sp>
    </p:spTree>
    <p:extLst>
      <p:ext uri="{BB962C8B-B14F-4D97-AF65-F5344CB8AC3E}">
        <p14:creationId xmlns:p14="http://schemas.microsoft.com/office/powerpoint/2010/main" val="548073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656D-DF6C-3DA8-C83A-FBD414EF1163}"/>
              </a:ext>
            </a:extLst>
          </p:cNvPr>
          <p:cNvSpPr>
            <a:spLocks noGrp="1"/>
          </p:cNvSpPr>
          <p:nvPr>
            <p:ph type="title"/>
          </p:nvPr>
        </p:nvSpPr>
        <p:spPr>
          <a:xfrm>
            <a:off x="1066800" y="354491"/>
            <a:ext cx="10058400" cy="1371600"/>
          </a:xfrm>
        </p:spPr>
        <p:txBody>
          <a:bodyPr/>
          <a:lstStyle/>
          <a:p>
            <a:r>
              <a:rPr lang="en-US" sz="3600" dirty="0"/>
              <a:t>GASB 102 – Constraints</a:t>
            </a:r>
          </a:p>
        </p:txBody>
      </p:sp>
      <p:graphicFrame>
        <p:nvGraphicFramePr>
          <p:cNvPr id="4" name="Content Placeholder 3">
            <a:extLst>
              <a:ext uri="{FF2B5EF4-FFF2-40B4-BE49-F238E27FC236}">
                <a16:creationId xmlns:a16="http://schemas.microsoft.com/office/drawing/2014/main" id="{E64B7831-3388-C096-4F12-C570FF496037}"/>
              </a:ext>
            </a:extLst>
          </p:cNvPr>
          <p:cNvGraphicFramePr>
            <a:graphicFrameLocks noGrp="1"/>
          </p:cNvGraphicFramePr>
          <p:nvPr>
            <p:ph idx="1"/>
          </p:nvPr>
        </p:nvGraphicFramePr>
        <p:xfrm>
          <a:off x="1066800" y="1884240"/>
          <a:ext cx="4949685" cy="3859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A51AC84-1DDE-0C3A-00A7-0A0EB40F4C95}"/>
              </a:ext>
            </a:extLst>
          </p:cNvPr>
          <p:cNvGraphicFramePr/>
          <p:nvPr/>
        </p:nvGraphicFramePr>
        <p:xfrm>
          <a:off x="6435036" y="2195690"/>
          <a:ext cx="5054600" cy="32361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Graphic 2" descr="Battery charging with solid fill">
            <a:extLst>
              <a:ext uri="{FF2B5EF4-FFF2-40B4-BE49-F238E27FC236}">
                <a16:creationId xmlns:a16="http://schemas.microsoft.com/office/drawing/2014/main" id="{E7D65503-F7BA-D7D9-02FB-261443628ED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34500" y="335137"/>
            <a:ext cx="1410308" cy="1410308"/>
          </a:xfrm>
          <a:prstGeom prst="rect">
            <a:avLst/>
          </a:prstGeom>
        </p:spPr>
      </p:pic>
      <p:sp>
        <p:nvSpPr>
          <p:cNvPr id="7" name="Slide Number Placeholder 6">
            <a:extLst>
              <a:ext uri="{FF2B5EF4-FFF2-40B4-BE49-F238E27FC236}">
                <a16:creationId xmlns:a16="http://schemas.microsoft.com/office/drawing/2014/main" id="{CC975665-73C8-3F83-F092-A0EDF1E69BF7}"/>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30</a:t>
            </a:fld>
            <a:endParaRPr lang="en-US" dirty="0"/>
          </a:p>
        </p:txBody>
      </p:sp>
    </p:spTree>
    <p:extLst>
      <p:ext uri="{BB962C8B-B14F-4D97-AF65-F5344CB8AC3E}">
        <p14:creationId xmlns:p14="http://schemas.microsoft.com/office/powerpoint/2010/main" val="11160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18F1-9B50-5DF8-81B7-7C50A877700B}"/>
              </a:ext>
            </a:extLst>
          </p:cNvPr>
          <p:cNvSpPr>
            <a:spLocks noGrp="1"/>
          </p:cNvSpPr>
          <p:nvPr>
            <p:ph type="title"/>
          </p:nvPr>
        </p:nvSpPr>
        <p:spPr/>
        <p:txBody>
          <a:bodyPr/>
          <a:lstStyle/>
          <a:p>
            <a:r>
              <a:rPr lang="en-US" sz="3600" dirty="0">
                <a:solidFill>
                  <a:schemeClr val="tx2"/>
                </a:solidFill>
              </a:rPr>
              <a:t>GASB 102 – Risk Disclosures</a:t>
            </a:r>
          </a:p>
        </p:txBody>
      </p:sp>
      <p:sp>
        <p:nvSpPr>
          <p:cNvPr id="5" name="Freeform: Shape 4">
            <a:extLst>
              <a:ext uri="{FF2B5EF4-FFF2-40B4-BE49-F238E27FC236}">
                <a16:creationId xmlns:a16="http://schemas.microsoft.com/office/drawing/2014/main" id="{78D3EEFE-1CF8-8BFB-DFBF-64B2C5D1EA32}"/>
              </a:ext>
            </a:extLst>
          </p:cNvPr>
          <p:cNvSpPr/>
          <p:nvPr/>
        </p:nvSpPr>
        <p:spPr>
          <a:xfrm>
            <a:off x="1070415" y="1231851"/>
            <a:ext cx="10051170" cy="1179454"/>
          </a:xfrm>
          <a:custGeom>
            <a:avLst/>
            <a:gdLst>
              <a:gd name="connsiteX0" fmla="*/ 0 w 10051170"/>
              <a:gd name="connsiteY0" fmla="*/ 117945 h 1179454"/>
              <a:gd name="connsiteX1" fmla="*/ 117945 w 10051170"/>
              <a:gd name="connsiteY1" fmla="*/ 0 h 1179454"/>
              <a:gd name="connsiteX2" fmla="*/ 9933225 w 10051170"/>
              <a:gd name="connsiteY2" fmla="*/ 0 h 1179454"/>
              <a:gd name="connsiteX3" fmla="*/ 10051170 w 10051170"/>
              <a:gd name="connsiteY3" fmla="*/ 117945 h 1179454"/>
              <a:gd name="connsiteX4" fmla="*/ 10051170 w 10051170"/>
              <a:gd name="connsiteY4" fmla="*/ 1061509 h 1179454"/>
              <a:gd name="connsiteX5" fmla="*/ 9933225 w 10051170"/>
              <a:gd name="connsiteY5" fmla="*/ 1179454 h 1179454"/>
              <a:gd name="connsiteX6" fmla="*/ 117945 w 10051170"/>
              <a:gd name="connsiteY6" fmla="*/ 1179454 h 1179454"/>
              <a:gd name="connsiteX7" fmla="*/ 0 w 10051170"/>
              <a:gd name="connsiteY7" fmla="*/ 1061509 h 1179454"/>
              <a:gd name="connsiteX8" fmla="*/ 0 w 10051170"/>
              <a:gd name="connsiteY8" fmla="*/ 117945 h 117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1170" h="1179454">
                <a:moveTo>
                  <a:pt x="0" y="117945"/>
                </a:moveTo>
                <a:cubicBezTo>
                  <a:pt x="0" y="52806"/>
                  <a:pt x="52806" y="0"/>
                  <a:pt x="117945" y="0"/>
                </a:cubicBezTo>
                <a:lnTo>
                  <a:pt x="9933225" y="0"/>
                </a:lnTo>
                <a:cubicBezTo>
                  <a:pt x="9998364" y="0"/>
                  <a:pt x="10051170" y="52806"/>
                  <a:pt x="10051170" y="117945"/>
                </a:cubicBezTo>
                <a:lnTo>
                  <a:pt x="10051170" y="1061509"/>
                </a:lnTo>
                <a:cubicBezTo>
                  <a:pt x="10051170" y="1126648"/>
                  <a:pt x="9998364" y="1179454"/>
                  <a:pt x="9933225" y="1179454"/>
                </a:cubicBezTo>
                <a:lnTo>
                  <a:pt x="117945" y="1179454"/>
                </a:lnTo>
                <a:cubicBezTo>
                  <a:pt x="52806" y="1179454"/>
                  <a:pt x="0" y="1126648"/>
                  <a:pt x="0" y="1061509"/>
                </a:cubicBezTo>
                <a:lnTo>
                  <a:pt x="0" y="117945"/>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86945" tIns="186945" rIns="186945" bIns="186945" numCol="1" spcCol="1270" anchor="ctr" anchorCtr="0">
            <a:noAutofit/>
          </a:bodyPr>
          <a:lstStyle/>
          <a:p>
            <a:pPr marL="0" lvl="0" indent="0" algn="ctr" defTabSz="1778000">
              <a:lnSpc>
                <a:spcPct val="90000"/>
              </a:lnSpc>
              <a:spcBef>
                <a:spcPct val="0"/>
              </a:spcBef>
              <a:spcAft>
                <a:spcPct val="35000"/>
              </a:spcAft>
              <a:buNone/>
            </a:pPr>
            <a:r>
              <a:rPr lang="en-US" sz="4000" kern="1200" dirty="0"/>
              <a:t>Requires disclosure if </a:t>
            </a:r>
            <a:r>
              <a:rPr lang="en-US" sz="4000" b="1" u="sng" kern="1200" dirty="0"/>
              <a:t>all</a:t>
            </a:r>
            <a:r>
              <a:rPr lang="en-US" sz="4000" kern="1200" dirty="0"/>
              <a:t> 3 criteria are met</a:t>
            </a:r>
          </a:p>
        </p:txBody>
      </p:sp>
      <p:sp>
        <p:nvSpPr>
          <p:cNvPr id="6" name="Freeform: Shape 5">
            <a:extLst>
              <a:ext uri="{FF2B5EF4-FFF2-40B4-BE49-F238E27FC236}">
                <a16:creationId xmlns:a16="http://schemas.microsoft.com/office/drawing/2014/main" id="{885615E3-1E95-895D-FE72-A9DBEBB3BF08}"/>
              </a:ext>
            </a:extLst>
          </p:cNvPr>
          <p:cNvSpPr/>
          <p:nvPr/>
        </p:nvSpPr>
        <p:spPr>
          <a:xfrm>
            <a:off x="1070415" y="2776001"/>
            <a:ext cx="3172717" cy="2841989"/>
          </a:xfrm>
          <a:custGeom>
            <a:avLst/>
            <a:gdLst>
              <a:gd name="connsiteX0" fmla="*/ 0 w 3172717"/>
              <a:gd name="connsiteY0" fmla="*/ 284199 h 2841989"/>
              <a:gd name="connsiteX1" fmla="*/ 284199 w 3172717"/>
              <a:gd name="connsiteY1" fmla="*/ 0 h 2841989"/>
              <a:gd name="connsiteX2" fmla="*/ 2888518 w 3172717"/>
              <a:gd name="connsiteY2" fmla="*/ 0 h 2841989"/>
              <a:gd name="connsiteX3" fmla="*/ 3172717 w 3172717"/>
              <a:gd name="connsiteY3" fmla="*/ 284199 h 2841989"/>
              <a:gd name="connsiteX4" fmla="*/ 3172717 w 3172717"/>
              <a:gd name="connsiteY4" fmla="*/ 2557790 h 2841989"/>
              <a:gd name="connsiteX5" fmla="*/ 2888518 w 3172717"/>
              <a:gd name="connsiteY5" fmla="*/ 2841989 h 2841989"/>
              <a:gd name="connsiteX6" fmla="*/ 284199 w 3172717"/>
              <a:gd name="connsiteY6" fmla="*/ 2841989 h 2841989"/>
              <a:gd name="connsiteX7" fmla="*/ 0 w 3172717"/>
              <a:gd name="connsiteY7" fmla="*/ 2557790 h 2841989"/>
              <a:gd name="connsiteX8" fmla="*/ 0 w 3172717"/>
              <a:gd name="connsiteY8" fmla="*/ 284199 h 284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2717" h="2841989">
                <a:moveTo>
                  <a:pt x="0" y="284199"/>
                </a:moveTo>
                <a:cubicBezTo>
                  <a:pt x="0" y="127240"/>
                  <a:pt x="127240" y="0"/>
                  <a:pt x="284199" y="0"/>
                </a:cubicBezTo>
                <a:lnTo>
                  <a:pt x="2888518" y="0"/>
                </a:lnTo>
                <a:cubicBezTo>
                  <a:pt x="3045477" y="0"/>
                  <a:pt x="3172717" y="127240"/>
                  <a:pt x="3172717" y="284199"/>
                </a:cubicBezTo>
                <a:lnTo>
                  <a:pt x="3172717" y="2557790"/>
                </a:lnTo>
                <a:cubicBezTo>
                  <a:pt x="3172717" y="2714749"/>
                  <a:pt x="3045477" y="2841989"/>
                  <a:pt x="2888518" y="2841989"/>
                </a:cubicBezTo>
                <a:lnTo>
                  <a:pt x="284199" y="2841989"/>
                </a:lnTo>
                <a:cubicBezTo>
                  <a:pt x="127240" y="2841989"/>
                  <a:pt x="0" y="2714749"/>
                  <a:pt x="0" y="2557790"/>
                </a:cubicBezTo>
                <a:lnTo>
                  <a:pt x="0" y="284199"/>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55629" tIns="155629" rIns="155629" bIns="155629" numCol="1" spcCol="1270" anchor="ctr" anchorCtr="0">
            <a:noAutofit/>
          </a:bodyPr>
          <a:lstStyle/>
          <a:p>
            <a:pPr marL="0" lvl="0" indent="0" algn="ctr" defTabSz="844550">
              <a:lnSpc>
                <a:spcPct val="90000"/>
              </a:lnSpc>
              <a:spcBef>
                <a:spcPct val="0"/>
              </a:spcBef>
              <a:spcAft>
                <a:spcPct val="35000"/>
              </a:spcAft>
              <a:buNone/>
            </a:pPr>
            <a:r>
              <a:rPr lang="en-US" sz="1900" kern="1200" dirty="0"/>
              <a:t>A concentration or constraint is </a:t>
            </a:r>
            <a:r>
              <a:rPr lang="en-US" sz="1900" u="sng" kern="1200" dirty="0"/>
              <a:t>known to the government</a:t>
            </a:r>
            <a:r>
              <a:rPr lang="en-US" sz="1900" kern="1200" dirty="0"/>
              <a:t> prior to issuance of financial statements</a:t>
            </a:r>
          </a:p>
        </p:txBody>
      </p:sp>
      <p:sp>
        <p:nvSpPr>
          <p:cNvPr id="7" name="Freeform: Shape 6">
            <a:extLst>
              <a:ext uri="{FF2B5EF4-FFF2-40B4-BE49-F238E27FC236}">
                <a16:creationId xmlns:a16="http://schemas.microsoft.com/office/drawing/2014/main" id="{FD6DF1B8-AC97-2C02-B784-2A079CD537F4}"/>
              </a:ext>
            </a:extLst>
          </p:cNvPr>
          <p:cNvSpPr/>
          <p:nvPr/>
        </p:nvSpPr>
        <p:spPr>
          <a:xfrm>
            <a:off x="4509642" y="2776001"/>
            <a:ext cx="3172717" cy="2841989"/>
          </a:xfrm>
          <a:custGeom>
            <a:avLst/>
            <a:gdLst>
              <a:gd name="connsiteX0" fmla="*/ 0 w 3172717"/>
              <a:gd name="connsiteY0" fmla="*/ 284199 h 2841989"/>
              <a:gd name="connsiteX1" fmla="*/ 284199 w 3172717"/>
              <a:gd name="connsiteY1" fmla="*/ 0 h 2841989"/>
              <a:gd name="connsiteX2" fmla="*/ 2888518 w 3172717"/>
              <a:gd name="connsiteY2" fmla="*/ 0 h 2841989"/>
              <a:gd name="connsiteX3" fmla="*/ 3172717 w 3172717"/>
              <a:gd name="connsiteY3" fmla="*/ 284199 h 2841989"/>
              <a:gd name="connsiteX4" fmla="*/ 3172717 w 3172717"/>
              <a:gd name="connsiteY4" fmla="*/ 2557790 h 2841989"/>
              <a:gd name="connsiteX5" fmla="*/ 2888518 w 3172717"/>
              <a:gd name="connsiteY5" fmla="*/ 2841989 h 2841989"/>
              <a:gd name="connsiteX6" fmla="*/ 284199 w 3172717"/>
              <a:gd name="connsiteY6" fmla="*/ 2841989 h 2841989"/>
              <a:gd name="connsiteX7" fmla="*/ 0 w 3172717"/>
              <a:gd name="connsiteY7" fmla="*/ 2557790 h 2841989"/>
              <a:gd name="connsiteX8" fmla="*/ 0 w 3172717"/>
              <a:gd name="connsiteY8" fmla="*/ 284199 h 284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2717" h="2841989">
                <a:moveTo>
                  <a:pt x="0" y="284199"/>
                </a:moveTo>
                <a:cubicBezTo>
                  <a:pt x="0" y="127240"/>
                  <a:pt x="127240" y="0"/>
                  <a:pt x="284199" y="0"/>
                </a:cubicBezTo>
                <a:lnTo>
                  <a:pt x="2888518" y="0"/>
                </a:lnTo>
                <a:cubicBezTo>
                  <a:pt x="3045477" y="0"/>
                  <a:pt x="3172717" y="127240"/>
                  <a:pt x="3172717" y="284199"/>
                </a:cubicBezTo>
                <a:lnTo>
                  <a:pt x="3172717" y="2557790"/>
                </a:lnTo>
                <a:cubicBezTo>
                  <a:pt x="3172717" y="2714749"/>
                  <a:pt x="3045477" y="2841989"/>
                  <a:pt x="2888518" y="2841989"/>
                </a:cubicBezTo>
                <a:lnTo>
                  <a:pt x="284199" y="2841989"/>
                </a:lnTo>
                <a:cubicBezTo>
                  <a:pt x="127240" y="2841989"/>
                  <a:pt x="0" y="2714749"/>
                  <a:pt x="0" y="2557790"/>
                </a:cubicBezTo>
                <a:lnTo>
                  <a:pt x="0" y="284199"/>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55629" tIns="155629" rIns="155629" bIns="155629" numCol="1" spcCol="1270" anchor="ctr" anchorCtr="0">
            <a:noAutofit/>
          </a:bodyPr>
          <a:lstStyle/>
          <a:p>
            <a:pPr marL="0" lvl="0" indent="0" algn="ctr" defTabSz="844550">
              <a:lnSpc>
                <a:spcPct val="90000"/>
              </a:lnSpc>
              <a:spcBef>
                <a:spcPct val="0"/>
              </a:spcBef>
              <a:spcAft>
                <a:spcPct val="35000"/>
              </a:spcAft>
              <a:buNone/>
            </a:pPr>
            <a:r>
              <a:rPr lang="en-US" sz="1900" kern="1200" dirty="0"/>
              <a:t>The concentration or constraint makes the reporting unit </a:t>
            </a:r>
            <a:r>
              <a:rPr lang="en-US" sz="1900" u="sng" kern="1200" dirty="0"/>
              <a:t>vulnerable to the risk </a:t>
            </a:r>
            <a:r>
              <a:rPr lang="en-US" sz="1900" kern="1200" dirty="0"/>
              <a:t>of a </a:t>
            </a:r>
            <a:r>
              <a:rPr lang="en-US" sz="1900" b="1" u="sng" kern="1200" dirty="0"/>
              <a:t>substantial</a:t>
            </a:r>
            <a:r>
              <a:rPr lang="en-US" sz="1900" kern="1200" dirty="0"/>
              <a:t> impact</a:t>
            </a:r>
          </a:p>
        </p:txBody>
      </p:sp>
      <p:sp>
        <p:nvSpPr>
          <p:cNvPr id="8" name="Freeform: Shape 7">
            <a:extLst>
              <a:ext uri="{FF2B5EF4-FFF2-40B4-BE49-F238E27FC236}">
                <a16:creationId xmlns:a16="http://schemas.microsoft.com/office/drawing/2014/main" id="{C8FD88DF-AE61-6C5B-8F78-E4AA85E4C55B}"/>
              </a:ext>
            </a:extLst>
          </p:cNvPr>
          <p:cNvSpPr/>
          <p:nvPr/>
        </p:nvSpPr>
        <p:spPr>
          <a:xfrm>
            <a:off x="7948868" y="2776001"/>
            <a:ext cx="3172717" cy="2841989"/>
          </a:xfrm>
          <a:custGeom>
            <a:avLst/>
            <a:gdLst>
              <a:gd name="connsiteX0" fmla="*/ 0 w 3172717"/>
              <a:gd name="connsiteY0" fmla="*/ 284199 h 2841989"/>
              <a:gd name="connsiteX1" fmla="*/ 284199 w 3172717"/>
              <a:gd name="connsiteY1" fmla="*/ 0 h 2841989"/>
              <a:gd name="connsiteX2" fmla="*/ 2888518 w 3172717"/>
              <a:gd name="connsiteY2" fmla="*/ 0 h 2841989"/>
              <a:gd name="connsiteX3" fmla="*/ 3172717 w 3172717"/>
              <a:gd name="connsiteY3" fmla="*/ 284199 h 2841989"/>
              <a:gd name="connsiteX4" fmla="*/ 3172717 w 3172717"/>
              <a:gd name="connsiteY4" fmla="*/ 2557790 h 2841989"/>
              <a:gd name="connsiteX5" fmla="*/ 2888518 w 3172717"/>
              <a:gd name="connsiteY5" fmla="*/ 2841989 h 2841989"/>
              <a:gd name="connsiteX6" fmla="*/ 284199 w 3172717"/>
              <a:gd name="connsiteY6" fmla="*/ 2841989 h 2841989"/>
              <a:gd name="connsiteX7" fmla="*/ 0 w 3172717"/>
              <a:gd name="connsiteY7" fmla="*/ 2557790 h 2841989"/>
              <a:gd name="connsiteX8" fmla="*/ 0 w 3172717"/>
              <a:gd name="connsiteY8" fmla="*/ 284199 h 284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2717" h="2841989">
                <a:moveTo>
                  <a:pt x="0" y="284199"/>
                </a:moveTo>
                <a:cubicBezTo>
                  <a:pt x="0" y="127240"/>
                  <a:pt x="127240" y="0"/>
                  <a:pt x="284199" y="0"/>
                </a:cubicBezTo>
                <a:lnTo>
                  <a:pt x="2888518" y="0"/>
                </a:lnTo>
                <a:cubicBezTo>
                  <a:pt x="3045477" y="0"/>
                  <a:pt x="3172717" y="127240"/>
                  <a:pt x="3172717" y="284199"/>
                </a:cubicBezTo>
                <a:lnTo>
                  <a:pt x="3172717" y="2557790"/>
                </a:lnTo>
                <a:cubicBezTo>
                  <a:pt x="3172717" y="2714749"/>
                  <a:pt x="3045477" y="2841989"/>
                  <a:pt x="2888518" y="2841989"/>
                </a:cubicBezTo>
                <a:lnTo>
                  <a:pt x="284199" y="2841989"/>
                </a:lnTo>
                <a:cubicBezTo>
                  <a:pt x="127240" y="2841989"/>
                  <a:pt x="0" y="2714749"/>
                  <a:pt x="0" y="2557790"/>
                </a:cubicBezTo>
                <a:lnTo>
                  <a:pt x="0" y="284199"/>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55629" tIns="155629" rIns="155629" bIns="155629" numCol="1" spcCol="1270" anchor="ctr" anchorCtr="0">
            <a:noAutofit/>
          </a:bodyPr>
          <a:lstStyle/>
          <a:p>
            <a:pPr marL="0" lvl="0" indent="0" algn="ctr" defTabSz="844550">
              <a:lnSpc>
                <a:spcPct val="90000"/>
              </a:lnSpc>
              <a:spcBef>
                <a:spcPct val="0"/>
              </a:spcBef>
              <a:spcAft>
                <a:spcPct val="35000"/>
              </a:spcAft>
              <a:buNone/>
            </a:pPr>
            <a:r>
              <a:rPr lang="en-US" sz="1900" kern="1200" dirty="0"/>
              <a:t>An </a:t>
            </a:r>
            <a:r>
              <a:rPr lang="en-US" sz="1900" u="sng" kern="1200" dirty="0"/>
              <a:t>event or events</a:t>
            </a:r>
            <a:r>
              <a:rPr lang="en-US" sz="1900" kern="1200" dirty="0"/>
              <a:t> associated with the concentration or constraint that </a:t>
            </a:r>
            <a:r>
              <a:rPr lang="en-US" sz="1900" i="1" kern="1200" dirty="0"/>
              <a:t>could</a:t>
            </a:r>
            <a:r>
              <a:rPr lang="en-US" sz="1900" kern="1200" dirty="0"/>
              <a:t> cause the </a:t>
            </a:r>
            <a:r>
              <a:rPr lang="en-US" sz="1900" u="none" kern="1200" dirty="0"/>
              <a:t>substantial impact</a:t>
            </a:r>
            <a:r>
              <a:rPr lang="en-US" sz="1900" kern="1200" dirty="0"/>
              <a:t> have occurred, have begun to occur, or are </a:t>
            </a:r>
            <a:r>
              <a:rPr lang="en-US" sz="1900" i="1" kern="1200" dirty="0"/>
              <a:t>more likely than not</a:t>
            </a:r>
            <a:r>
              <a:rPr lang="en-US" sz="1900" kern="1200" dirty="0"/>
              <a:t> to begin to occur </a:t>
            </a:r>
            <a:r>
              <a:rPr lang="en-US" sz="1900" u="sng" kern="1200" dirty="0"/>
              <a:t>within 12 months of the F/S issuance date</a:t>
            </a:r>
          </a:p>
        </p:txBody>
      </p:sp>
      <p:sp>
        <p:nvSpPr>
          <p:cNvPr id="10" name="Slide Number Placeholder 6">
            <a:extLst>
              <a:ext uri="{FF2B5EF4-FFF2-40B4-BE49-F238E27FC236}">
                <a16:creationId xmlns:a16="http://schemas.microsoft.com/office/drawing/2014/main" id="{A40957EE-FA95-D9F9-45D8-3F526F287893}"/>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31</a:t>
            </a:fld>
            <a:endParaRPr lang="en-US" dirty="0"/>
          </a:p>
        </p:txBody>
      </p:sp>
    </p:spTree>
    <p:extLst>
      <p:ext uri="{BB962C8B-B14F-4D97-AF65-F5344CB8AC3E}">
        <p14:creationId xmlns:p14="http://schemas.microsoft.com/office/powerpoint/2010/main" val="335785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4F2C-6E9F-4017-AC49-48C96876D244}"/>
              </a:ext>
            </a:extLst>
          </p:cNvPr>
          <p:cNvSpPr>
            <a:spLocks noGrp="1"/>
          </p:cNvSpPr>
          <p:nvPr>
            <p:ph type="title"/>
          </p:nvPr>
        </p:nvSpPr>
        <p:spPr/>
        <p:txBody>
          <a:bodyPr anchor="t">
            <a:normAutofit/>
          </a:bodyPr>
          <a:lstStyle/>
          <a:p>
            <a:r>
              <a:rPr lang="en-US" sz="3600" dirty="0">
                <a:solidFill>
                  <a:schemeClr val="tx2"/>
                </a:solidFill>
              </a:rPr>
              <a:t>GASB 102 – Disclosure Requirements</a:t>
            </a:r>
          </a:p>
        </p:txBody>
      </p:sp>
      <p:grpSp>
        <p:nvGrpSpPr>
          <p:cNvPr id="5" name="Group 4">
            <a:extLst>
              <a:ext uri="{FF2B5EF4-FFF2-40B4-BE49-F238E27FC236}">
                <a16:creationId xmlns:a16="http://schemas.microsoft.com/office/drawing/2014/main" id="{9A5F9E13-13C5-52F8-EEB2-201582296ED2}"/>
              </a:ext>
            </a:extLst>
          </p:cNvPr>
          <p:cNvGrpSpPr/>
          <p:nvPr/>
        </p:nvGrpSpPr>
        <p:grpSpPr>
          <a:xfrm>
            <a:off x="1245705" y="1657742"/>
            <a:ext cx="4850296" cy="4449600"/>
            <a:chOff x="1245705" y="1657742"/>
            <a:chExt cx="4850296" cy="4449600"/>
          </a:xfrm>
        </p:grpSpPr>
        <p:sp>
          <p:nvSpPr>
            <p:cNvPr id="7" name="Freeform: Shape 6">
              <a:extLst>
                <a:ext uri="{FF2B5EF4-FFF2-40B4-BE49-F238E27FC236}">
                  <a16:creationId xmlns:a16="http://schemas.microsoft.com/office/drawing/2014/main" id="{772821D2-20A2-0086-9AC5-402FC0CCCCAA}"/>
                </a:ext>
              </a:extLst>
            </p:cNvPr>
            <p:cNvSpPr/>
            <p:nvPr/>
          </p:nvSpPr>
          <p:spPr>
            <a:xfrm>
              <a:off x="1245705" y="1657742"/>
              <a:ext cx="4850296" cy="798379"/>
            </a:xfrm>
            <a:custGeom>
              <a:avLst/>
              <a:gdLst>
                <a:gd name="connsiteX0" fmla="*/ 0 w 4850296"/>
                <a:gd name="connsiteY0" fmla="*/ 193054 h 1158299"/>
                <a:gd name="connsiteX1" fmla="*/ 193054 w 4850296"/>
                <a:gd name="connsiteY1" fmla="*/ 0 h 1158299"/>
                <a:gd name="connsiteX2" fmla="*/ 4657242 w 4850296"/>
                <a:gd name="connsiteY2" fmla="*/ 0 h 1158299"/>
                <a:gd name="connsiteX3" fmla="*/ 4850296 w 4850296"/>
                <a:gd name="connsiteY3" fmla="*/ 193054 h 1158299"/>
                <a:gd name="connsiteX4" fmla="*/ 4850296 w 4850296"/>
                <a:gd name="connsiteY4" fmla="*/ 965245 h 1158299"/>
                <a:gd name="connsiteX5" fmla="*/ 4657242 w 4850296"/>
                <a:gd name="connsiteY5" fmla="*/ 1158299 h 1158299"/>
                <a:gd name="connsiteX6" fmla="*/ 193054 w 4850296"/>
                <a:gd name="connsiteY6" fmla="*/ 1158299 h 1158299"/>
                <a:gd name="connsiteX7" fmla="*/ 0 w 4850296"/>
                <a:gd name="connsiteY7" fmla="*/ 965245 h 1158299"/>
                <a:gd name="connsiteX8" fmla="*/ 0 w 4850296"/>
                <a:gd name="connsiteY8" fmla="*/ 193054 h 115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0296" h="1158299">
                  <a:moveTo>
                    <a:pt x="0" y="193054"/>
                  </a:moveTo>
                  <a:cubicBezTo>
                    <a:pt x="0" y="86433"/>
                    <a:pt x="86433" y="0"/>
                    <a:pt x="193054" y="0"/>
                  </a:cubicBezTo>
                  <a:lnTo>
                    <a:pt x="4657242" y="0"/>
                  </a:lnTo>
                  <a:cubicBezTo>
                    <a:pt x="4763863" y="0"/>
                    <a:pt x="4850296" y="86433"/>
                    <a:pt x="4850296" y="193054"/>
                  </a:cubicBezTo>
                  <a:lnTo>
                    <a:pt x="4850296" y="965245"/>
                  </a:lnTo>
                  <a:cubicBezTo>
                    <a:pt x="4850296" y="1071866"/>
                    <a:pt x="4763863" y="1158299"/>
                    <a:pt x="4657242" y="1158299"/>
                  </a:cubicBezTo>
                  <a:lnTo>
                    <a:pt x="193054" y="1158299"/>
                  </a:lnTo>
                  <a:cubicBezTo>
                    <a:pt x="86433" y="1158299"/>
                    <a:pt x="0" y="1071866"/>
                    <a:pt x="0" y="965245"/>
                  </a:cubicBezTo>
                  <a:lnTo>
                    <a:pt x="0" y="19305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0843" tIns="170843" rIns="170843" bIns="170843" numCol="1" spcCol="1270" anchor="ctr" anchorCtr="0">
              <a:noAutofit/>
            </a:bodyPr>
            <a:lstStyle/>
            <a:p>
              <a:pPr marL="0" lvl="0" indent="0" algn="l" defTabSz="1333500">
                <a:lnSpc>
                  <a:spcPct val="90000"/>
                </a:lnSpc>
                <a:spcBef>
                  <a:spcPct val="0"/>
                </a:spcBef>
                <a:spcAft>
                  <a:spcPct val="35000"/>
                </a:spcAft>
                <a:buNone/>
              </a:pPr>
              <a:r>
                <a:rPr lang="en-US" sz="2400" b="0" kern="1200" dirty="0"/>
                <a:t>Descriptions of the following:</a:t>
              </a:r>
              <a:endParaRPr lang="en-US" sz="2400" kern="1200" dirty="0"/>
            </a:p>
          </p:txBody>
        </p:sp>
        <p:sp>
          <p:nvSpPr>
            <p:cNvPr id="8" name="Freeform: Shape 7">
              <a:extLst>
                <a:ext uri="{FF2B5EF4-FFF2-40B4-BE49-F238E27FC236}">
                  <a16:creationId xmlns:a16="http://schemas.microsoft.com/office/drawing/2014/main" id="{78C75A2C-61E4-A477-BE90-2C09AC627C44}"/>
                </a:ext>
              </a:extLst>
            </p:cNvPr>
            <p:cNvSpPr/>
            <p:nvPr/>
          </p:nvSpPr>
          <p:spPr>
            <a:xfrm>
              <a:off x="1245705" y="2456121"/>
              <a:ext cx="4850296" cy="3651221"/>
            </a:xfrm>
            <a:custGeom>
              <a:avLst/>
              <a:gdLst>
                <a:gd name="connsiteX0" fmla="*/ 0 w 4850296"/>
                <a:gd name="connsiteY0" fmla="*/ 0 h 3291300"/>
                <a:gd name="connsiteX1" fmla="*/ 4850296 w 4850296"/>
                <a:gd name="connsiteY1" fmla="*/ 0 h 3291300"/>
                <a:gd name="connsiteX2" fmla="*/ 4850296 w 4850296"/>
                <a:gd name="connsiteY2" fmla="*/ 3291300 h 3291300"/>
                <a:gd name="connsiteX3" fmla="*/ 0 w 4850296"/>
                <a:gd name="connsiteY3" fmla="*/ 3291300 h 3291300"/>
                <a:gd name="connsiteX4" fmla="*/ 0 w 4850296"/>
                <a:gd name="connsiteY4" fmla="*/ 0 h 329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0296" h="3291300">
                  <a:moveTo>
                    <a:pt x="0" y="0"/>
                  </a:moveTo>
                  <a:lnTo>
                    <a:pt x="4850296" y="0"/>
                  </a:lnTo>
                  <a:lnTo>
                    <a:pt x="4850296" y="3291300"/>
                  </a:lnTo>
                  <a:lnTo>
                    <a:pt x="0" y="32913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5399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0" kern="1200" dirty="0"/>
                <a:t>The </a:t>
              </a:r>
              <a:r>
                <a:rPr lang="en-US" sz="2300" kern="1200" dirty="0"/>
                <a:t>concentration</a:t>
              </a:r>
              <a:r>
                <a:rPr lang="en-US" sz="2300" b="0" kern="1200" dirty="0"/>
                <a:t> or </a:t>
              </a:r>
              <a:r>
                <a:rPr lang="en-US" sz="2300" kern="1200" dirty="0"/>
                <a:t>constraint</a:t>
              </a:r>
            </a:p>
            <a:p>
              <a:pPr marL="228600" lvl="1" indent="-228600" algn="l" defTabSz="1022350">
                <a:lnSpc>
                  <a:spcPct val="90000"/>
                </a:lnSpc>
                <a:spcBef>
                  <a:spcPct val="0"/>
                </a:spcBef>
                <a:spcAft>
                  <a:spcPct val="20000"/>
                </a:spcAft>
                <a:buChar char="•"/>
              </a:pPr>
              <a:r>
                <a:rPr lang="en-US" sz="2300" b="0" kern="1200" dirty="0"/>
                <a:t>Each </a:t>
              </a:r>
              <a:r>
                <a:rPr lang="en-US" sz="2300" kern="1200" dirty="0"/>
                <a:t>event</a:t>
              </a:r>
              <a:r>
                <a:rPr lang="en-US" sz="2300" b="0" kern="1200" dirty="0"/>
                <a:t> associated with the concentration or constraint that could cause a substantial impact </a:t>
              </a:r>
              <a:r>
                <a:rPr lang="en-US" sz="2300" b="1" u="sng" kern="1200" dirty="0"/>
                <a:t>if</a:t>
              </a:r>
              <a:r>
                <a:rPr lang="en-US" sz="2300" b="0" u="sng" kern="1200" dirty="0"/>
                <a:t> the event had occurred or had begun to occur prior to the issuance of the F/S</a:t>
              </a:r>
              <a:endParaRPr lang="en-US" sz="2300" u="sng" kern="1200" dirty="0"/>
            </a:p>
            <a:p>
              <a:pPr marL="228600" lvl="1" indent="-228600" algn="l" defTabSz="1022350">
                <a:lnSpc>
                  <a:spcPct val="90000"/>
                </a:lnSpc>
                <a:spcBef>
                  <a:spcPct val="0"/>
                </a:spcBef>
                <a:spcAft>
                  <a:spcPct val="20000"/>
                </a:spcAft>
                <a:buChar char="•"/>
              </a:pPr>
              <a:r>
                <a:rPr lang="en-US" sz="2300" kern="1200" dirty="0"/>
                <a:t>Actions</a:t>
              </a:r>
              <a:r>
                <a:rPr lang="en-US" sz="2300" b="0" kern="1200" dirty="0"/>
                <a:t> taken by the government </a:t>
              </a:r>
              <a:r>
                <a:rPr lang="en-US" sz="2300" b="0" u="sng" kern="1200" dirty="0"/>
                <a:t>prior to the issuance of the F/S</a:t>
              </a:r>
              <a:r>
                <a:rPr lang="en-US" sz="2300" b="0" kern="1200" dirty="0"/>
                <a:t> to mitigate the risk</a:t>
              </a:r>
              <a:endParaRPr lang="en-US" sz="2300" kern="1200" dirty="0"/>
            </a:p>
          </p:txBody>
        </p:sp>
      </p:grpSp>
      <p:grpSp>
        <p:nvGrpSpPr>
          <p:cNvPr id="9" name="Group 8">
            <a:extLst>
              <a:ext uri="{FF2B5EF4-FFF2-40B4-BE49-F238E27FC236}">
                <a16:creationId xmlns:a16="http://schemas.microsoft.com/office/drawing/2014/main" id="{8DC6A252-913E-338A-2D92-643195DBAFDA}"/>
              </a:ext>
            </a:extLst>
          </p:cNvPr>
          <p:cNvGrpSpPr/>
          <p:nvPr/>
        </p:nvGrpSpPr>
        <p:grpSpPr>
          <a:xfrm>
            <a:off x="6453809" y="1657742"/>
            <a:ext cx="4850296" cy="4449600"/>
            <a:chOff x="1245705" y="1657742"/>
            <a:chExt cx="4850296" cy="4449600"/>
          </a:xfrm>
        </p:grpSpPr>
        <p:sp>
          <p:nvSpPr>
            <p:cNvPr id="10" name="Freeform: Shape 9">
              <a:extLst>
                <a:ext uri="{FF2B5EF4-FFF2-40B4-BE49-F238E27FC236}">
                  <a16:creationId xmlns:a16="http://schemas.microsoft.com/office/drawing/2014/main" id="{38463D4D-B833-C0BD-693F-683D127DFA0E}"/>
                </a:ext>
              </a:extLst>
            </p:cNvPr>
            <p:cNvSpPr/>
            <p:nvPr/>
          </p:nvSpPr>
          <p:spPr>
            <a:xfrm>
              <a:off x="1245705" y="1657742"/>
              <a:ext cx="4850296" cy="798379"/>
            </a:xfrm>
            <a:custGeom>
              <a:avLst/>
              <a:gdLst>
                <a:gd name="connsiteX0" fmla="*/ 0 w 4850296"/>
                <a:gd name="connsiteY0" fmla="*/ 193054 h 1158299"/>
                <a:gd name="connsiteX1" fmla="*/ 193054 w 4850296"/>
                <a:gd name="connsiteY1" fmla="*/ 0 h 1158299"/>
                <a:gd name="connsiteX2" fmla="*/ 4657242 w 4850296"/>
                <a:gd name="connsiteY2" fmla="*/ 0 h 1158299"/>
                <a:gd name="connsiteX3" fmla="*/ 4850296 w 4850296"/>
                <a:gd name="connsiteY3" fmla="*/ 193054 h 1158299"/>
                <a:gd name="connsiteX4" fmla="*/ 4850296 w 4850296"/>
                <a:gd name="connsiteY4" fmla="*/ 965245 h 1158299"/>
                <a:gd name="connsiteX5" fmla="*/ 4657242 w 4850296"/>
                <a:gd name="connsiteY5" fmla="*/ 1158299 h 1158299"/>
                <a:gd name="connsiteX6" fmla="*/ 193054 w 4850296"/>
                <a:gd name="connsiteY6" fmla="*/ 1158299 h 1158299"/>
                <a:gd name="connsiteX7" fmla="*/ 0 w 4850296"/>
                <a:gd name="connsiteY7" fmla="*/ 965245 h 1158299"/>
                <a:gd name="connsiteX8" fmla="*/ 0 w 4850296"/>
                <a:gd name="connsiteY8" fmla="*/ 193054 h 115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0296" h="1158299">
                  <a:moveTo>
                    <a:pt x="0" y="193054"/>
                  </a:moveTo>
                  <a:cubicBezTo>
                    <a:pt x="0" y="86433"/>
                    <a:pt x="86433" y="0"/>
                    <a:pt x="193054" y="0"/>
                  </a:cubicBezTo>
                  <a:lnTo>
                    <a:pt x="4657242" y="0"/>
                  </a:lnTo>
                  <a:cubicBezTo>
                    <a:pt x="4763863" y="0"/>
                    <a:pt x="4850296" y="86433"/>
                    <a:pt x="4850296" y="193054"/>
                  </a:cubicBezTo>
                  <a:lnTo>
                    <a:pt x="4850296" y="965245"/>
                  </a:lnTo>
                  <a:cubicBezTo>
                    <a:pt x="4850296" y="1071866"/>
                    <a:pt x="4763863" y="1158299"/>
                    <a:pt x="4657242" y="1158299"/>
                  </a:cubicBezTo>
                  <a:lnTo>
                    <a:pt x="193054" y="1158299"/>
                  </a:lnTo>
                  <a:cubicBezTo>
                    <a:pt x="86433" y="1158299"/>
                    <a:pt x="0" y="1071866"/>
                    <a:pt x="0" y="965245"/>
                  </a:cubicBezTo>
                  <a:lnTo>
                    <a:pt x="0" y="19305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0843" tIns="170843" rIns="170843" bIns="170843" numCol="1" spcCol="1270" anchor="ctr" anchorCtr="0">
              <a:noAutofit/>
            </a:bodyPr>
            <a:lstStyle/>
            <a:p>
              <a:pPr marL="0" lvl="0" indent="0" algn="l" defTabSz="1333500">
                <a:lnSpc>
                  <a:spcPct val="90000"/>
                </a:lnSpc>
                <a:spcBef>
                  <a:spcPct val="0"/>
                </a:spcBef>
                <a:spcAft>
                  <a:spcPct val="35000"/>
                </a:spcAft>
                <a:buNone/>
              </a:pPr>
              <a:r>
                <a:rPr lang="en-US" sz="2400" b="0" kern="1200" dirty="0"/>
                <a:t>Disclosure principles:</a:t>
              </a:r>
              <a:endParaRPr lang="en-US" sz="2400" kern="1200" dirty="0"/>
            </a:p>
          </p:txBody>
        </p:sp>
        <p:sp>
          <p:nvSpPr>
            <p:cNvPr id="11" name="Freeform: Shape 10">
              <a:extLst>
                <a:ext uri="{FF2B5EF4-FFF2-40B4-BE49-F238E27FC236}">
                  <a16:creationId xmlns:a16="http://schemas.microsoft.com/office/drawing/2014/main" id="{C043CC2A-B3A3-E0AA-C1B5-BC8FDC311443}"/>
                </a:ext>
              </a:extLst>
            </p:cNvPr>
            <p:cNvSpPr/>
            <p:nvPr/>
          </p:nvSpPr>
          <p:spPr>
            <a:xfrm>
              <a:off x="1245705" y="2456121"/>
              <a:ext cx="4850296" cy="3651221"/>
            </a:xfrm>
            <a:custGeom>
              <a:avLst/>
              <a:gdLst>
                <a:gd name="connsiteX0" fmla="*/ 0 w 4850296"/>
                <a:gd name="connsiteY0" fmla="*/ 0 h 3291300"/>
                <a:gd name="connsiteX1" fmla="*/ 4850296 w 4850296"/>
                <a:gd name="connsiteY1" fmla="*/ 0 h 3291300"/>
                <a:gd name="connsiteX2" fmla="*/ 4850296 w 4850296"/>
                <a:gd name="connsiteY2" fmla="*/ 3291300 h 3291300"/>
                <a:gd name="connsiteX3" fmla="*/ 0 w 4850296"/>
                <a:gd name="connsiteY3" fmla="*/ 3291300 h 3291300"/>
                <a:gd name="connsiteX4" fmla="*/ 0 w 4850296"/>
                <a:gd name="connsiteY4" fmla="*/ 0 h 329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0296" h="3291300">
                  <a:moveTo>
                    <a:pt x="0" y="0"/>
                  </a:moveTo>
                  <a:lnTo>
                    <a:pt x="4850296" y="0"/>
                  </a:lnTo>
                  <a:lnTo>
                    <a:pt x="4850296" y="3291300"/>
                  </a:lnTo>
                  <a:lnTo>
                    <a:pt x="0" y="32913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5399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000" b="0" kern="1200" dirty="0"/>
                <a:t>Provide information in </a:t>
              </a:r>
              <a:r>
                <a:rPr lang="en-US" sz="2000" b="1" kern="1200" dirty="0"/>
                <a:t>sufficient detail </a:t>
              </a:r>
              <a:r>
                <a:rPr lang="en-US" sz="2000" b="0" kern="1200" dirty="0"/>
                <a:t>to enable users to understand the nature of the circumstances and the government’s vulnerability to the risk of a substantial impact</a:t>
              </a:r>
            </a:p>
            <a:p>
              <a:pPr marL="228600" lvl="1" indent="-228600" algn="l" defTabSz="1022350">
                <a:lnSpc>
                  <a:spcPct val="90000"/>
                </a:lnSpc>
                <a:spcBef>
                  <a:spcPct val="0"/>
                </a:spcBef>
                <a:spcAft>
                  <a:spcPct val="20000"/>
                </a:spcAft>
                <a:buChar char="•"/>
              </a:pPr>
              <a:r>
                <a:rPr lang="en-US" sz="2000" b="0" kern="1200" dirty="0"/>
                <a:t>Disclosures not required if </a:t>
              </a:r>
              <a:r>
                <a:rPr lang="en-US" sz="2000" b="1" kern="1200" dirty="0"/>
                <a:t>mitigating actions taken prior to the issuance of the F/S</a:t>
              </a:r>
              <a:r>
                <a:rPr lang="en-US" sz="2000" b="0" kern="1200" dirty="0"/>
                <a:t> cause any of the disclosure criteria to no longer be met</a:t>
              </a:r>
            </a:p>
            <a:p>
              <a:pPr marL="228600" lvl="1" indent="-228600" algn="l" defTabSz="1022350">
                <a:lnSpc>
                  <a:spcPct val="90000"/>
                </a:lnSpc>
                <a:spcBef>
                  <a:spcPct val="0"/>
                </a:spcBef>
                <a:spcAft>
                  <a:spcPct val="20000"/>
                </a:spcAft>
                <a:buChar char="•"/>
              </a:pPr>
              <a:r>
                <a:rPr lang="en-US" sz="2000" b="0" kern="1200" dirty="0"/>
                <a:t>Disclosures should be made at the </a:t>
              </a:r>
              <a:r>
                <a:rPr lang="en-US" sz="2000" b="1" kern="1200" dirty="0"/>
                <a:t>primary government level</a:t>
              </a:r>
              <a:r>
                <a:rPr lang="en-US" sz="2000" b="0" kern="1200" dirty="0"/>
                <a:t> as well as for any </a:t>
              </a:r>
              <a:r>
                <a:rPr lang="en-US" sz="2000" b="1" kern="1200" dirty="0"/>
                <a:t>reporting units that recognize revenue bonds</a:t>
              </a:r>
              <a:endParaRPr lang="en-US" sz="2000" b="0" kern="1200" dirty="0"/>
            </a:p>
          </p:txBody>
        </p:sp>
      </p:grpSp>
      <p:sp>
        <p:nvSpPr>
          <p:cNvPr id="12" name="Slide Number Placeholder 6">
            <a:extLst>
              <a:ext uri="{FF2B5EF4-FFF2-40B4-BE49-F238E27FC236}">
                <a16:creationId xmlns:a16="http://schemas.microsoft.com/office/drawing/2014/main" id="{9F4269B5-C37B-F387-CA81-E18ABDAF1982}"/>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32</a:t>
            </a:fld>
            <a:endParaRPr lang="en-US" dirty="0"/>
          </a:p>
        </p:txBody>
      </p:sp>
    </p:spTree>
    <p:extLst>
      <p:ext uri="{BB962C8B-B14F-4D97-AF65-F5344CB8AC3E}">
        <p14:creationId xmlns:p14="http://schemas.microsoft.com/office/powerpoint/2010/main" val="43979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509B-C7F6-7119-CA97-CAEA65EE0A9B}"/>
              </a:ext>
            </a:extLst>
          </p:cNvPr>
          <p:cNvSpPr>
            <a:spLocks noGrp="1"/>
          </p:cNvSpPr>
          <p:nvPr>
            <p:ph type="title"/>
          </p:nvPr>
        </p:nvSpPr>
        <p:spPr/>
        <p:txBody>
          <a:bodyPr/>
          <a:lstStyle/>
          <a:p>
            <a:r>
              <a:rPr lang="en-US" sz="3600" dirty="0">
                <a:solidFill>
                  <a:schemeClr val="tx2"/>
                </a:solidFill>
              </a:rPr>
              <a:t>GASB 103 – Financial Reporting </a:t>
            </a:r>
            <a:br>
              <a:rPr lang="en-US" sz="3600" dirty="0">
                <a:solidFill>
                  <a:schemeClr val="tx2"/>
                </a:solidFill>
              </a:rPr>
            </a:br>
            <a:r>
              <a:rPr lang="en-US" sz="3600" dirty="0">
                <a:solidFill>
                  <a:schemeClr val="tx2"/>
                </a:solidFill>
              </a:rPr>
              <a:t>Model Improvements</a:t>
            </a:r>
          </a:p>
        </p:txBody>
      </p:sp>
      <p:graphicFrame>
        <p:nvGraphicFramePr>
          <p:cNvPr id="4" name="Content Placeholder 3">
            <a:extLst>
              <a:ext uri="{FF2B5EF4-FFF2-40B4-BE49-F238E27FC236}">
                <a16:creationId xmlns:a16="http://schemas.microsoft.com/office/drawing/2014/main" id="{0FA8AAA3-85D0-1414-F930-4F9ED6977AE7}"/>
              </a:ext>
            </a:extLst>
          </p:cNvPr>
          <p:cNvGraphicFramePr>
            <a:graphicFrameLocks noGrp="1"/>
          </p:cNvGraphicFramePr>
          <p:nvPr>
            <p:ph idx="1"/>
          </p:nvPr>
        </p:nvGraphicFramePr>
        <p:xfrm>
          <a:off x="1066800" y="1825625"/>
          <a:ext cx="10058400" cy="43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0D283F6F-5D9D-A180-2C93-A0162461AEEE}"/>
              </a:ext>
            </a:extLst>
          </p:cNvPr>
          <p:cNvSpPr/>
          <p:nvPr/>
        </p:nvSpPr>
        <p:spPr>
          <a:xfrm>
            <a:off x="9394735" y="437420"/>
            <a:ext cx="2162287" cy="1227008"/>
          </a:xfrm>
          <a:prstGeom prst="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Fiscal years beginning after June 15, 2025</a:t>
            </a:r>
          </a:p>
        </p:txBody>
      </p:sp>
      <p:sp>
        <p:nvSpPr>
          <p:cNvPr id="5" name="Slide Number Placeholder 6">
            <a:extLst>
              <a:ext uri="{FF2B5EF4-FFF2-40B4-BE49-F238E27FC236}">
                <a16:creationId xmlns:a16="http://schemas.microsoft.com/office/drawing/2014/main" id="{1BCABEB6-5D6D-9F0A-F400-5DC5A31775DC}"/>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33</a:t>
            </a:fld>
            <a:endParaRPr lang="en-US" dirty="0"/>
          </a:p>
        </p:txBody>
      </p:sp>
    </p:spTree>
    <p:extLst>
      <p:ext uri="{BB962C8B-B14F-4D97-AF65-F5344CB8AC3E}">
        <p14:creationId xmlns:p14="http://schemas.microsoft.com/office/powerpoint/2010/main" val="3751546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6E54-7FCE-D02C-2BAE-1D1DF5C3FE97}"/>
              </a:ext>
            </a:extLst>
          </p:cNvPr>
          <p:cNvSpPr>
            <a:spLocks noGrp="1"/>
          </p:cNvSpPr>
          <p:nvPr>
            <p:ph type="title"/>
          </p:nvPr>
        </p:nvSpPr>
        <p:spPr>
          <a:xfrm>
            <a:off x="1066799" y="365124"/>
            <a:ext cx="10756987" cy="1371600"/>
          </a:xfrm>
        </p:spPr>
        <p:txBody>
          <a:bodyPr/>
          <a:lstStyle/>
          <a:p>
            <a:r>
              <a:rPr lang="en-US" sz="3600" dirty="0">
                <a:solidFill>
                  <a:schemeClr val="tx2"/>
                </a:solidFill>
              </a:rPr>
              <a:t>GASB 103 – </a:t>
            </a:r>
            <a:r>
              <a:rPr lang="en-US" sz="3600" dirty="0">
                <a:solidFill>
                  <a:schemeClr val="accent3"/>
                </a:solidFill>
              </a:rPr>
              <a:t>Not</a:t>
            </a:r>
            <a:r>
              <a:rPr lang="en-US" sz="3600" dirty="0">
                <a:solidFill>
                  <a:schemeClr val="tx2"/>
                </a:solidFill>
              </a:rPr>
              <a:t> Included in Final Adoption</a:t>
            </a:r>
          </a:p>
        </p:txBody>
      </p:sp>
      <p:graphicFrame>
        <p:nvGraphicFramePr>
          <p:cNvPr id="11" name="Content Placeholder 10">
            <a:extLst>
              <a:ext uri="{FF2B5EF4-FFF2-40B4-BE49-F238E27FC236}">
                <a16:creationId xmlns:a16="http://schemas.microsoft.com/office/drawing/2014/main" id="{34810F8E-4D29-E355-6803-BA974328C8D3}"/>
              </a:ext>
            </a:extLst>
          </p:cNvPr>
          <p:cNvGraphicFramePr>
            <a:graphicFrameLocks noGrp="1"/>
          </p:cNvGraphicFramePr>
          <p:nvPr>
            <p:ph idx="1"/>
          </p:nvPr>
        </p:nvGraphicFramePr>
        <p:xfrm>
          <a:off x="884781" y="1808364"/>
          <a:ext cx="10058400" cy="43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Shredder with solid fill">
            <a:extLst>
              <a:ext uri="{FF2B5EF4-FFF2-40B4-BE49-F238E27FC236}">
                <a16:creationId xmlns:a16="http://schemas.microsoft.com/office/drawing/2014/main" id="{E612AD59-02DA-EEE4-81EC-5410C2C8C5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80295" y="2966484"/>
            <a:ext cx="1525772" cy="1525772"/>
          </a:xfrm>
          <a:prstGeom prst="rect">
            <a:avLst/>
          </a:prstGeom>
        </p:spPr>
      </p:pic>
      <p:sp>
        <p:nvSpPr>
          <p:cNvPr id="8" name="Slide Number Placeholder 6">
            <a:extLst>
              <a:ext uri="{FF2B5EF4-FFF2-40B4-BE49-F238E27FC236}">
                <a16:creationId xmlns:a16="http://schemas.microsoft.com/office/drawing/2014/main" id="{EA7503A2-98B9-3403-53BA-FB00CF02ADD8}"/>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34</a:t>
            </a:fld>
            <a:endParaRPr lang="en-US" dirty="0"/>
          </a:p>
        </p:txBody>
      </p:sp>
    </p:spTree>
    <p:extLst>
      <p:ext uri="{BB962C8B-B14F-4D97-AF65-F5344CB8AC3E}">
        <p14:creationId xmlns:p14="http://schemas.microsoft.com/office/powerpoint/2010/main" val="4090881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1F0F-880F-3CF7-667D-EDB707B95CCB}"/>
              </a:ext>
            </a:extLst>
          </p:cNvPr>
          <p:cNvSpPr>
            <a:spLocks noGrp="1"/>
          </p:cNvSpPr>
          <p:nvPr>
            <p:ph type="title"/>
          </p:nvPr>
        </p:nvSpPr>
        <p:spPr/>
        <p:txBody>
          <a:bodyPr/>
          <a:lstStyle/>
          <a:p>
            <a:r>
              <a:rPr lang="en-US" sz="3600" dirty="0">
                <a:solidFill>
                  <a:schemeClr val="tx2"/>
                </a:solidFill>
              </a:rPr>
              <a:t>GASB 103 – Change Category</a:t>
            </a:r>
          </a:p>
        </p:txBody>
      </p:sp>
      <p:sp>
        <p:nvSpPr>
          <p:cNvPr id="7" name="Freeform: Shape 6">
            <a:extLst>
              <a:ext uri="{FF2B5EF4-FFF2-40B4-BE49-F238E27FC236}">
                <a16:creationId xmlns:a16="http://schemas.microsoft.com/office/drawing/2014/main" id="{328CD871-FD38-585B-CE8E-99D44891C7A2}"/>
              </a:ext>
            </a:extLst>
          </p:cNvPr>
          <p:cNvSpPr/>
          <p:nvPr/>
        </p:nvSpPr>
        <p:spPr>
          <a:xfrm>
            <a:off x="1066800" y="1780742"/>
            <a:ext cx="10058399" cy="1275750"/>
          </a:xfrm>
          <a:custGeom>
            <a:avLst/>
            <a:gdLst>
              <a:gd name="connsiteX0" fmla="*/ 0 w 10058399"/>
              <a:gd name="connsiteY0" fmla="*/ 0 h 1275750"/>
              <a:gd name="connsiteX1" fmla="*/ 10058399 w 10058399"/>
              <a:gd name="connsiteY1" fmla="*/ 0 h 1275750"/>
              <a:gd name="connsiteX2" fmla="*/ 10058399 w 10058399"/>
              <a:gd name="connsiteY2" fmla="*/ 1275750 h 1275750"/>
              <a:gd name="connsiteX3" fmla="*/ 0 w 10058399"/>
              <a:gd name="connsiteY3" fmla="*/ 1275750 h 1275750"/>
              <a:gd name="connsiteX4" fmla="*/ 0 w 10058399"/>
              <a:gd name="connsiteY4" fmla="*/ 0 h 127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275750">
                <a:moveTo>
                  <a:pt x="0" y="0"/>
                </a:moveTo>
                <a:lnTo>
                  <a:pt x="10058399" y="0"/>
                </a:lnTo>
                <a:lnTo>
                  <a:pt x="10058399" y="1275750"/>
                </a:lnTo>
                <a:lnTo>
                  <a:pt x="0" y="1275750"/>
                </a:lnTo>
                <a:lnTo>
                  <a:pt x="0" y="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Removal of repeated explanations &amp; “boilerplate” discussions that do not provide users with value</a:t>
            </a:r>
            <a:endParaRPr lang="en-US" sz="1500" kern="1200" dirty="0"/>
          </a:p>
          <a:p>
            <a:pPr marL="114300" lvl="1" indent="-114300" algn="l" defTabSz="666750">
              <a:lnSpc>
                <a:spcPct val="90000"/>
              </a:lnSpc>
              <a:spcBef>
                <a:spcPct val="0"/>
              </a:spcBef>
              <a:spcAft>
                <a:spcPct val="15000"/>
              </a:spcAft>
              <a:buChar char="•"/>
            </a:pPr>
            <a:r>
              <a:rPr lang="en-US" sz="1500" b="0" i="0" kern="1200" dirty="0"/>
              <a:t>Current year balances and results in comparison with the prior year are still required</a:t>
            </a:r>
            <a:endParaRPr lang="en-US" sz="1500" kern="1200" dirty="0"/>
          </a:p>
          <a:p>
            <a:pPr marL="114300" lvl="1" indent="-114300" algn="l" defTabSz="666750">
              <a:lnSpc>
                <a:spcPct val="90000"/>
              </a:lnSpc>
              <a:spcBef>
                <a:spcPct val="0"/>
              </a:spcBef>
              <a:spcAft>
                <a:spcPct val="15000"/>
              </a:spcAft>
              <a:buChar char="•"/>
            </a:pPr>
            <a:r>
              <a:rPr lang="en-US" sz="1500" kern="1200" dirty="0"/>
              <a:t>Five required sections: Overview of the F/S, financial summary, detailed analyses, significant capital assets and long-term financing activity, &amp; currently known facts, decisions, or conditions</a:t>
            </a:r>
          </a:p>
        </p:txBody>
      </p:sp>
      <p:sp>
        <p:nvSpPr>
          <p:cNvPr id="8" name="Freeform: Shape 7">
            <a:extLst>
              <a:ext uri="{FF2B5EF4-FFF2-40B4-BE49-F238E27FC236}">
                <a16:creationId xmlns:a16="http://schemas.microsoft.com/office/drawing/2014/main" id="{6C0C6920-899A-ADE1-025C-B0098B845426}"/>
              </a:ext>
            </a:extLst>
          </p:cNvPr>
          <p:cNvSpPr/>
          <p:nvPr/>
        </p:nvSpPr>
        <p:spPr>
          <a:xfrm>
            <a:off x="1569720" y="1559342"/>
            <a:ext cx="8040332" cy="442800"/>
          </a:xfrm>
          <a:custGeom>
            <a:avLst/>
            <a:gdLst>
              <a:gd name="connsiteX0" fmla="*/ 0 w 8040332"/>
              <a:gd name="connsiteY0" fmla="*/ 73801 h 442800"/>
              <a:gd name="connsiteX1" fmla="*/ 73801 w 8040332"/>
              <a:gd name="connsiteY1" fmla="*/ 0 h 442800"/>
              <a:gd name="connsiteX2" fmla="*/ 7966531 w 8040332"/>
              <a:gd name="connsiteY2" fmla="*/ 0 h 442800"/>
              <a:gd name="connsiteX3" fmla="*/ 8040332 w 8040332"/>
              <a:gd name="connsiteY3" fmla="*/ 73801 h 442800"/>
              <a:gd name="connsiteX4" fmla="*/ 8040332 w 8040332"/>
              <a:gd name="connsiteY4" fmla="*/ 368999 h 442800"/>
              <a:gd name="connsiteX5" fmla="*/ 7966531 w 8040332"/>
              <a:gd name="connsiteY5" fmla="*/ 442800 h 442800"/>
              <a:gd name="connsiteX6" fmla="*/ 73801 w 8040332"/>
              <a:gd name="connsiteY6" fmla="*/ 442800 h 442800"/>
              <a:gd name="connsiteX7" fmla="*/ 0 w 8040332"/>
              <a:gd name="connsiteY7" fmla="*/ 368999 h 442800"/>
              <a:gd name="connsiteX8" fmla="*/ 0 w 804033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0332" h="442800">
                <a:moveTo>
                  <a:pt x="0" y="73801"/>
                </a:moveTo>
                <a:cubicBezTo>
                  <a:pt x="0" y="33042"/>
                  <a:pt x="33042" y="0"/>
                  <a:pt x="73801" y="0"/>
                </a:cubicBezTo>
                <a:lnTo>
                  <a:pt x="7966531" y="0"/>
                </a:lnTo>
                <a:cubicBezTo>
                  <a:pt x="8007290" y="0"/>
                  <a:pt x="8040332" y="33042"/>
                  <a:pt x="8040332" y="73801"/>
                </a:cubicBezTo>
                <a:lnTo>
                  <a:pt x="8040332" y="368999"/>
                </a:lnTo>
                <a:cubicBezTo>
                  <a:pt x="8040332" y="409758"/>
                  <a:pt x="8007290" y="442800"/>
                  <a:pt x="7966531" y="442800"/>
                </a:cubicBezTo>
                <a:lnTo>
                  <a:pt x="73801" y="442800"/>
                </a:lnTo>
                <a:cubicBezTo>
                  <a:pt x="33042" y="442800"/>
                  <a:pt x="0" y="409758"/>
                  <a:pt x="0" y="368999"/>
                </a:cubicBezTo>
                <a:lnTo>
                  <a:pt x="0" y="73801"/>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87745" tIns="21616" rIns="287745" bIns="21616" numCol="1" spcCol="1270" anchor="ctr" anchorCtr="0">
            <a:noAutofit/>
          </a:bodyPr>
          <a:lstStyle/>
          <a:p>
            <a:pPr marL="0" lvl="0" indent="0" algn="l" defTabSz="666750">
              <a:lnSpc>
                <a:spcPct val="90000"/>
              </a:lnSpc>
              <a:spcBef>
                <a:spcPct val="0"/>
              </a:spcBef>
              <a:spcAft>
                <a:spcPct val="35000"/>
              </a:spcAft>
              <a:buNone/>
            </a:pPr>
            <a:r>
              <a:rPr lang="en-US" sz="1500" b="0" i="0" kern="1200" dirty="0"/>
              <a:t>MD&amp;A</a:t>
            </a:r>
            <a:endParaRPr lang="en-US" sz="1500" kern="1200" dirty="0"/>
          </a:p>
        </p:txBody>
      </p:sp>
      <p:sp>
        <p:nvSpPr>
          <p:cNvPr id="9" name="Freeform: Shape 8">
            <a:extLst>
              <a:ext uri="{FF2B5EF4-FFF2-40B4-BE49-F238E27FC236}">
                <a16:creationId xmlns:a16="http://schemas.microsoft.com/office/drawing/2014/main" id="{EE643716-0B0B-7BAB-EC86-B275548FEFD3}"/>
              </a:ext>
            </a:extLst>
          </p:cNvPr>
          <p:cNvSpPr/>
          <p:nvPr/>
        </p:nvSpPr>
        <p:spPr>
          <a:xfrm>
            <a:off x="1066800" y="3358893"/>
            <a:ext cx="10058399" cy="1441125"/>
          </a:xfrm>
          <a:custGeom>
            <a:avLst/>
            <a:gdLst>
              <a:gd name="connsiteX0" fmla="*/ 0 w 10058399"/>
              <a:gd name="connsiteY0" fmla="*/ 0 h 1441125"/>
              <a:gd name="connsiteX1" fmla="*/ 10058399 w 10058399"/>
              <a:gd name="connsiteY1" fmla="*/ 0 h 1441125"/>
              <a:gd name="connsiteX2" fmla="*/ 10058399 w 10058399"/>
              <a:gd name="connsiteY2" fmla="*/ 1441125 h 1441125"/>
              <a:gd name="connsiteX3" fmla="*/ 0 w 10058399"/>
              <a:gd name="connsiteY3" fmla="*/ 1441125 h 1441125"/>
              <a:gd name="connsiteX4" fmla="*/ 0 w 10058399"/>
              <a:gd name="connsiteY4" fmla="*/ 0 h 144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441125">
                <a:moveTo>
                  <a:pt x="0" y="0"/>
                </a:moveTo>
                <a:lnTo>
                  <a:pt x="10058399" y="0"/>
                </a:lnTo>
                <a:lnTo>
                  <a:pt x="10058399" y="1441125"/>
                </a:lnTo>
                <a:lnTo>
                  <a:pt x="0" y="1441125"/>
                </a:lnTo>
                <a:lnTo>
                  <a:pt x="0" y="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Modifies the format of operating and nonoperating activity in the proprietary fund statement of revenues, expenses, and changes in net position to require separate reporting of noncapital subsidies (a type of nonoperating revenue and expense)</a:t>
            </a:r>
            <a:endParaRPr lang="en-US" sz="1500" kern="1200" dirty="0"/>
          </a:p>
          <a:p>
            <a:pPr marL="114300" lvl="1" indent="-114300" algn="l" defTabSz="666750">
              <a:lnSpc>
                <a:spcPct val="90000"/>
              </a:lnSpc>
              <a:spcBef>
                <a:spcPct val="0"/>
              </a:spcBef>
              <a:spcAft>
                <a:spcPct val="15000"/>
              </a:spcAft>
              <a:buChar char="•"/>
            </a:pPr>
            <a:r>
              <a:rPr lang="en-US" sz="1500" b="0" i="0" kern="1200" dirty="0"/>
              <a:t>Items that are not nonoperating revenues and expenses are deemed to be operating revenues and expenses.</a:t>
            </a:r>
            <a:endParaRPr lang="en-US" sz="1500" kern="1200" dirty="0"/>
          </a:p>
        </p:txBody>
      </p:sp>
      <p:sp>
        <p:nvSpPr>
          <p:cNvPr id="10" name="Freeform: Shape 9">
            <a:extLst>
              <a:ext uri="{FF2B5EF4-FFF2-40B4-BE49-F238E27FC236}">
                <a16:creationId xmlns:a16="http://schemas.microsoft.com/office/drawing/2014/main" id="{38776764-4395-41FB-9D57-3D946D4C9837}"/>
              </a:ext>
            </a:extLst>
          </p:cNvPr>
          <p:cNvSpPr/>
          <p:nvPr/>
        </p:nvSpPr>
        <p:spPr>
          <a:xfrm>
            <a:off x="1569720" y="3137493"/>
            <a:ext cx="8040332" cy="442800"/>
          </a:xfrm>
          <a:custGeom>
            <a:avLst/>
            <a:gdLst>
              <a:gd name="connsiteX0" fmla="*/ 0 w 8040332"/>
              <a:gd name="connsiteY0" fmla="*/ 73801 h 442800"/>
              <a:gd name="connsiteX1" fmla="*/ 73801 w 8040332"/>
              <a:gd name="connsiteY1" fmla="*/ 0 h 442800"/>
              <a:gd name="connsiteX2" fmla="*/ 7966531 w 8040332"/>
              <a:gd name="connsiteY2" fmla="*/ 0 h 442800"/>
              <a:gd name="connsiteX3" fmla="*/ 8040332 w 8040332"/>
              <a:gd name="connsiteY3" fmla="*/ 73801 h 442800"/>
              <a:gd name="connsiteX4" fmla="*/ 8040332 w 8040332"/>
              <a:gd name="connsiteY4" fmla="*/ 368999 h 442800"/>
              <a:gd name="connsiteX5" fmla="*/ 7966531 w 8040332"/>
              <a:gd name="connsiteY5" fmla="*/ 442800 h 442800"/>
              <a:gd name="connsiteX6" fmla="*/ 73801 w 8040332"/>
              <a:gd name="connsiteY6" fmla="*/ 442800 h 442800"/>
              <a:gd name="connsiteX7" fmla="*/ 0 w 8040332"/>
              <a:gd name="connsiteY7" fmla="*/ 368999 h 442800"/>
              <a:gd name="connsiteX8" fmla="*/ 0 w 804033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0332" h="442800">
                <a:moveTo>
                  <a:pt x="0" y="73801"/>
                </a:moveTo>
                <a:cubicBezTo>
                  <a:pt x="0" y="33042"/>
                  <a:pt x="33042" y="0"/>
                  <a:pt x="73801" y="0"/>
                </a:cubicBezTo>
                <a:lnTo>
                  <a:pt x="7966531" y="0"/>
                </a:lnTo>
                <a:cubicBezTo>
                  <a:pt x="8007290" y="0"/>
                  <a:pt x="8040332" y="33042"/>
                  <a:pt x="8040332" y="73801"/>
                </a:cubicBezTo>
                <a:lnTo>
                  <a:pt x="8040332" y="368999"/>
                </a:lnTo>
                <a:cubicBezTo>
                  <a:pt x="8040332" y="409758"/>
                  <a:pt x="8007290" y="442800"/>
                  <a:pt x="7966531" y="442800"/>
                </a:cubicBezTo>
                <a:lnTo>
                  <a:pt x="73801" y="442800"/>
                </a:lnTo>
                <a:cubicBezTo>
                  <a:pt x="33042" y="442800"/>
                  <a:pt x="0" y="409758"/>
                  <a:pt x="0" y="368999"/>
                </a:cubicBezTo>
                <a:lnTo>
                  <a:pt x="0" y="73801"/>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87745" tIns="21616" rIns="287745" bIns="21616" numCol="1" spcCol="1270" anchor="ctr" anchorCtr="0">
            <a:noAutofit/>
          </a:bodyPr>
          <a:lstStyle/>
          <a:p>
            <a:pPr marL="0" lvl="0" indent="0" algn="l" defTabSz="666750">
              <a:lnSpc>
                <a:spcPct val="90000"/>
              </a:lnSpc>
              <a:spcBef>
                <a:spcPct val="0"/>
              </a:spcBef>
              <a:spcAft>
                <a:spcPct val="35000"/>
              </a:spcAft>
              <a:buNone/>
            </a:pPr>
            <a:r>
              <a:rPr lang="en-US" sz="1500" b="0" i="0" kern="1200" dirty="0"/>
              <a:t>Proprietary fund statement of revenues, expenses, and changes in fund net position</a:t>
            </a:r>
            <a:endParaRPr lang="en-US" sz="1500" kern="1200" dirty="0"/>
          </a:p>
        </p:txBody>
      </p:sp>
      <p:sp>
        <p:nvSpPr>
          <p:cNvPr id="11" name="Freeform: Shape 10">
            <a:extLst>
              <a:ext uri="{FF2B5EF4-FFF2-40B4-BE49-F238E27FC236}">
                <a16:creationId xmlns:a16="http://schemas.microsoft.com/office/drawing/2014/main" id="{178790B2-F1A2-5400-B294-4C48FC45FFA9}"/>
              </a:ext>
            </a:extLst>
          </p:cNvPr>
          <p:cNvSpPr/>
          <p:nvPr/>
        </p:nvSpPr>
        <p:spPr>
          <a:xfrm>
            <a:off x="1066800" y="5102418"/>
            <a:ext cx="10058399" cy="1063125"/>
          </a:xfrm>
          <a:custGeom>
            <a:avLst/>
            <a:gdLst>
              <a:gd name="connsiteX0" fmla="*/ 0 w 10058399"/>
              <a:gd name="connsiteY0" fmla="*/ 0 h 1063125"/>
              <a:gd name="connsiteX1" fmla="*/ 10058399 w 10058399"/>
              <a:gd name="connsiteY1" fmla="*/ 0 h 1063125"/>
              <a:gd name="connsiteX2" fmla="*/ 10058399 w 10058399"/>
              <a:gd name="connsiteY2" fmla="*/ 1063125 h 1063125"/>
              <a:gd name="connsiteX3" fmla="*/ 0 w 10058399"/>
              <a:gd name="connsiteY3" fmla="*/ 1063125 h 1063125"/>
              <a:gd name="connsiteX4" fmla="*/ 0 w 10058399"/>
              <a:gd name="connsiteY4" fmla="*/ 0 h 106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063125">
                <a:moveTo>
                  <a:pt x="0" y="0"/>
                </a:moveTo>
                <a:lnTo>
                  <a:pt x="10058399" y="0"/>
                </a:lnTo>
                <a:lnTo>
                  <a:pt x="10058399" y="1063125"/>
                </a:lnTo>
                <a:lnTo>
                  <a:pt x="0" y="1063125"/>
                </a:lnTo>
                <a:lnTo>
                  <a:pt x="0" y="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Permitted only as a required supplementary information (RSI) schedule, as opposed to the optional basic financial statement</a:t>
            </a:r>
            <a:endParaRPr lang="en-US" sz="1500" kern="1200" dirty="0"/>
          </a:p>
          <a:p>
            <a:pPr marL="114300" lvl="1" indent="-114300" algn="l" defTabSz="666750">
              <a:lnSpc>
                <a:spcPct val="90000"/>
              </a:lnSpc>
              <a:spcBef>
                <a:spcPct val="0"/>
              </a:spcBef>
              <a:spcAft>
                <a:spcPct val="15000"/>
              </a:spcAft>
              <a:buChar char="•"/>
            </a:pPr>
            <a:r>
              <a:rPr lang="en-US" sz="1500" kern="1200" dirty="0"/>
              <a:t>Required variances would be final-budget-to-actual and original-budget-to-final-budget</a:t>
            </a:r>
          </a:p>
        </p:txBody>
      </p:sp>
      <p:sp>
        <p:nvSpPr>
          <p:cNvPr id="12" name="Freeform: Shape 11">
            <a:extLst>
              <a:ext uri="{FF2B5EF4-FFF2-40B4-BE49-F238E27FC236}">
                <a16:creationId xmlns:a16="http://schemas.microsoft.com/office/drawing/2014/main" id="{1E579D8E-CC74-A6FE-3B9B-72507BB762D2}"/>
              </a:ext>
            </a:extLst>
          </p:cNvPr>
          <p:cNvSpPr/>
          <p:nvPr/>
        </p:nvSpPr>
        <p:spPr>
          <a:xfrm>
            <a:off x="1569720" y="4881018"/>
            <a:ext cx="8040332" cy="442800"/>
          </a:xfrm>
          <a:custGeom>
            <a:avLst/>
            <a:gdLst>
              <a:gd name="connsiteX0" fmla="*/ 0 w 8040332"/>
              <a:gd name="connsiteY0" fmla="*/ 73801 h 442800"/>
              <a:gd name="connsiteX1" fmla="*/ 73801 w 8040332"/>
              <a:gd name="connsiteY1" fmla="*/ 0 h 442800"/>
              <a:gd name="connsiteX2" fmla="*/ 7966531 w 8040332"/>
              <a:gd name="connsiteY2" fmla="*/ 0 h 442800"/>
              <a:gd name="connsiteX3" fmla="*/ 8040332 w 8040332"/>
              <a:gd name="connsiteY3" fmla="*/ 73801 h 442800"/>
              <a:gd name="connsiteX4" fmla="*/ 8040332 w 8040332"/>
              <a:gd name="connsiteY4" fmla="*/ 368999 h 442800"/>
              <a:gd name="connsiteX5" fmla="*/ 7966531 w 8040332"/>
              <a:gd name="connsiteY5" fmla="*/ 442800 h 442800"/>
              <a:gd name="connsiteX6" fmla="*/ 73801 w 8040332"/>
              <a:gd name="connsiteY6" fmla="*/ 442800 h 442800"/>
              <a:gd name="connsiteX7" fmla="*/ 0 w 8040332"/>
              <a:gd name="connsiteY7" fmla="*/ 368999 h 442800"/>
              <a:gd name="connsiteX8" fmla="*/ 0 w 804033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0332" h="442800">
                <a:moveTo>
                  <a:pt x="0" y="73801"/>
                </a:moveTo>
                <a:cubicBezTo>
                  <a:pt x="0" y="33042"/>
                  <a:pt x="33042" y="0"/>
                  <a:pt x="73801" y="0"/>
                </a:cubicBezTo>
                <a:lnTo>
                  <a:pt x="7966531" y="0"/>
                </a:lnTo>
                <a:cubicBezTo>
                  <a:pt x="8007290" y="0"/>
                  <a:pt x="8040332" y="33042"/>
                  <a:pt x="8040332" y="73801"/>
                </a:cubicBezTo>
                <a:lnTo>
                  <a:pt x="8040332" y="368999"/>
                </a:lnTo>
                <a:cubicBezTo>
                  <a:pt x="8040332" y="409758"/>
                  <a:pt x="8007290" y="442800"/>
                  <a:pt x="7966531" y="442800"/>
                </a:cubicBezTo>
                <a:lnTo>
                  <a:pt x="73801" y="442800"/>
                </a:lnTo>
                <a:cubicBezTo>
                  <a:pt x="33042" y="442800"/>
                  <a:pt x="0" y="409758"/>
                  <a:pt x="0" y="368999"/>
                </a:cubicBezTo>
                <a:lnTo>
                  <a:pt x="0" y="73801"/>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87745" tIns="21616" rIns="287745" bIns="21616" numCol="1" spcCol="1270" anchor="ctr" anchorCtr="0">
            <a:noAutofit/>
          </a:bodyPr>
          <a:lstStyle/>
          <a:p>
            <a:pPr marL="0" lvl="0" indent="0" algn="l" defTabSz="666750">
              <a:lnSpc>
                <a:spcPct val="90000"/>
              </a:lnSpc>
              <a:spcBef>
                <a:spcPct val="0"/>
              </a:spcBef>
              <a:spcAft>
                <a:spcPct val="35000"/>
              </a:spcAft>
              <a:buNone/>
            </a:pPr>
            <a:r>
              <a:rPr lang="en-US" sz="1500" b="0" i="0" kern="1200" dirty="0"/>
              <a:t>Budgetary comparisons</a:t>
            </a:r>
            <a:endParaRPr lang="en-US" sz="1500" kern="1200" dirty="0"/>
          </a:p>
        </p:txBody>
      </p:sp>
      <p:sp>
        <p:nvSpPr>
          <p:cNvPr id="5" name="Slide Number Placeholder 6">
            <a:extLst>
              <a:ext uri="{FF2B5EF4-FFF2-40B4-BE49-F238E27FC236}">
                <a16:creationId xmlns:a16="http://schemas.microsoft.com/office/drawing/2014/main" id="{9BE94473-90A0-B8CB-EC5D-19F5A6E0B8EA}"/>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35</a:t>
            </a:fld>
            <a:endParaRPr lang="en-US" dirty="0"/>
          </a:p>
        </p:txBody>
      </p:sp>
    </p:spTree>
    <p:extLst>
      <p:ext uri="{BB962C8B-B14F-4D97-AF65-F5344CB8AC3E}">
        <p14:creationId xmlns:p14="http://schemas.microsoft.com/office/powerpoint/2010/main" val="16396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1F0F-880F-3CF7-667D-EDB707B95CCB}"/>
              </a:ext>
            </a:extLst>
          </p:cNvPr>
          <p:cNvSpPr>
            <a:spLocks noGrp="1"/>
          </p:cNvSpPr>
          <p:nvPr>
            <p:ph type="title"/>
          </p:nvPr>
        </p:nvSpPr>
        <p:spPr>
          <a:xfrm>
            <a:off x="1066800" y="365124"/>
            <a:ext cx="10820400" cy="1371600"/>
          </a:xfrm>
        </p:spPr>
        <p:txBody>
          <a:bodyPr/>
          <a:lstStyle/>
          <a:p>
            <a:r>
              <a:rPr lang="en-US" sz="3600" dirty="0">
                <a:solidFill>
                  <a:schemeClr val="tx2"/>
                </a:solidFill>
              </a:rPr>
              <a:t>GASB 103 – Change Category (continued)</a:t>
            </a:r>
          </a:p>
        </p:txBody>
      </p:sp>
      <p:sp>
        <p:nvSpPr>
          <p:cNvPr id="6" name="Freeform: Shape 5">
            <a:extLst>
              <a:ext uri="{FF2B5EF4-FFF2-40B4-BE49-F238E27FC236}">
                <a16:creationId xmlns:a16="http://schemas.microsoft.com/office/drawing/2014/main" id="{EBEAEC32-38F9-206F-AE7F-7C97EAF43592}"/>
              </a:ext>
            </a:extLst>
          </p:cNvPr>
          <p:cNvSpPr/>
          <p:nvPr/>
        </p:nvSpPr>
        <p:spPr>
          <a:xfrm>
            <a:off x="1066800" y="1688218"/>
            <a:ext cx="10058399" cy="1134000"/>
          </a:xfrm>
          <a:custGeom>
            <a:avLst/>
            <a:gdLst>
              <a:gd name="connsiteX0" fmla="*/ 0 w 10058399"/>
              <a:gd name="connsiteY0" fmla="*/ 0 h 1134000"/>
              <a:gd name="connsiteX1" fmla="*/ 10058399 w 10058399"/>
              <a:gd name="connsiteY1" fmla="*/ 0 h 1134000"/>
              <a:gd name="connsiteX2" fmla="*/ 10058399 w 10058399"/>
              <a:gd name="connsiteY2" fmla="*/ 1134000 h 1134000"/>
              <a:gd name="connsiteX3" fmla="*/ 0 w 10058399"/>
              <a:gd name="connsiteY3" fmla="*/ 1134000 h 1134000"/>
              <a:gd name="connsiteX4" fmla="*/ 0 w 10058399"/>
              <a:gd name="connsiteY4" fmla="*/ 0 h 1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134000">
                <a:moveTo>
                  <a:pt x="0" y="0"/>
                </a:moveTo>
                <a:lnTo>
                  <a:pt x="10058399" y="0"/>
                </a:lnTo>
                <a:lnTo>
                  <a:pt x="10058399" y="1134000"/>
                </a:lnTo>
                <a:lnTo>
                  <a:pt x="0" y="1134000"/>
                </a:lnTo>
                <a:lnTo>
                  <a:pt x="0" y="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Replaces extraordinary items and special items</a:t>
            </a:r>
          </a:p>
          <a:p>
            <a:pPr marL="171450" lvl="1" indent="-171450" algn="l" defTabSz="711200">
              <a:lnSpc>
                <a:spcPct val="90000"/>
              </a:lnSpc>
              <a:spcBef>
                <a:spcPct val="0"/>
              </a:spcBef>
              <a:spcAft>
                <a:spcPct val="15000"/>
              </a:spcAft>
              <a:buChar char="•"/>
            </a:pPr>
            <a:r>
              <a:rPr lang="en-US" sz="1600" b="0" i="0" kern="1200" dirty="0"/>
              <a:t>Requires presentation of these items separately, as opposed to netted, on the respective financial statements</a:t>
            </a:r>
            <a:endParaRPr lang="en-US" sz="1600" kern="1200" dirty="0"/>
          </a:p>
        </p:txBody>
      </p:sp>
      <p:sp>
        <p:nvSpPr>
          <p:cNvPr id="7" name="Freeform: Shape 6">
            <a:extLst>
              <a:ext uri="{FF2B5EF4-FFF2-40B4-BE49-F238E27FC236}">
                <a16:creationId xmlns:a16="http://schemas.microsoft.com/office/drawing/2014/main" id="{853B3A18-74F7-B830-1632-CB103EDA217F}"/>
              </a:ext>
            </a:extLst>
          </p:cNvPr>
          <p:cNvSpPr/>
          <p:nvPr/>
        </p:nvSpPr>
        <p:spPr>
          <a:xfrm>
            <a:off x="1569720" y="1452058"/>
            <a:ext cx="7040880" cy="472320"/>
          </a:xfrm>
          <a:custGeom>
            <a:avLst/>
            <a:gdLst>
              <a:gd name="connsiteX0" fmla="*/ 0 w 7040880"/>
              <a:gd name="connsiteY0" fmla="*/ 78722 h 472320"/>
              <a:gd name="connsiteX1" fmla="*/ 78722 w 7040880"/>
              <a:gd name="connsiteY1" fmla="*/ 0 h 472320"/>
              <a:gd name="connsiteX2" fmla="*/ 6962158 w 7040880"/>
              <a:gd name="connsiteY2" fmla="*/ 0 h 472320"/>
              <a:gd name="connsiteX3" fmla="*/ 7040880 w 7040880"/>
              <a:gd name="connsiteY3" fmla="*/ 78722 h 472320"/>
              <a:gd name="connsiteX4" fmla="*/ 7040880 w 7040880"/>
              <a:gd name="connsiteY4" fmla="*/ 393598 h 472320"/>
              <a:gd name="connsiteX5" fmla="*/ 6962158 w 7040880"/>
              <a:gd name="connsiteY5" fmla="*/ 472320 h 472320"/>
              <a:gd name="connsiteX6" fmla="*/ 78722 w 7040880"/>
              <a:gd name="connsiteY6" fmla="*/ 472320 h 472320"/>
              <a:gd name="connsiteX7" fmla="*/ 0 w 7040880"/>
              <a:gd name="connsiteY7" fmla="*/ 393598 h 472320"/>
              <a:gd name="connsiteX8" fmla="*/ 0 w 704088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472320">
                <a:moveTo>
                  <a:pt x="0" y="78722"/>
                </a:moveTo>
                <a:cubicBezTo>
                  <a:pt x="0" y="35245"/>
                  <a:pt x="35245" y="0"/>
                  <a:pt x="78722" y="0"/>
                </a:cubicBezTo>
                <a:lnTo>
                  <a:pt x="6962158" y="0"/>
                </a:lnTo>
                <a:cubicBezTo>
                  <a:pt x="7005635" y="0"/>
                  <a:pt x="7040880" y="35245"/>
                  <a:pt x="7040880" y="78722"/>
                </a:cubicBezTo>
                <a:lnTo>
                  <a:pt x="7040880" y="393598"/>
                </a:lnTo>
                <a:cubicBezTo>
                  <a:pt x="7040880" y="437075"/>
                  <a:pt x="7005635" y="472320"/>
                  <a:pt x="6962158" y="472320"/>
                </a:cubicBezTo>
                <a:lnTo>
                  <a:pt x="78722" y="472320"/>
                </a:lnTo>
                <a:cubicBezTo>
                  <a:pt x="35245" y="472320"/>
                  <a:pt x="0" y="437075"/>
                  <a:pt x="0" y="393598"/>
                </a:cubicBezTo>
                <a:lnTo>
                  <a:pt x="0" y="7872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89186" tIns="23057" rIns="289186" bIns="23057" numCol="1" spcCol="1270" anchor="ctr" anchorCtr="0">
            <a:noAutofit/>
          </a:bodyPr>
          <a:lstStyle/>
          <a:p>
            <a:pPr marL="0" lvl="0" indent="0" algn="l" defTabSz="711200">
              <a:lnSpc>
                <a:spcPct val="90000"/>
              </a:lnSpc>
              <a:spcBef>
                <a:spcPct val="0"/>
              </a:spcBef>
              <a:spcAft>
                <a:spcPct val="35000"/>
              </a:spcAft>
              <a:buNone/>
            </a:pPr>
            <a:r>
              <a:rPr lang="en-US" sz="1600" b="0" i="0" kern="1200" dirty="0"/>
              <a:t>Unusual or infrequent items</a:t>
            </a:r>
            <a:endParaRPr lang="en-US" sz="1600" kern="1200" dirty="0"/>
          </a:p>
        </p:txBody>
      </p:sp>
      <p:sp>
        <p:nvSpPr>
          <p:cNvPr id="8" name="Freeform: Shape 7">
            <a:extLst>
              <a:ext uri="{FF2B5EF4-FFF2-40B4-BE49-F238E27FC236}">
                <a16:creationId xmlns:a16="http://schemas.microsoft.com/office/drawing/2014/main" id="{0EF551BB-DC61-C433-B2E5-079DB5DBAD4B}"/>
              </a:ext>
            </a:extLst>
          </p:cNvPr>
          <p:cNvSpPr/>
          <p:nvPr/>
        </p:nvSpPr>
        <p:spPr>
          <a:xfrm>
            <a:off x="1066800" y="3144778"/>
            <a:ext cx="10058399" cy="1335600"/>
          </a:xfrm>
          <a:custGeom>
            <a:avLst/>
            <a:gdLst>
              <a:gd name="connsiteX0" fmla="*/ 0 w 10058399"/>
              <a:gd name="connsiteY0" fmla="*/ 0 h 1335600"/>
              <a:gd name="connsiteX1" fmla="*/ 10058399 w 10058399"/>
              <a:gd name="connsiteY1" fmla="*/ 0 h 1335600"/>
              <a:gd name="connsiteX2" fmla="*/ 10058399 w 10058399"/>
              <a:gd name="connsiteY2" fmla="*/ 1335600 h 1335600"/>
              <a:gd name="connsiteX3" fmla="*/ 0 w 10058399"/>
              <a:gd name="connsiteY3" fmla="*/ 1335600 h 1335600"/>
              <a:gd name="connsiteX4" fmla="*/ 0 w 10058399"/>
              <a:gd name="connsiteY4" fmla="*/ 0 h 133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335600">
                <a:moveTo>
                  <a:pt x="0" y="0"/>
                </a:moveTo>
                <a:lnTo>
                  <a:pt x="10058399" y="0"/>
                </a:lnTo>
                <a:lnTo>
                  <a:pt x="10058399" y="1335600"/>
                </a:lnTo>
                <a:lnTo>
                  <a:pt x="0" y="1335600"/>
                </a:lnTo>
                <a:lnTo>
                  <a:pt x="0" y="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Presented in the reporting entity’s statements of net position and activities assuming the presentation does not reduce the readability of the statements</a:t>
            </a:r>
            <a:endParaRPr lang="en-US" sz="1600" kern="1200" dirty="0"/>
          </a:p>
          <a:p>
            <a:pPr marL="171450" lvl="1" indent="-171450" algn="l" defTabSz="711200">
              <a:lnSpc>
                <a:spcPct val="90000"/>
              </a:lnSpc>
              <a:spcBef>
                <a:spcPct val="0"/>
              </a:spcBef>
              <a:spcAft>
                <a:spcPct val="15000"/>
              </a:spcAft>
              <a:buChar char="•"/>
            </a:pPr>
            <a:r>
              <a:rPr lang="en-US" sz="1600" kern="1200" dirty="0"/>
              <a:t>If reduced, then combining statements of major component units should be included in the reporting entity’s basic financial statements after the fund financial statements</a:t>
            </a:r>
          </a:p>
        </p:txBody>
      </p:sp>
      <p:sp>
        <p:nvSpPr>
          <p:cNvPr id="9" name="Freeform: Shape 8">
            <a:extLst>
              <a:ext uri="{FF2B5EF4-FFF2-40B4-BE49-F238E27FC236}">
                <a16:creationId xmlns:a16="http://schemas.microsoft.com/office/drawing/2014/main" id="{1392C0A5-8613-6498-96DC-9E2FF9788F87}"/>
              </a:ext>
            </a:extLst>
          </p:cNvPr>
          <p:cNvSpPr/>
          <p:nvPr/>
        </p:nvSpPr>
        <p:spPr>
          <a:xfrm>
            <a:off x="1569720" y="2908618"/>
            <a:ext cx="7040880" cy="472320"/>
          </a:xfrm>
          <a:custGeom>
            <a:avLst/>
            <a:gdLst>
              <a:gd name="connsiteX0" fmla="*/ 0 w 7040880"/>
              <a:gd name="connsiteY0" fmla="*/ 78722 h 472320"/>
              <a:gd name="connsiteX1" fmla="*/ 78722 w 7040880"/>
              <a:gd name="connsiteY1" fmla="*/ 0 h 472320"/>
              <a:gd name="connsiteX2" fmla="*/ 6962158 w 7040880"/>
              <a:gd name="connsiteY2" fmla="*/ 0 h 472320"/>
              <a:gd name="connsiteX3" fmla="*/ 7040880 w 7040880"/>
              <a:gd name="connsiteY3" fmla="*/ 78722 h 472320"/>
              <a:gd name="connsiteX4" fmla="*/ 7040880 w 7040880"/>
              <a:gd name="connsiteY4" fmla="*/ 393598 h 472320"/>
              <a:gd name="connsiteX5" fmla="*/ 6962158 w 7040880"/>
              <a:gd name="connsiteY5" fmla="*/ 472320 h 472320"/>
              <a:gd name="connsiteX6" fmla="*/ 78722 w 7040880"/>
              <a:gd name="connsiteY6" fmla="*/ 472320 h 472320"/>
              <a:gd name="connsiteX7" fmla="*/ 0 w 7040880"/>
              <a:gd name="connsiteY7" fmla="*/ 393598 h 472320"/>
              <a:gd name="connsiteX8" fmla="*/ 0 w 704088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472320">
                <a:moveTo>
                  <a:pt x="0" y="78722"/>
                </a:moveTo>
                <a:cubicBezTo>
                  <a:pt x="0" y="35245"/>
                  <a:pt x="35245" y="0"/>
                  <a:pt x="78722" y="0"/>
                </a:cubicBezTo>
                <a:lnTo>
                  <a:pt x="6962158" y="0"/>
                </a:lnTo>
                <a:cubicBezTo>
                  <a:pt x="7005635" y="0"/>
                  <a:pt x="7040880" y="35245"/>
                  <a:pt x="7040880" y="78722"/>
                </a:cubicBezTo>
                <a:lnTo>
                  <a:pt x="7040880" y="393598"/>
                </a:lnTo>
                <a:cubicBezTo>
                  <a:pt x="7040880" y="437075"/>
                  <a:pt x="7005635" y="472320"/>
                  <a:pt x="6962158" y="472320"/>
                </a:cubicBezTo>
                <a:lnTo>
                  <a:pt x="78722" y="472320"/>
                </a:lnTo>
                <a:cubicBezTo>
                  <a:pt x="35245" y="472320"/>
                  <a:pt x="0" y="437075"/>
                  <a:pt x="0" y="393598"/>
                </a:cubicBezTo>
                <a:lnTo>
                  <a:pt x="0" y="7872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89186" tIns="23057" rIns="289186" bIns="23057" numCol="1" spcCol="1270" anchor="ctr" anchorCtr="0">
            <a:noAutofit/>
          </a:bodyPr>
          <a:lstStyle/>
          <a:p>
            <a:pPr marL="0" lvl="0" indent="0" algn="l" defTabSz="711200">
              <a:lnSpc>
                <a:spcPct val="90000"/>
              </a:lnSpc>
              <a:spcBef>
                <a:spcPct val="0"/>
              </a:spcBef>
              <a:spcAft>
                <a:spcPct val="35000"/>
              </a:spcAft>
              <a:buNone/>
            </a:pPr>
            <a:r>
              <a:rPr lang="en-US" sz="1600" b="0" i="0" kern="1200" dirty="0"/>
              <a:t>Major component units</a:t>
            </a:r>
            <a:endParaRPr lang="en-US" sz="1600" kern="1200" dirty="0"/>
          </a:p>
        </p:txBody>
      </p:sp>
      <p:sp>
        <p:nvSpPr>
          <p:cNvPr id="10" name="Freeform: Shape 9">
            <a:extLst>
              <a:ext uri="{FF2B5EF4-FFF2-40B4-BE49-F238E27FC236}">
                <a16:creationId xmlns:a16="http://schemas.microsoft.com/office/drawing/2014/main" id="{125017A7-AA5A-8063-4E14-F880E787372C}"/>
              </a:ext>
            </a:extLst>
          </p:cNvPr>
          <p:cNvSpPr/>
          <p:nvPr/>
        </p:nvSpPr>
        <p:spPr>
          <a:xfrm>
            <a:off x="1066800" y="4802939"/>
            <a:ext cx="10058399" cy="1310400"/>
          </a:xfrm>
          <a:custGeom>
            <a:avLst/>
            <a:gdLst>
              <a:gd name="connsiteX0" fmla="*/ 0 w 10058399"/>
              <a:gd name="connsiteY0" fmla="*/ 0 h 1310400"/>
              <a:gd name="connsiteX1" fmla="*/ 10058399 w 10058399"/>
              <a:gd name="connsiteY1" fmla="*/ 0 h 1310400"/>
              <a:gd name="connsiteX2" fmla="*/ 10058399 w 10058399"/>
              <a:gd name="connsiteY2" fmla="*/ 1310400 h 1310400"/>
              <a:gd name="connsiteX3" fmla="*/ 0 w 10058399"/>
              <a:gd name="connsiteY3" fmla="*/ 1310400 h 1310400"/>
              <a:gd name="connsiteX4" fmla="*/ 0 w 10058399"/>
              <a:gd name="connsiteY4" fmla="*/ 0 h 13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310400">
                <a:moveTo>
                  <a:pt x="0" y="0"/>
                </a:moveTo>
                <a:lnTo>
                  <a:pt x="10058399" y="0"/>
                </a:lnTo>
                <a:lnTo>
                  <a:pt x="10058399" y="1310400"/>
                </a:lnTo>
                <a:lnTo>
                  <a:pt x="0" y="1310400"/>
                </a:lnTo>
                <a:lnTo>
                  <a:pt x="0" y="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For entities that present only business-type activities or business-type activities and fiduciary activities, there should be a presentation of revenues by major source for the business-type activities, breaking out operating, noncapital subsidy, and other nonoperating revenues and expenses</a:t>
            </a:r>
            <a:endParaRPr lang="en-US" sz="1600" kern="1200" dirty="0"/>
          </a:p>
        </p:txBody>
      </p:sp>
      <p:sp>
        <p:nvSpPr>
          <p:cNvPr id="11" name="Freeform: Shape 10">
            <a:extLst>
              <a:ext uri="{FF2B5EF4-FFF2-40B4-BE49-F238E27FC236}">
                <a16:creationId xmlns:a16="http://schemas.microsoft.com/office/drawing/2014/main" id="{6D3D1827-215E-701F-4A05-90632B91B1E5}"/>
              </a:ext>
            </a:extLst>
          </p:cNvPr>
          <p:cNvSpPr/>
          <p:nvPr/>
        </p:nvSpPr>
        <p:spPr>
          <a:xfrm>
            <a:off x="1569720" y="4566779"/>
            <a:ext cx="7040880" cy="472320"/>
          </a:xfrm>
          <a:custGeom>
            <a:avLst/>
            <a:gdLst>
              <a:gd name="connsiteX0" fmla="*/ 0 w 7040880"/>
              <a:gd name="connsiteY0" fmla="*/ 78722 h 472320"/>
              <a:gd name="connsiteX1" fmla="*/ 78722 w 7040880"/>
              <a:gd name="connsiteY1" fmla="*/ 0 h 472320"/>
              <a:gd name="connsiteX2" fmla="*/ 6962158 w 7040880"/>
              <a:gd name="connsiteY2" fmla="*/ 0 h 472320"/>
              <a:gd name="connsiteX3" fmla="*/ 7040880 w 7040880"/>
              <a:gd name="connsiteY3" fmla="*/ 78722 h 472320"/>
              <a:gd name="connsiteX4" fmla="*/ 7040880 w 7040880"/>
              <a:gd name="connsiteY4" fmla="*/ 393598 h 472320"/>
              <a:gd name="connsiteX5" fmla="*/ 6962158 w 7040880"/>
              <a:gd name="connsiteY5" fmla="*/ 472320 h 472320"/>
              <a:gd name="connsiteX6" fmla="*/ 78722 w 7040880"/>
              <a:gd name="connsiteY6" fmla="*/ 472320 h 472320"/>
              <a:gd name="connsiteX7" fmla="*/ 0 w 7040880"/>
              <a:gd name="connsiteY7" fmla="*/ 393598 h 472320"/>
              <a:gd name="connsiteX8" fmla="*/ 0 w 704088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472320">
                <a:moveTo>
                  <a:pt x="0" y="78722"/>
                </a:moveTo>
                <a:cubicBezTo>
                  <a:pt x="0" y="35245"/>
                  <a:pt x="35245" y="0"/>
                  <a:pt x="78722" y="0"/>
                </a:cubicBezTo>
                <a:lnTo>
                  <a:pt x="6962158" y="0"/>
                </a:lnTo>
                <a:cubicBezTo>
                  <a:pt x="7005635" y="0"/>
                  <a:pt x="7040880" y="35245"/>
                  <a:pt x="7040880" y="78722"/>
                </a:cubicBezTo>
                <a:lnTo>
                  <a:pt x="7040880" y="393598"/>
                </a:lnTo>
                <a:cubicBezTo>
                  <a:pt x="7040880" y="437075"/>
                  <a:pt x="7005635" y="472320"/>
                  <a:pt x="6962158" y="472320"/>
                </a:cubicBezTo>
                <a:lnTo>
                  <a:pt x="78722" y="472320"/>
                </a:lnTo>
                <a:cubicBezTo>
                  <a:pt x="35245" y="472320"/>
                  <a:pt x="0" y="437075"/>
                  <a:pt x="0" y="393598"/>
                </a:cubicBezTo>
                <a:lnTo>
                  <a:pt x="0" y="7872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89186" tIns="23057" rIns="289186" bIns="23057" numCol="1" spcCol="1270" anchor="ctr" anchorCtr="0">
            <a:noAutofit/>
          </a:bodyPr>
          <a:lstStyle/>
          <a:p>
            <a:pPr marL="0" lvl="0" indent="0" algn="l" defTabSz="711200">
              <a:lnSpc>
                <a:spcPct val="90000"/>
              </a:lnSpc>
              <a:spcBef>
                <a:spcPct val="0"/>
              </a:spcBef>
              <a:spcAft>
                <a:spcPct val="35000"/>
              </a:spcAft>
              <a:buNone/>
            </a:pPr>
            <a:r>
              <a:rPr lang="en-US" sz="1600" b="0" i="0" kern="1200" dirty="0"/>
              <a:t>Statistical section</a:t>
            </a:r>
            <a:endParaRPr lang="en-US" sz="1600" kern="1200" dirty="0"/>
          </a:p>
        </p:txBody>
      </p:sp>
      <p:sp>
        <p:nvSpPr>
          <p:cNvPr id="3" name="Slide Number Placeholder 6">
            <a:extLst>
              <a:ext uri="{FF2B5EF4-FFF2-40B4-BE49-F238E27FC236}">
                <a16:creationId xmlns:a16="http://schemas.microsoft.com/office/drawing/2014/main" id="{54F3CF7D-BDC0-AB20-8191-67FE8E20EE98}"/>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36</a:t>
            </a:fld>
            <a:endParaRPr lang="en-US" dirty="0"/>
          </a:p>
        </p:txBody>
      </p:sp>
    </p:spTree>
    <p:extLst>
      <p:ext uri="{BB962C8B-B14F-4D97-AF65-F5344CB8AC3E}">
        <p14:creationId xmlns:p14="http://schemas.microsoft.com/office/powerpoint/2010/main" val="2354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2"/>
                </a:solidFill>
              </a:rPr>
              <a:t>GASB 103 – Proprietary Funds</a:t>
            </a:r>
          </a:p>
        </p:txBody>
      </p:sp>
      <p:sp>
        <p:nvSpPr>
          <p:cNvPr id="3" name="Content Placeholder 2"/>
          <p:cNvSpPr>
            <a:spLocks noGrp="1"/>
          </p:cNvSpPr>
          <p:nvPr>
            <p:ph idx="1"/>
          </p:nvPr>
        </p:nvSpPr>
        <p:spPr>
          <a:xfrm>
            <a:off x="1066800" y="1350335"/>
            <a:ext cx="10058400" cy="4864410"/>
          </a:xfrm>
        </p:spPr>
        <p:txBody>
          <a:bodyPr/>
          <a:lstStyle/>
          <a:p>
            <a:pPr marL="6350" indent="0">
              <a:buNone/>
            </a:pPr>
            <a:r>
              <a:rPr lang="en-US" i="1" dirty="0">
                <a:solidFill>
                  <a:schemeClr val="bg2"/>
                </a:solidFill>
              </a:rPr>
              <a:t>Separate presentation of proprietary funds operating and nonoperating revenues and expenses</a:t>
            </a:r>
          </a:p>
        </p:txBody>
      </p:sp>
      <p:sp>
        <p:nvSpPr>
          <p:cNvPr id="5" name="Slide Number Placeholder 4"/>
          <p:cNvSpPr>
            <a:spLocks noGrp="1"/>
          </p:cNvSpPr>
          <p:nvPr>
            <p:ph type="sldNum" sz="quarter" idx="10"/>
          </p:nvPr>
        </p:nvSpPr>
        <p:spPr/>
        <p:txBody>
          <a:bodyPr/>
          <a:lstStyle/>
          <a:p>
            <a:pPr defTabSz="342900"/>
            <a:fld id="{B678A430-2B5E-9C4F-A94E-0139B75F11B5}" type="slidenum">
              <a:rPr lang="en-US">
                <a:latin typeface="Arial"/>
                <a:ea typeface="ＭＳ Ｐゴシック" pitchFamily="-64" charset="-128"/>
              </a:rPr>
              <a:pPr defTabSz="342900"/>
              <a:t>37</a:t>
            </a:fld>
            <a:endParaRPr lang="en-US" dirty="0">
              <a:latin typeface="Arial"/>
              <a:ea typeface="ＭＳ Ｐゴシック" pitchFamily="-64" charset="-128"/>
            </a:endParaRPr>
          </a:p>
        </p:txBody>
      </p:sp>
      <p:graphicFrame>
        <p:nvGraphicFramePr>
          <p:cNvPr id="7" name="Diagram 6">
            <a:extLst>
              <a:ext uri="{FF2B5EF4-FFF2-40B4-BE49-F238E27FC236}">
                <a16:creationId xmlns:a16="http://schemas.microsoft.com/office/drawing/2014/main" id="{BE454B63-263B-4997-B07D-B92B71ED910F}"/>
              </a:ext>
            </a:extLst>
          </p:cNvPr>
          <p:cNvGraphicFramePr/>
          <p:nvPr/>
        </p:nvGraphicFramePr>
        <p:xfrm>
          <a:off x="1352209" y="2584474"/>
          <a:ext cx="9487582" cy="3413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6">
            <a:extLst>
              <a:ext uri="{FF2B5EF4-FFF2-40B4-BE49-F238E27FC236}">
                <a16:creationId xmlns:a16="http://schemas.microsoft.com/office/drawing/2014/main" id="{89EADAA5-A061-D483-D3E9-BA371FFA199E}"/>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37</a:t>
            </a:fld>
            <a:endParaRPr lang="en-US" dirty="0"/>
          </a:p>
        </p:txBody>
      </p:sp>
    </p:spTree>
    <p:extLst>
      <p:ext uri="{BB962C8B-B14F-4D97-AF65-F5344CB8AC3E}">
        <p14:creationId xmlns:p14="http://schemas.microsoft.com/office/powerpoint/2010/main" val="1774654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2"/>
                </a:solidFill>
              </a:rPr>
              <a:t>GASB 103 – Proprietary Funds</a:t>
            </a:r>
            <a:endParaRPr lang="en-US" sz="3600" dirty="0"/>
          </a:p>
        </p:txBody>
      </p:sp>
      <p:graphicFrame>
        <p:nvGraphicFramePr>
          <p:cNvPr id="4" name="Content Placeholder 3">
            <a:extLst>
              <a:ext uri="{FF2B5EF4-FFF2-40B4-BE49-F238E27FC236}">
                <a16:creationId xmlns:a16="http://schemas.microsoft.com/office/drawing/2014/main" id="{2BE350B3-4511-4853-9D99-F3351C08B0FF}"/>
              </a:ext>
            </a:extLst>
          </p:cNvPr>
          <p:cNvGraphicFramePr>
            <a:graphicFrameLocks noGrp="1"/>
          </p:cNvGraphicFramePr>
          <p:nvPr>
            <p:ph idx="1"/>
            <p:extLst>
              <p:ext uri="{D42A27DB-BD31-4B8C-83A1-F6EECF244321}">
                <p14:modId xmlns:p14="http://schemas.microsoft.com/office/powerpoint/2010/main" val="954745161"/>
              </p:ext>
            </p:extLst>
          </p:nvPr>
        </p:nvGraphicFramePr>
        <p:xfrm>
          <a:off x="1066800" y="1825625"/>
          <a:ext cx="10058400"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0"/>
          </p:nvPr>
        </p:nvSpPr>
        <p:spPr/>
        <p:txBody>
          <a:bodyPr/>
          <a:lstStyle/>
          <a:p>
            <a:pPr defTabSz="342900"/>
            <a:fld id="{B678A430-2B5E-9C4F-A94E-0139B75F11B5}" type="slidenum">
              <a:rPr lang="en-US">
                <a:latin typeface="Arial"/>
                <a:ea typeface="ＭＳ Ｐゴシック" pitchFamily="-64" charset="-128"/>
              </a:rPr>
              <a:pPr defTabSz="342900"/>
              <a:t>38</a:t>
            </a:fld>
            <a:endParaRPr lang="en-US" dirty="0">
              <a:latin typeface="Arial"/>
              <a:ea typeface="ＭＳ Ｐゴシック" pitchFamily="-64" charset="-128"/>
            </a:endParaRPr>
          </a:p>
        </p:txBody>
      </p:sp>
      <p:sp>
        <p:nvSpPr>
          <p:cNvPr id="3" name="Slide Number Placeholder 6">
            <a:extLst>
              <a:ext uri="{FF2B5EF4-FFF2-40B4-BE49-F238E27FC236}">
                <a16:creationId xmlns:a16="http://schemas.microsoft.com/office/drawing/2014/main" id="{40513B82-5DA0-D7E7-4B39-7ADBA784C70B}"/>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38</a:t>
            </a:fld>
            <a:endParaRPr lang="en-US" dirty="0"/>
          </a:p>
        </p:txBody>
      </p:sp>
    </p:spTree>
    <p:extLst>
      <p:ext uri="{BB962C8B-B14F-4D97-AF65-F5344CB8AC3E}">
        <p14:creationId xmlns:p14="http://schemas.microsoft.com/office/powerpoint/2010/main" val="2366131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5EA4E41-583F-E411-6285-EACA7799C056}"/>
              </a:ext>
            </a:extLst>
          </p:cNvPr>
          <p:cNvPicPr>
            <a:picLocks noGrp="1" noChangeAspect="1"/>
          </p:cNvPicPr>
          <p:nvPr>
            <p:ph idx="1"/>
          </p:nvPr>
        </p:nvPicPr>
        <p:blipFill>
          <a:blip r:embed="rId3"/>
          <a:stretch>
            <a:fillRect/>
          </a:stretch>
        </p:blipFill>
        <p:spPr>
          <a:xfrm>
            <a:off x="2261191" y="227657"/>
            <a:ext cx="7878725" cy="6402686"/>
          </a:xfrm>
        </p:spPr>
      </p:pic>
      <p:sp>
        <p:nvSpPr>
          <p:cNvPr id="4" name="Slide Number Placeholder 3">
            <a:extLst>
              <a:ext uri="{FF2B5EF4-FFF2-40B4-BE49-F238E27FC236}">
                <a16:creationId xmlns:a16="http://schemas.microsoft.com/office/drawing/2014/main" id="{952B8F4B-64A0-58B1-4813-E2AE48DF6C19}"/>
              </a:ext>
            </a:extLst>
          </p:cNvPr>
          <p:cNvSpPr>
            <a:spLocks noGrp="1"/>
          </p:cNvSpPr>
          <p:nvPr>
            <p:ph type="sldNum" sz="quarter" idx="10"/>
          </p:nvPr>
        </p:nvSpPr>
        <p:spPr/>
        <p:txBody>
          <a:bodyPr/>
          <a:lstStyle/>
          <a:p>
            <a:pPr>
              <a:defRPr/>
            </a:pPr>
            <a:fld id="{B8C3CD40-D32D-4A66-9ED6-B023972553E0}" type="slidenum">
              <a:rPr lang="en-US" smtClean="0"/>
              <a:pPr>
                <a:defRPr/>
              </a:pPr>
              <a:t>39</a:t>
            </a:fld>
            <a:endParaRPr lang="en-US" dirty="0"/>
          </a:p>
        </p:txBody>
      </p:sp>
      <p:sp>
        <p:nvSpPr>
          <p:cNvPr id="19" name="Rectangle 18">
            <a:extLst>
              <a:ext uri="{FF2B5EF4-FFF2-40B4-BE49-F238E27FC236}">
                <a16:creationId xmlns:a16="http://schemas.microsoft.com/office/drawing/2014/main" id="{19063373-B765-76E6-7B80-E8616AB64F85}"/>
              </a:ext>
            </a:extLst>
          </p:cNvPr>
          <p:cNvSpPr/>
          <p:nvPr/>
        </p:nvSpPr>
        <p:spPr>
          <a:xfrm rot="16200000">
            <a:off x="-42532" y="2849526"/>
            <a:ext cx="3530010" cy="914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Statement of Revenues, Expenses, and Changes in Fund Net Position – Proprietary Funds</a:t>
            </a:r>
          </a:p>
        </p:txBody>
      </p:sp>
      <p:sp>
        <p:nvSpPr>
          <p:cNvPr id="20" name="Oval 19">
            <a:extLst>
              <a:ext uri="{FF2B5EF4-FFF2-40B4-BE49-F238E27FC236}">
                <a16:creationId xmlns:a16="http://schemas.microsoft.com/office/drawing/2014/main" id="{FE079A3A-8D92-6A4B-5B46-F86078092B14}"/>
              </a:ext>
            </a:extLst>
          </p:cNvPr>
          <p:cNvSpPr/>
          <p:nvPr/>
        </p:nvSpPr>
        <p:spPr>
          <a:xfrm>
            <a:off x="2360426" y="3157869"/>
            <a:ext cx="1589043" cy="37745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5775481-132C-CEB6-7771-4334C5770FE2}"/>
              </a:ext>
            </a:extLst>
          </p:cNvPr>
          <p:cNvSpPr/>
          <p:nvPr/>
        </p:nvSpPr>
        <p:spPr>
          <a:xfrm>
            <a:off x="2555356" y="3923414"/>
            <a:ext cx="2612067" cy="53162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6">
            <a:extLst>
              <a:ext uri="{FF2B5EF4-FFF2-40B4-BE49-F238E27FC236}">
                <a16:creationId xmlns:a16="http://schemas.microsoft.com/office/drawing/2014/main" id="{20B036E8-79E7-EACC-154A-8EA5D16C4306}"/>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39</a:t>
            </a:fld>
            <a:endParaRPr lang="en-US" dirty="0"/>
          </a:p>
        </p:txBody>
      </p:sp>
    </p:spTree>
    <p:extLst>
      <p:ext uri="{BB962C8B-B14F-4D97-AF65-F5344CB8AC3E}">
        <p14:creationId xmlns:p14="http://schemas.microsoft.com/office/powerpoint/2010/main" val="234700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08FE78-5E69-66F6-36DB-E4F059FCD35F}"/>
              </a:ext>
            </a:extLst>
          </p:cNvPr>
          <p:cNvSpPr>
            <a:spLocks noGrp="1"/>
          </p:cNvSpPr>
          <p:nvPr>
            <p:ph type="sldNum" sz="quarter" idx="10"/>
          </p:nvPr>
        </p:nvSpPr>
        <p:spPr/>
        <p:txBody>
          <a:bodyPr/>
          <a:lstStyle/>
          <a:p>
            <a:fld id="{D8D877B3-D348-4611-9BDB-C5374591D951}" type="slidenum">
              <a:rPr lang="en-US" smtClean="0"/>
              <a:pPr/>
              <a:t>4</a:t>
            </a:fld>
            <a:endParaRPr lang="en-US" dirty="0"/>
          </a:p>
        </p:txBody>
      </p:sp>
      <p:sp>
        <p:nvSpPr>
          <p:cNvPr id="2" name="Text Placeholder 1">
            <a:extLst>
              <a:ext uri="{FF2B5EF4-FFF2-40B4-BE49-F238E27FC236}">
                <a16:creationId xmlns:a16="http://schemas.microsoft.com/office/drawing/2014/main" id="{A12CC8C1-0B66-0400-A675-34895D598061}"/>
              </a:ext>
            </a:extLst>
          </p:cNvPr>
          <p:cNvSpPr>
            <a:spLocks noGrp="1"/>
          </p:cNvSpPr>
          <p:nvPr>
            <p:ph type="body" sz="quarter" idx="12"/>
          </p:nvPr>
        </p:nvSpPr>
        <p:spPr/>
        <p:txBody>
          <a:bodyPr/>
          <a:lstStyle/>
          <a:p>
            <a:r>
              <a:rPr lang="en-US" dirty="0"/>
              <a:t>August 31</a:t>
            </a:r>
            <a:r>
              <a:rPr lang="en-US" baseline="30000" dirty="0"/>
              <a:t>st</a:t>
            </a:r>
            <a:r>
              <a:rPr lang="en-US" dirty="0"/>
              <a:t> fiscal year end</a:t>
            </a:r>
          </a:p>
        </p:txBody>
      </p:sp>
      <p:sp>
        <p:nvSpPr>
          <p:cNvPr id="5" name="Rectangle: Rounded Corners 4">
            <a:extLst>
              <a:ext uri="{FF2B5EF4-FFF2-40B4-BE49-F238E27FC236}">
                <a16:creationId xmlns:a16="http://schemas.microsoft.com/office/drawing/2014/main" id="{F499ED70-E1A1-51B7-FFD0-62694E93BB2A}"/>
              </a:ext>
            </a:extLst>
          </p:cNvPr>
          <p:cNvSpPr/>
          <p:nvPr/>
        </p:nvSpPr>
        <p:spPr>
          <a:xfrm>
            <a:off x="1462454" y="2578062"/>
            <a:ext cx="10058400" cy="41467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FYE 24</a:t>
            </a:r>
          </a:p>
        </p:txBody>
      </p:sp>
      <p:sp>
        <p:nvSpPr>
          <p:cNvPr id="6" name="Rectangle: Rounded Corners 5">
            <a:extLst>
              <a:ext uri="{FF2B5EF4-FFF2-40B4-BE49-F238E27FC236}">
                <a16:creationId xmlns:a16="http://schemas.microsoft.com/office/drawing/2014/main" id="{DC93B573-4465-FD7C-C476-E5C32909D653}"/>
              </a:ext>
            </a:extLst>
          </p:cNvPr>
          <p:cNvSpPr/>
          <p:nvPr/>
        </p:nvSpPr>
        <p:spPr>
          <a:xfrm>
            <a:off x="1462454" y="4197936"/>
            <a:ext cx="10058400" cy="41467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FYE 25</a:t>
            </a:r>
          </a:p>
        </p:txBody>
      </p:sp>
      <p:sp>
        <p:nvSpPr>
          <p:cNvPr id="7" name="Content Placeholder 2">
            <a:extLst>
              <a:ext uri="{FF2B5EF4-FFF2-40B4-BE49-F238E27FC236}">
                <a16:creationId xmlns:a16="http://schemas.microsoft.com/office/drawing/2014/main" id="{AB8780B6-F9E6-A67D-1A24-0E5EF2201F98}"/>
              </a:ext>
            </a:extLst>
          </p:cNvPr>
          <p:cNvSpPr txBox="1">
            <a:spLocks/>
          </p:cNvSpPr>
          <p:nvPr/>
        </p:nvSpPr>
        <p:spPr>
          <a:xfrm>
            <a:off x="1462454" y="3210371"/>
            <a:ext cx="10058400" cy="95756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600"/>
              </a:spcAft>
              <a:buFontTx/>
              <a:buNone/>
              <a:defRPr sz="2400" b="0" i="0" kern="1200">
                <a:solidFill>
                  <a:schemeClr val="accent5"/>
                </a:solidFill>
                <a:latin typeface="+mn-lt"/>
                <a:ea typeface="+mn-ea"/>
                <a:cs typeface="Gill Sans Light" panose="020B0302020104020203"/>
              </a:defRPr>
            </a:lvl1pPr>
            <a:lvl2pPr marL="182880" indent="-18288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mn-lt"/>
                <a:ea typeface="+mn-ea"/>
                <a:cs typeface="Gill Sans Light" panose="020B0302020104020203"/>
              </a:defRPr>
            </a:lvl2pPr>
            <a:lvl3pPr marL="365760" indent="-164592"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mn-lt"/>
                <a:ea typeface="+mn-ea"/>
                <a:cs typeface="Gill Sans Light" panose="020B0302020104020203"/>
              </a:defRPr>
            </a:lvl3pPr>
            <a:lvl4pPr marL="548640" indent="-164592" algn="l" defTabSz="914400" rtl="0" eaLnBrk="1" latinLnBrk="0" hangingPunct="1">
              <a:lnSpc>
                <a:spcPct val="90000"/>
              </a:lnSpc>
              <a:spcBef>
                <a:spcPts val="500"/>
              </a:spcBef>
              <a:buFont typeface="Arial" panose="020B0604020202020204" pitchFamily="34" charset="0"/>
              <a:buChar char="•"/>
              <a:defRPr sz="1600" b="0" i="0" kern="1200">
                <a:solidFill>
                  <a:schemeClr val="accent5"/>
                </a:solidFill>
                <a:latin typeface="+mn-lt"/>
                <a:ea typeface="+mn-ea"/>
                <a:cs typeface="Gill Sans Light" panose="020B0302020104020203"/>
              </a:defRPr>
            </a:lvl4pPr>
            <a:lvl5pPr marL="685800" indent="-137160" algn="l" defTabSz="914400" rtl="0" eaLnBrk="1" latinLnBrk="0" hangingPunct="1">
              <a:lnSpc>
                <a:spcPct val="90000"/>
              </a:lnSpc>
              <a:spcBef>
                <a:spcPts val="500"/>
              </a:spcBef>
              <a:buFont typeface="Arial" panose="020B0604020202020204" pitchFamily="34" charset="0"/>
              <a:buChar char="•"/>
              <a:defRPr sz="1400" b="0" i="0" kern="1200">
                <a:solidFill>
                  <a:schemeClr val="accent5"/>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1300" dirty="0">
                <a:solidFill>
                  <a:schemeClr val="tx2"/>
                </a:solidFill>
                <a:latin typeface="Arial" panose="020B0604020202020204" pitchFamily="34" charset="0"/>
                <a:ea typeface="Calibri" panose="020F0502020204030204" pitchFamily="34" charset="0"/>
                <a:cs typeface="Times New Roman" panose="02020603050405020304" pitchFamily="18" charset="0"/>
              </a:rPr>
              <a:t>GASB 99 – Omnibus </a:t>
            </a:r>
            <a:r>
              <a:rPr lang="en-US" sz="1300" i="1" dirty="0">
                <a:solidFill>
                  <a:schemeClr val="tx2"/>
                </a:solidFill>
                <a:latin typeface="Arial" panose="020B0604020202020204" pitchFamily="34" charset="0"/>
                <a:ea typeface="Calibri" panose="020F0502020204030204" pitchFamily="34" charset="0"/>
                <a:cs typeface="Times New Roman" panose="02020603050405020304" pitchFamily="18" charset="0"/>
              </a:rPr>
              <a:t>(except paragraphs 26-31 effective upon issuance May 2023 and paragraphs 11-25 effective FYE23)</a:t>
            </a:r>
          </a:p>
          <a:p>
            <a:pPr>
              <a:spcBef>
                <a:spcPts val="0"/>
              </a:spcBef>
              <a:spcAft>
                <a:spcPts val="0"/>
              </a:spcAft>
            </a:pPr>
            <a:r>
              <a:rPr lang="en-US" sz="1300" dirty="0">
                <a:solidFill>
                  <a:schemeClr val="tx2"/>
                </a:solidFill>
                <a:latin typeface="Arial" panose="020B0604020202020204" pitchFamily="34" charset="0"/>
                <a:ea typeface="Calibri" panose="020F0502020204030204" pitchFamily="34" charset="0"/>
                <a:cs typeface="Times New Roman" panose="02020603050405020304" pitchFamily="18" charset="0"/>
              </a:rPr>
              <a:t>GASB 100 – Accounting Changes and Error Corrections</a:t>
            </a:r>
          </a:p>
          <a:p>
            <a:pPr>
              <a:spcBef>
                <a:spcPts val="0"/>
              </a:spcBef>
              <a:spcAft>
                <a:spcPts val="0"/>
              </a:spcAft>
            </a:pPr>
            <a:r>
              <a:rPr lang="en-US" sz="1300" dirty="0">
                <a:solidFill>
                  <a:schemeClr val="tx2"/>
                </a:solidFill>
                <a:latin typeface="Arial" panose="020B0604020202020204" pitchFamily="34" charset="0"/>
                <a:ea typeface="Calibri" panose="020F0502020204030204" pitchFamily="34" charset="0"/>
                <a:cs typeface="Times New Roman" panose="02020603050405020304" pitchFamily="18" charset="0"/>
              </a:rPr>
              <a:t>Implementation Guide 2021-1 </a:t>
            </a:r>
            <a:r>
              <a:rPr lang="en-US" sz="1300" i="1" dirty="0">
                <a:solidFill>
                  <a:schemeClr val="tx2"/>
                </a:solidFill>
                <a:latin typeface="Arial" panose="020B0604020202020204" pitchFamily="34" charset="0"/>
                <a:ea typeface="Calibri" panose="020F0502020204030204" pitchFamily="34" charset="0"/>
                <a:cs typeface="Times New Roman" panose="02020603050405020304" pitchFamily="18" charset="0"/>
              </a:rPr>
              <a:t>(Question 5.1)</a:t>
            </a:r>
          </a:p>
          <a:p>
            <a:pPr>
              <a:spcBef>
                <a:spcPts val="0"/>
              </a:spcBef>
              <a:spcAft>
                <a:spcPts val="0"/>
              </a:spcAft>
            </a:pPr>
            <a:r>
              <a:rPr lang="en-US" sz="1300" dirty="0">
                <a:solidFill>
                  <a:schemeClr val="tx2"/>
                </a:solidFill>
                <a:latin typeface="Arial" panose="020B0604020202020204" pitchFamily="34" charset="0"/>
                <a:ea typeface="Calibri" panose="020F0502020204030204" pitchFamily="34" charset="0"/>
                <a:cs typeface="Times New Roman" panose="02020603050405020304" pitchFamily="18" charset="0"/>
              </a:rPr>
              <a:t>Implementation Guide 2023-1</a:t>
            </a:r>
          </a:p>
        </p:txBody>
      </p:sp>
      <p:sp>
        <p:nvSpPr>
          <p:cNvPr id="8" name="Content Placeholder 2">
            <a:extLst>
              <a:ext uri="{FF2B5EF4-FFF2-40B4-BE49-F238E27FC236}">
                <a16:creationId xmlns:a16="http://schemas.microsoft.com/office/drawing/2014/main" id="{419A7425-AC7F-99EB-855C-A6D8A292F191}"/>
              </a:ext>
            </a:extLst>
          </p:cNvPr>
          <p:cNvSpPr txBox="1">
            <a:spLocks/>
          </p:cNvSpPr>
          <p:nvPr/>
        </p:nvSpPr>
        <p:spPr>
          <a:xfrm>
            <a:off x="1462454" y="4797917"/>
            <a:ext cx="10058400" cy="41373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600"/>
              </a:spcAft>
              <a:buFontTx/>
              <a:buNone/>
              <a:defRPr sz="2400" b="0" i="0" kern="1200">
                <a:solidFill>
                  <a:schemeClr val="accent5"/>
                </a:solidFill>
                <a:latin typeface="+mn-lt"/>
                <a:ea typeface="+mn-ea"/>
                <a:cs typeface="Gill Sans Light" panose="020B0302020104020203"/>
              </a:defRPr>
            </a:lvl1pPr>
            <a:lvl2pPr marL="182880" indent="-18288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mn-lt"/>
                <a:ea typeface="+mn-ea"/>
                <a:cs typeface="Gill Sans Light" panose="020B0302020104020203"/>
              </a:defRPr>
            </a:lvl2pPr>
            <a:lvl3pPr marL="365760" indent="-164592"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mn-lt"/>
                <a:ea typeface="+mn-ea"/>
                <a:cs typeface="Gill Sans Light" panose="020B0302020104020203"/>
              </a:defRPr>
            </a:lvl3pPr>
            <a:lvl4pPr marL="548640" indent="-164592" algn="l" defTabSz="914400" rtl="0" eaLnBrk="1" latinLnBrk="0" hangingPunct="1">
              <a:lnSpc>
                <a:spcPct val="90000"/>
              </a:lnSpc>
              <a:spcBef>
                <a:spcPts val="500"/>
              </a:spcBef>
              <a:buFont typeface="Arial" panose="020B0604020202020204" pitchFamily="34" charset="0"/>
              <a:buChar char="•"/>
              <a:defRPr sz="1600" b="0" i="0" kern="1200">
                <a:solidFill>
                  <a:schemeClr val="accent5"/>
                </a:solidFill>
                <a:latin typeface="+mn-lt"/>
                <a:ea typeface="+mn-ea"/>
                <a:cs typeface="Gill Sans Light" panose="020B0302020104020203"/>
              </a:defRPr>
            </a:lvl4pPr>
            <a:lvl5pPr marL="685800" indent="-137160" algn="l" defTabSz="914400" rtl="0" eaLnBrk="1" latinLnBrk="0" hangingPunct="1">
              <a:lnSpc>
                <a:spcPct val="90000"/>
              </a:lnSpc>
              <a:spcBef>
                <a:spcPts val="500"/>
              </a:spcBef>
              <a:buFont typeface="Arial" panose="020B0604020202020204" pitchFamily="34" charset="0"/>
              <a:buChar char="•"/>
              <a:defRPr sz="1400" b="0" i="0" kern="1200">
                <a:solidFill>
                  <a:schemeClr val="accent5"/>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1300" dirty="0">
                <a:solidFill>
                  <a:schemeClr val="tx2"/>
                </a:solidFill>
                <a:latin typeface="Arial" panose="020B0604020202020204" pitchFamily="34" charset="0"/>
                <a:ea typeface="Calibri" panose="020F0502020204030204" pitchFamily="34" charset="0"/>
                <a:cs typeface="Times New Roman" panose="02020603050405020304" pitchFamily="18" charset="0"/>
              </a:rPr>
              <a:t>GASB 101 – Compensated Absences</a:t>
            </a:r>
          </a:p>
          <a:p>
            <a:pPr>
              <a:spcBef>
                <a:spcPts val="0"/>
              </a:spcBef>
              <a:spcAft>
                <a:spcPts val="0"/>
              </a:spcAft>
            </a:pPr>
            <a:r>
              <a:rPr lang="en-US" sz="1300" dirty="0">
                <a:solidFill>
                  <a:schemeClr val="tx2"/>
                </a:solidFill>
                <a:latin typeface="Arial" panose="020B0604020202020204" pitchFamily="34" charset="0"/>
                <a:ea typeface="Calibri" panose="020F0502020204030204" pitchFamily="34" charset="0"/>
                <a:cs typeface="Times New Roman" panose="02020603050405020304" pitchFamily="18" charset="0"/>
              </a:rPr>
              <a:t>GASB 102 – Certain Risk Disclosures</a:t>
            </a:r>
          </a:p>
        </p:txBody>
      </p:sp>
      <p:sp>
        <p:nvSpPr>
          <p:cNvPr id="9" name="Rectangle: Rounded Corners 8">
            <a:extLst>
              <a:ext uri="{FF2B5EF4-FFF2-40B4-BE49-F238E27FC236}">
                <a16:creationId xmlns:a16="http://schemas.microsoft.com/office/drawing/2014/main" id="{CAB32C61-DC8A-6364-37B8-FACCBF40CB15}"/>
              </a:ext>
            </a:extLst>
          </p:cNvPr>
          <p:cNvSpPr/>
          <p:nvPr/>
        </p:nvSpPr>
        <p:spPr>
          <a:xfrm>
            <a:off x="1462454" y="5396963"/>
            <a:ext cx="10058400" cy="41467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FYE 26</a:t>
            </a:r>
          </a:p>
        </p:txBody>
      </p:sp>
      <p:sp>
        <p:nvSpPr>
          <p:cNvPr id="10" name="Content Placeholder 2">
            <a:extLst>
              <a:ext uri="{FF2B5EF4-FFF2-40B4-BE49-F238E27FC236}">
                <a16:creationId xmlns:a16="http://schemas.microsoft.com/office/drawing/2014/main" id="{6BA120A4-9E70-11E8-F375-4AE763154C35}"/>
              </a:ext>
            </a:extLst>
          </p:cNvPr>
          <p:cNvSpPr txBox="1">
            <a:spLocks/>
          </p:cNvSpPr>
          <p:nvPr/>
        </p:nvSpPr>
        <p:spPr>
          <a:xfrm>
            <a:off x="1462454" y="5996944"/>
            <a:ext cx="10058400" cy="41373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600"/>
              </a:spcAft>
              <a:buFontTx/>
              <a:buNone/>
              <a:defRPr sz="2400" b="0" i="0" kern="1200">
                <a:solidFill>
                  <a:schemeClr val="accent5"/>
                </a:solidFill>
                <a:latin typeface="+mn-lt"/>
                <a:ea typeface="+mn-ea"/>
                <a:cs typeface="Gill Sans Light" panose="020B0302020104020203"/>
              </a:defRPr>
            </a:lvl1pPr>
            <a:lvl2pPr marL="182880" indent="-18288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mn-lt"/>
                <a:ea typeface="+mn-ea"/>
                <a:cs typeface="Gill Sans Light" panose="020B0302020104020203"/>
              </a:defRPr>
            </a:lvl2pPr>
            <a:lvl3pPr marL="365760" indent="-164592"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mn-lt"/>
                <a:ea typeface="+mn-ea"/>
                <a:cs typeface="Gill Sans Light" panose="020B0302020104020203"/>
              </a:defRPr>
            </a:lvl3pPr>
            <a:lvl4pPr marL="548640" indent="-164592" algn="l" defTabSz="914400" rtl="0" eaLnBrk="1" latinLnBrk="0" hangingPunct="1">
              <a:lnSpc>
                <a:spcPct val="90000"/>
              </a:lnSpc>
              <a:spcBef>
                <a:spcPts val="500"/>
              </a:spcBef>
              <a:buFont typeface="Arial" panose="020B0604020202020204" pitchFamily="34" charset="0"/>
              <a:buChar char="•"/>
              <a:defRPr sz="1600" b="0" i="0" kern="1200">
                <a:solidFill>
                  <a:schemeClr val="accent5"/>
                </a:solidFill>
                <a:latin typeface="+mn-lt"/>
                <a:ea typeface="+mn-ea"/>
                <a:cs typeface="Gill Sans Light" panose="020B0302020104020203"/>
              </a:defRPr>
            </a:lvl4pPr>
            <a:lvl5pPr marL="685800" indent="-137160" algn="l" defTabSz="914400" rtl="0" eaLnBrk="1" latinLnBrk="0" hangingPunct="1">
              <a:lnSpc>
                <a:spcPct val="90000"/>
              </a:lnSpc>
              <a:spcBef>
                <a:spcPts val="500"/>
              </a:spcBef>
              <a:buFont typeface="Arial" panose="020B0604020202020204" pitchFamily="34" charset="0"/>
              <a:buChar char="•"/>
              <a:defRPr sz="1400" b="0" i="0" kern="1200">
                <a:solidFill>
                  <a:schemeClr val="accent5"/>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1300" dirty="0">
                <a:solidFill>
                  <a:schemeClr val="tx2"/>
                </a:solidFill>
                <a:latin typeface="Arial" panose="020B0604020202020204" pitchFamily="34" charset="0"/>
                <a:ea typeface="Calibri" panose="020F0502020204030204" pitchFamily="34" charset="0"/>
                <a:cs typeface="Times New Roman" panose="02020603050405020304" pitchFamily="18" charset="0"/>
              </a:rPr>
              <a:t>GASB 103 – Financial Reporting Model Improvements</a:t>
            </a:r>
          </a:p>
          <a:p>
            <a:pPr>
              <a:spcBef>
                <a:spcPts val="0"/>
              </a:spcBef>
              <a:spcAft>
                <a:spcPts val="0"/>
              </a:spcAft>
            </a:pPr>
            <a:r>
              <a:rPr lang="en-US" sz="1300" dirty="0">
                <a:solidFill>
                  <a:schemeClr val="tx2"/>
                </a:solidFill>
                <a:latin typeface="Arial" panose="020B0604020202020204" pitchFamily="34" charset="0"/>
                <a:ea typeface="Calibri" panose="020F0502020204030204" pitchFamily="34" charset="0"/>
                <a:cs typeface="Times New Roman" panose="02020603050405020304" pitchFamily="18" charset="0"/>
              </a:rPr>
              <a:t>GASB 104 – Disclosure of Certain Capital Assets</a:t>
            </a:r>
          </a:p>
        </p:txBody>
      </p:sp>
    </p:spTree>
    <p:extLst>
      <p:ext uri="{BB962C8B-B14F-4D97-AF65-F5344CB8AC3E}">
        <p14:creationId xmlns:p14="http://schemas.microsoft.com/office/powerpoint/2010/main" val="2210239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3789F-78ED-A5CA-DC9A-55FC94377AD8}"/>
              </a:ext>
            </a:extLst>
          </p:cNvPr>
          <p:cNvSpPr>
            <a:spLocks noGrp="1"/>
          </p:cNvSpPr>
          <p:nvPr>
            <p:ph type="title"/>
          </p:nvPr>
        </p:nvSpPr>
        <p:spPr/>
        <p:txBody>
          <a:bodyPr/>
          <a:lstStyle/>
          <a:p>
            <a:r>
              <a:rPr lang="en-US" sz="3600" dirty="0">
                <a:solidFill>
                  <a:schemeClr val="tx2"/>
                </a:solidFill>
              </a:rPr>
              <a:t>GASB 104 – Disclosure of Certain </a:t>
            </a:r>
            <a:br>
              <a:rPr lang="en-US" sz="3600" dirty="0">
                <a:solidFill>
                  <a:schemeClr val="tx2"/>
                </a:solidFill>
              </a:rPr>
            </a:br>
            <a:r>
              <a:rPr lang="en-US" sz="3600" dirty="0">
                <a:solidFill>
                  <a:schemeClr val="tx2"/>
                </a:solidFill>
              </a:rPr>
              <a:t>Capital Assets</a:t>
            </a:r>
            <a:endParaRPr lang="en-US" dirty="0">
              <a:solidFill>
                <a:schemeClr val="tx2"/>
              </a:solidFill>
            </a:endParaRPr>
          </a:p>
        </p:txBody>
      </p:sp>
      <p:sp>
        <p:nvSpPr>
          <p:cNvPr id="6" name="Content Placeholder 5">
            <a:extLst>
              <a:ext uri="{FF2B5EF4-FFF2-40B4-BE49-F238E27FC236}">
                <a16:creationId xmlns:a16="http://schemas.microsoft.com/office/drawing/2014/main" id="{413CFEAE-244C-8B5B-B2C5-74D011911474}"/>
              </a:ext>
            </a:extLst>
          </p:cNvPr>
          <p:cNvSpPr>
            <a:spLocks noGrp="1"/>
          </p:cNvSpPr>
          <p:nvPr>
            <p:ph idx="1"/>
          </p:nvPr>
        </p:nvSpPr>
        <p:spPr>
          <a:xfrm>
            <a:off x="1066800" y="1414130"/>
            <a:ext cx="10058400" cy="5004748"/>
          </a:xfrm>
        </p:spPr>
        <p:txBody>
          <a:bodyPr>
            <a:normAutofit fontScale="92500" lnSpcReduction="10000"/>
          </a:bodyPr>
          <a:lstStyle/>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Certain capital assets should be </a:t>
            </a:r>
            <a:r>
              <a:rPr lang="en-US" sz="2000" b="1" dirty="0">
                <a:solidFill>
                  <a:schemeClr val="tx1"/>
                </a:solidFill>
              </a:rPr>
              <a:t>disclosed separately</a:t>
            </a:r>
            <a:r>
              <a:rPr lang="en-US" sz="2000" dirty="0">
                <a:solidFill>
                  <a:schemeClr val="tx1"/>
                </a:solidFill>
              </a:rPr>
              <a:t> in the capital asset note disclosures required by GASB Statement 34:</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342900" indent="-342900">
              <a:buFont typeface="Arial" panose="020B0604020202020204" pitchFamily="34" charset="0"/>
              <a:buChar char="•"/>
            </a:pPr>
            <a:r>
              <a:rPr lang="en-US" sz="2000" dirty="0">
                <a:solidFill>
                  <a:schemeClr val="tx1"/>
                </a:solidFill>
              </a:rPr>
              <a:t>Capital assets should be classified as </a:t>
            </a:r>
            <a:r>
              <a:rPr lang="en-US" sz="2000" b="1" dirty="0">
                <a:solidFill>
                  <a:schemeClr val="tx1"/>
                </a:solidFill>
              </a:rPr>
              <a:t>held for sale</a:t>
            </a:r>
            <a:r>
              <a:rPr lang="en-US" sz="2000" dirty="0">
                <a:solidFill>
                  <a:schemeClr val="tx1"/>
                </a:solidFill>
              </a:rPr>
              <a:t> if:</a:t>
            </a:r>
          </a:p>
          <a:p>
            <a:pPr marL="573088" lvl="1" indent="-342900"/>
            <a:r>
              <a:rPr lang="en-US" sz="1900" dirty="0">
                <a:solidFill>
                  <a:schemeClr val="tx1"/>
                </a:solidFill>
              </a:rPr>
              <a:t>The government has </a:t>
            </a:r>
            <a:r>
              <a:rPr lang="en-US" sz="1900" b="1" dirty="0">
                <a:solidFill>
                  <a:schemeClr val="tx1"/>
                </a:solidFill>
              </a:rPr>
              <a:t>decided</a:t>
            </a:r>
            <a:r>
              <a:rPr lang="en-US" sz="1900" dirty="0">
                <a:solidFill>
                  <a:schemeClr val="tx1"/>
                </a:solidFill>
              </a:rPr>
              <a:t> to pursue the sale of the asset</a:t>
            </a:r>
          </a:p>
          <a:p>
            <a:pPr marL="573088" lvl="1" indent="-342900"/>
            <a:r>
              <a:rPr lang="en-US" sz="1900" dirty="0">
                <a:solidFill>
                  <a:schemeClr val="tx1"/>
                </a:solidFill>
              </a:rPr>
              <a:t>It is </a:t>
            </a:r>
            <a:r>
              <a:rPr lang="en-US" sz="1900" b="1" dirty="0">
                <a:solidFill>
                  <a:schemeClr val="tx1"/>
                </a:solidFill>
              </a:rPr>
              <a:t>probable </a:t>
            </a:r>
            <a:r>
              <a:rPr lang="en-US" sz="1900" dirty="0">
                <a:solidFill>
                  <a:schemeClr val="tx1"/>
                </a:solidFill>
              </a:rPr>
              <a:t>that the sale will be finalized within </a:t>
            </a:r>
            <a:r>
              <a:rPr lang="en-US" sz="1900" b="1" dirty="0">
                <a:solidFill>
                  <a:schemeClr val="tx1"/>
                </a:solidFill>
              </a:rPr>
              <a:t>one year</a:t>
            </a:r>
            <a:r>
              <a:rPr lang="en-US" sz="1900" dirty="0">
                <a:solidFill>
                  <a:schemeClr val="tx1"/>
                </a:solidFill>
              </a:rPr>
              <a:t> of the financial statement date</a:t>
            </a:r>
          </a:p>
        </p:txBody>
      </p:sp>
      <p:sp>
        <p:nvSpPr>
          <p:cNvPr id="4" name="Slide Number Placeholder 3">
            <a:extLst>
              <a:ext uri="{FF2B5EF4-FFF2-40B4-BE49-F238E27FC236}">
                <a16:creationId xmlns:a16="http://schemas.microsoft.com/office/drawing/2014/main" id="{D4752816-9C98-AEA6-38BE-ED53C25C59DF}"/>
              </a:ext>
            </a:extLst>
          </p:cNvPr>
          <p:cNvSpPr>
            <a:spLocks noGrp="1"/>
          </p:cNvSpPr>
          <p:nvPr>
            <p:ph type="sldNum" sz="quarter" idx="10"/>
          </p:nvPr>
        </p:nvSpPr>
        <p:spPr/>
        <p:txBody>
          <a:bodyPr/>
          <a:lstStyle/>
          <a:p>
            <a:fld id="{86CB4B4D-7CA3-9044-876B-883B54F8677D}" type="slidenum">
              <a:rPr lang="en-US" smtClean="0"/>
              <a:t>40</a:t>
            </a:fld>
            <a:endParaRPr lang="en-US" dirty="0"/>
          </a:p>
        </p:txBody>
      </p:sp>
      <p:graphicFrame>
        <p:nvGraphicFramePr>
          <p:cNvPr id="7" name="Table 6">
            <a:extLst>
              <a:ext uri="{FF2B5EF4-FFF2-40B4-BE49-F238E27FC236}">
                <a16:creationId xmlns:a16="http://schemas.microsoft.com/office/drawing/2014/main" id="{15602531-C765-CA52-98A7-0FF12F639BFF}"/>
              </a:ext>
            </a:extLst>
          </p:cNvPr>
          <p:cNvGraphicFramePr>
            <a:graphicFrameLocks noGrp="1"/>
          </p:cNvGraphicFramePr>
          <p:nvPr>
            <p:extLst>
              <p:ext uri="{D42A27DB-BD31-4B8C-83A1-F6EECF244321}">
                <p14:modId xmlns:p14="http://schemas.microsoft.com/office/powerpoint/2010/main" val="1974064452"/>
              </p:ext>
            </p:extLst>
          </p:nvPr>
        </p:nvGraphicFramePr>
        <p:xfrm>
          <a:off x="2032000" y="2492434"/>
          <a:ext cx="8128000" cy="276352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4277945389"/>
                    </a:ext>
                  </a:extLst>
                </a:gridCol>
                <a:gridCol w="4064000">
                  <a:extLst>
                    <a:ext uri="{9D8B030D-6E8A-4147-A177-3AD203B41FA5}">
                      <a16:colId xmlns:a16="http://schemas.microsoft.com/office/drawing/2014/main" val="2906579257"/>
                    </a:ext>
                  </a:extLst>
                </a:gridCol>
              </a:tblGrid>
              <a:tr h="370840">
                <a:tc>
                  <a:txBody>
                    <a:bodyPr/>
                    <a:lstStyle/>
                    <a:p>
                      <a:r>
                        <a:rPr lang="en-US" dirty="0"/>
                        <a:t>Asset</a:t>
                      </a:r>
                    </a:p>
                  </a:txBody>
                  <a:tcPr>
                    <a:solidFill>
                      <a:schemeClr val="tx2"/>
                    </a:solidFill>
                  </a:tcPr>
                </a:tc>
                <a:tc>
                  <a:txBody>
                    <a:bodyPr/>
                    <a:lstStyle/>
                    <a:p>
                      <a:r>
                        <a:rPr lang="en-US" dirty="0"/>
                        <a:t>Disclose Separately?</a:t>
                      </a:r>
                    </a:p>
                  </a:txBody>
                  <a:tcPr>
                    <a:solidFill>
                      <a:schemeClr val="tx2"/>
                    </a:solidFill>
                  </a:tcPr>
                </a:tc>
                <a:extLst>
                  <a:ext uri="{0D108BD9-81ED-4DB2-BD59-A6C34878D82A}">
                    <a16:rowId xmlns:a16="http://schemas.microsoft.com/office/drawing/2014/main" val="275687128"/>
                  </a:ext>
                </a:extLst>
              </a:tr>
              <a:tr h="370840">
                <a:tc>
                  <a:txBody>
                    <a:bodyPr/>
                    <a:lstStyle/>
                    <a:p>
                      <a:r>
                        <a:rPr lang="en-US" sz="1800" dirty="0"/>
                        <a:t>Capital assets held for sale</a:t>
                      </a:r>
                      <a:endParaRPr lang="en-US" dirty="0"/>
                    </a:p>
                  </a:txBody>
                  <a:tcPr anchor="ctr">
                    <a:solidFill>
                      <a:schemeClr val="bg2"/>
                    </a:solidFill>
                  </a:tcPr>
                </a:tc>
                <a:tc>
                  <a:txBody>
                    <a:bodyPr/>
                    <a:lstStyle/>
                    <a:p>
                      <a:r>
                        <a:rPr lang="en-US" sz="1800" dirty="0"/>
                        <a:t>By major class of asset (ending balances only)</a:t>
                      </a:r>
                      <a:endParaRPr lang="en-US" dirty="0"/>
                    </a:p>
                  </a:txBody>
                  <a:tcPr anchor="ctr">
                    <a:solidFill>
                      <a:schemeClr val="bg2"/>
                    </a:solidFill>
                  </a:tcPr>
                </a:tc>
                <a:extLst>
                  <a:ext uri="{0D108BD9-81ED-4DB2-BD59-A6C34878D82A}">
                    <a16:rowId xmlns:a16="http://schemas.microsoft.com/office/drawing/2014/main" val="3464785786"/>
                  </a:ext>
                </a:extLst>
              </a:tr>
              <a:tr h="370840">
                <a:tc>
                  <a:txBody>
                    <a:bodyPr/>
                    <a:lstStyle/>
                    <a:p>
                      <a:r>
                        <a:rPr lang="en-US" sz="1800" dirty="0"/>
                        <a:t>Intangible capital assets </a:t>
                      </a:r>
                      <a:endParaRPr lang="en-US" dirty="0"/>
                    </a:p>
                  </a:txBody>
                  <a:tcPr anchor="ctr">
                    <a:solidFill>
                      <a:schemeClr val="bg2"/>
                    </a:solidFill>
                  </a:tcPr>
                </a:tc>
                <a:tc>
                  <a:txBody>
                    <a:bodyPr/>
                    <a:lstStyle/>
                    <a:p>
                      <a:r>
                        <a:rPr lang="en-US" sz="1800" dirty="0"/>
                        <a:t>By major class(es) of asset</a:t>
                      </a:r>
                      <a:endParaRPr lang="en-US" dirty="0"/>
                    </a:p>
                  </a:txBody>
                  <a:tcPr anchor="ctr">
                    <a:solidFill>
                      <a:schemeClr val="bg2"/>
                    </a:solidFill>
                  </a:tcPr>
                </a:tc>
                <a:extLst>
                  <a:ext uri="{0D108BD9-81ED-4DB2-BD59-A6C34878D82A}">
                    <a16:rowId xmlns:a16="http://schemas.microsoft.com/office/drawing/2014/main" val="3668319933"/>
                  </a:ext>
                </a:extLst>
              </a:tr>
              <a:tr h="370840">
                <a:tc>
                  <a:txBody>
                    <a:bodyPr/>
                    <a:lstStyle/>
                    <a:p>
                      <a:r>
                        <a:rPr lang="en-US" sz="1800" dirty="0"/>
                        <a:t>Lease assets (GASB 87) </a:t>
                      </a:r>
                      <a:endParaRPr lang="en-US" dirty="0"/>
                    </a:p>
                  </a:txBody>
                  <a:tcPr anchor="ctr">
                    <a:solidFill>
                      <a:schemeClr val="bg2"/>
                    </a:solidFill>
                  </a:tcPr>
                </a:tc>
                <a:tc>
                  <a:txBody>
                    <a:bodyPr/>
                    <a:lstStyle/>
                    <a:p>
                      <a:r>
                        <a:rPr lang="en-US" sz="1800" dirty="0"/>
                        <a:t>By major class(es) of underlying asset</a:t>
                      </a:r>
                      <a:endParaRPr lang="en-US" dirty="0"/>
                    </a:p>
                  </a:txBody>
                  <a:tcPr anchor="ctr">
                    <a:solidFill>
                      <a:schemeClr val="bg2"/>
                    </a:solidFill>
                  </a:tcPr>
                </a:tc>
                <a:extLst>
                  <a:ext uri="{0D108BD9-81ED-4DB2-BD59-A6C34878D82A}">
                    <a16:rowId xmlns:a16="http://schemas.microsoft.com/office/drawing/2014/main" val="2044686700"/>
                  </a:ext>
                </a:extLst>
              </a:tr>
              <a:tr h="370840">
                <a:tc>
                  <a:txBody>
                    <a:bodyPr/>
                    <a:lstStyle/>
                    <a:p>
                      <a:r>
                        <a:rPr lang="en-US" sz="1800" dirty="0"/>
                        <a:t>Right to use assets recognized by governmental operators (GASB 94)</a:t>
                      </a:r>
                      <a:endParaRPr lang="en-US" dirty="0"/>
                    </a:p>
                  </a:txBody>
                  <a:tcPr anchor="ctr">
                    <a:solidFill>
                      <a:schemeClr val="bg2"/>
                    </a:solidFill>
                  </a:tcPr>
                </a:tc>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US" sz="1800" dirty="0"/>
                        <a:t>By major class(es) of underlying asset</a:t>
                      </a:r>
                      <a:endParaRPr lang="en-US" dirty="0"/>
                    </a:p>
                  </a:txBody>
                  <a:tcPr anchor="ctr">
                    <a:solidFill>
                      <a:schemeClr val="bg2"/>
                    </a:solidFill>
                  </a:tcPr>
                </a:tc>
                <a:extLst>
                  <a:ext uri="{0D108BD9-81ED-4DB2-BD59-A6C34878D82A}">
                    <a16:rowId xmlns:a16="http://schemas.microsoft.com/office/drawing/2014/main" val="311399236"/>
                  </a:ext>
                </a:extLst>
              </a:tr>
              <a:tr h="370840">
                <a:tc>
                  <a:txBody>
                    <a:bodyPr/>
                    <a:lstStyle/>
                    <a:p>
                      <a:r>
                        <a:rPr lang="en-US" sz="1800" dirty="0"/>
                        <a:t>Subscription assets (GASB 96) </a:t>
                      </a:r>
                      <a:endParaRPr lang="en-US" dirty="0"/>
                    </a:p>
                  </a:txBody>
                  <a:tcPr anchor="ctr">
                    <a:solidFill>
                      <a:schemeClr val="bg2"/>
                    </a:solidFill>
                  </a:tcPr>
                </a:tc>
                <a:tc>
                  <a:txBody>
                    <a:bodyPr/>
                    <a:lstStyle/>
                    <a:p>
                      <a:r>
                        <a:rPr lang="en-US" sz="1800" dirty="0"/>
                        <a:t>Separate from other capital assets</a:t>
                      </a:r>
                      <a:endParaRPr lang="en-US" dirty="0"/>
                    </a:p>
                  </a:txBody>
                  <a:tcPr anchor="ctr">
                    <a:solidFill>
                      <a:schemeClr val="bg2"/>
                    </a:solidFill>
                  </a:tcPr>
                </a:tc>
                <a:extLst>
                  <a:ext uri="{0D108BD9-81ED-4DB2-BD59-A6C34878D82A}">
                    <a16:rowId xmlns:a16="http://schemas.microsoft.com/office/drawing/2014/main" val="1116791920"/>
                  </a:ext>
                </a:extLst>
              </a:tr>
            </a:tbl>
          </a:graphicData>
        </a:graphic>
      </p:graphicFrame>
      <p:sp>
        <p:nvSpPr>
          <p:cNvPr id="2" name="Rectangle 1">
            <a:extLst>
              <a:ext uri="{FF2B5EF4-FFF2-40B4-BE49-F238E27FC236}">
                <a16:creationId xmlns:a16="http://schemas.microsoft.com/office/drawing/2014/main" id="{06D463C0-3F71-CF4E-FB55-A3880F4F6F0C}"/>
              </a:ext>
            </a:extLst>
          </p:cNvPr>
          <p:cNvSpPr/>
          <p:nvPr/>
        </p:nvSpPr>
        <p:spPr>
          <a:xfrm>
            <a:off x="9151882" y="216420"/>
            <a:ext cx="2162287" cy="1227008"/>
          </a:xfrm>
          <a:prstGeom prst="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Fiscal years beginning after June 15, 2025</a:t>
            </a:r>
          </a:p>
        </p:txBody>
      </p:sp>
    </p:spTree>
    <p:extLst>
      <p:ext uri="{BB962C8B-B14F-4D97-AF65-F5344CB8AC3E}">
        <p14:creationId xmlns:p14="http://schemas.microsoft.com/office/powerpoint/2010/main" val="3596916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00F7-C5E3-29E9-1B35-2C994BF32E3D}"/>
              </a:ext>
            </a:extLst>
          </p:cNvPr>
          <p:cNvSpPr>
            <a:spLocks noGrp="1"/>
          </p:cNvSpPr>
          <p:nvPr>
            <p:ph type="title"/>
          </p:nvPr>
        </p:nvSpPr>
        <p:spPr/>
        <p:txBody>
          <a:bodyPr/>
          <a:lstStyle/>
          <a:p>
            <a:r>
              <a:rPr lang="en-US" dirty="0"/>
              <a:t>GASB Projects Being </a:t>
            </a:r>
            <a:br>
              <a:rPr lang="en-US" dirty="0"/>
            </a:br>
            <a:r>
              <a:rPr lang="en-US" dirty="0"/>
              <a:t>Deliberated by the Board</a:t>
            </a:r>
          </a:p>
        </p:txBody>
      </p:sp>
      <p:sp>
        <p:nvSpPr>
          <p:cNvPr id="3" name="Slide Number Placeholder 2">
            <a:extLst>
              <a:ext uri="{FF2B5EF4-FFF2-40B4-BE49-F238E27FC236}">
                <a16:creationId xmlns:a16="http://schemas.microsoft.com/office/drawing/2014/main" id="{A5448822-E455-2A75-CBED-19DB7AFEA894}"/>
              </a:ext>
            </a:extLst>
          </p:cNvPr>
          <p:cNvSpPr>
            <a:spLocks noGrp="1"/>
          </p:cNvSpPr>
          <p:nvPr>
            <p:ph type="sldNum" sz="quarter" idx="10"/>
          </p:nvPr>
        </p:nvSpPr>
        <p:spPr/>
        <p:txBody>
          <a:bodyPr/>
          <a:lstStyle/>
          <a:p>
            <a:fld id="{D8D877B3-D348-4611-9BDB-C5374591D951}" type="slidenum">
              <a:rPr lang="en-US" smtClean="0"/>
              <a:pPr/>
              <a:t>41</a:t>
            </a:fld>
            <a:endParaRPr lang="en-US" dirty="0"/>
          </a:p>
        </p:txBody>
      </p:sp>
      <p:grpSp>
        <p:nvGrpSpPr>
          <p:cNvPr id="4" name="Group 3">
            <a:extLst>
              <a:ext uri="{FF2B5EF4-FFF2-40B4-BE49-F238E27FC236}">
                <a16:creationId xmlns:a16="http://schemas.microsoft.com/office/drawing/2014/main" id="{EF403FA9-CAC8-95B0-52B6-30C0A9A7F0FC}"/>
              </a:ext>
            </a:extLst>
          </p:cNvPr>
          <p:cNvGrpSpPr/>
          <p:nvPr/>
        </p:nvGrpSpPr>
        <p:grpSpPr>
          <a:xfrm>
            <a:off x="246935" y="3172404"/>
            <a:ext cx="482990" cy="504321"/>
            <a:chOff x="246935" y="3172404"/>
            <a:chExt cx="482990" cy="504321"/>
          </a:xfrm>
        </p:grpSpPr>
        <p:sp>
          <p:nvSpPr>
            <p:cNvPr id="5" name="Freeform: Shape 4">
              <a:extLst>
                <a:ext uri="{FF2B5EF4-FFF2-40B4-BE49-F238E27FC236}">
                  <a16:creationId xmlns:a16="http://schemas.microsoft.com/office/drawing/2014/main" id="{E8DC82C5-28CD-D21E-4ADA-1C690A0635E6}"/>
                </a:ext>
              </a:extLst>
            </p:cNvPr>
            <p:cNvSpPr/>
            <p:nvPr/>
          </p:nvSpPr>
          <p:spPr>
            <a:xfrm>
              <a:off x="508269" y="3436169"/>
              <a:ext cx="221656" cy="240555"/>
            </a:xfrm>
            <a:custGeom>
              <a:avLst/>
              <a:gdLst>
                <a:gd name="connsiteX0" fmla="*/ 0 w 221656"/>
                <a:gd name="connsiteY0" fmla="*/ 94774 h 240555"/>
                <a:gd name="connsiteX1" fmla="*/ 96377 w 221656"/>
                <a:gd name="connsiteY1" fmla="*/ 240556 h 240555"/>
                <a:gd name="connsiteX2" fmla="*/ 221656 w 221656"/>
                <a:gd name="connsiteY2" fmla="*/ 240556 h 240555"/>
                <a:gd name="connsiteX3" fmla="*/ 62667 w 221656"/>
                <a:gd name="connsiteY3" fmla="*/ 0 h 240555"/>
                <a:gd name="connsiteX4" fmla="*/ 0 w 221656"/>
                <a:gd name="connsiteY4" fmla="*/ 94774 h 24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56" h="240555">
                  <a:moveTo>
                    <a:pt x="0" y="94774"/>
                  </a:moveTo>
                  <a:lnTo>
                    <a:pt x="96377" y="240556"/>
                  </a:lnTo>
                  <a:lnTo>
                    <a:pt x="221656" y="240556"/>
                  </a:lnTo>
                  <a:lnTo>
                    <a:pt x="62667" y="0"/>
                  </a:lnTo>
                  <a:lnTo>
                    <a:pt x="0" y="94774"/>
                  </a:lnTo>
                  <a:close/>
                </a:path>
              </a:pathLst>
            </a:custGeom>
            <a:solidFill>
              <a:schemeClr val="bg1"/>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F435E421-5DB1-8720-0062-BA3D4B0A351C}"/>
                </a:ext>
              </a:extLst>
            </p:cNvPr>
            <p:cNvSpPr/>
            <p:nvPr/>
          </p:nvSpPr>
          <p:spPr>
            <a:xfrm>
              <a:off x="508269" y="3172404"/>
              <a:ext cx="197285" cy="203640"/>
            </a:xfrm>
            <a:custGeom>
              <a:avLst/>
              <a:gdLst>
                <a:gd name="connsiteX0" fmla="*/ 105440 w 197285"/>
                <a:gd name="connsiteY0" fmla="*/ 138929 h 203640"/>
                <a:gd name="connsiteX1" fmla="*/ 62667 w 197285"/>
                <a:gd name="connsiteY1" fmla="*/ 203641 h 203640"/>
                <a:gd name="connsiteX2" fmla="*/ 105440 w 197285"/>
                <a:gd name="connsiteY2" fmla="*/ 138929 h 203640"/>
                <a:gd name="connsiteX3" fmla="*/ 115719 w 197285"/>
                <a:gd name="connsiteY3" fmla="*/ 123400 h 203640"/>
                <a:gd name="connsiteX4" fmla="*/ 105440 w 197285"/>
                <a:gd name="connsiteY4" fmla="*/ 138929 h 203640"/>
                <a:gd name="connsiteX5" fmla="*/ 71951 w 197285"/>
                <a:gd name="connsiteY5" fmla="*/ 0 h 203640"/>
                <a:gd name="connsiteX6" fmla="*/ 0 w 197285"/>
                <a:gd name="connsiteY6" fmla="*/ 108866 h 203640"/>
                <a:gd name="connsiteX7" fmla="*/ 19839 w 197285"/>
                <a:gd name="connsiteY7" fmla="*/ 138929 h 203640"/>
                <a:gd name="connsiteX8" fmla="*/ 62612 w 197285"/>
                <a:gd name="connsiteY8" fmla="*/ 203641 h 203640"/>
                <a:gd name="connsiteX9" fmla="*/ 115664 w 197285"/>
                <a:gd name="connsiteY9" fmla="*/ 123345 h 203640"/>
                <a:gd name="connsiteX10" fmla="*/ 197286 w 197285"/>
                <a:gd name="connsiteY10" fmla="*/ 0 h 203640"/>
                <a:gd name="connsiteX11" fmla="*/ 72006 w 197285"/>
                <a:gd name="connsiteY11"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285" h="203640">
                  <a:moveTo>
                    <a:pt x="105440" y="138929"/>
                  </a:moveTo>
                  <a:lnTo>
                    <a:pt x="62667" y="203641"/>
                  </a:lnTo>
                  <a:lnTo>
                    <a:pt x="105440" y="138929"/>
                  </a:lnTo>
                  <a:lnTo>
                    <a:pt x="115719" y="123400"/>
                  </a:lnTo>
                  <a:lnTo>
                    <a:pt x="105440" y="138929"/>
                  </a:lnTo>
                  <a:close/>
                  <a:moveTo>
                    <a:pt x="71951" y="0"/>
                  </a:moveTo>
                  <a:lnTo>
                    <a:pt x="0" y="108866"/>
                  </a:lnTo>
                  <a:lnTo>
                    <a:pt x="19839" y="138929"/>
                  </a:lnTo>
                  <a:lnTo>
                    <a:pt x="62612" y="203641"/>
                  </a:lnTo>
                  <a:lnTo>
                    <a:pt x="115664" y="123345"/>
                  </a:lnTo>
                  <a:lnTo>
                    <a:pt x="197286" y="0"/>
                  </a:lnTo>
                  <a:lnTo>
                    <a:pt x="72006" y="0"/>
                  </a:lnTo>
                  <a:close/>
                </a:path>
              </a:pathLst>
            </a:custGeom>
            <a:solidFill>
              <a:schemeClr val="bg1"/>
            </a:solidFill>
            <a:ln w="0"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77E5E5E9-7F0C-5912-B8DC-2AAE41F40928}"/>
                </a:ext>
              </a:extLst>
            </p:cNvPr>
            <p:cNvSpPr/>
            <p:nvPr/>
          </p:nvSpPr>
          <p:spPr>
            <a:xfrm>
              <a:off x="246935" y="3172404"/>
              <a:ext cx="304162" cy="504321"/>
            </a:xfrm>
            <a:custGeom>
              <a:avLst/>
              <a:gdLst>
                <a:gd name="connsiteX0" fmla="*/ 24371 w 304162"/>
                <a:gd name="connsiteY0" fmla="*/ 0 h 504321"/>
                <a:gd name="connsiteX1" fmla="*/ 178828 w 304162"/>
                <a:gd name="connsiteY1" fmla="*/ 233703 h 504321"/>
                <a:gd name="connsiteX2" fmla="*/ 178828 w 304162"/>
                <a:gd name="connsiteY2" fmla="*/ 233703 h 504321"/>
                <a:gd name="connsiteX3" fmla="*/ 0 w 304162"/>
                <a:gd name="connsiteY3" fmla="*/ 504322 h 504321"/>
                <a:gd name="connsiteX4" fmla="*/ 125279 w 304162"/>
                <a:gd name="connsiteY4" fmla="*/ 504322 h 504321"/>
                <a:gd name="connsiteX5" fmla="*/ 241495 w 304162"/>
                <a:gd name="connsiteY5" fmla="*/ 328478 h 504321"/>
                <a:gd name="connsiteX6" fmla="*/ 304162 w 304162"/>
                <a:gd name="connsiteY6" fmla="*/ 233703 h 504321"/>
                <a:gd name="connsiteX7" fmla="*/ 241495 w 304162"/>
                <a:gd name="connsiteY7" fmla="*/ 138929 h 504321"/>
                <a:gd name="connsiteX8" fmla="*/ 149705 w 304162"/>
                <a:gd name="connsiteY8" fmla="*/ 0 h 504321"/>
                <a:gd name="connsiteX9" fmla="*/ 24371 w 304162"/>
                <a:gd name="connsiteY9" fmla="*/ 0 h 50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162" h="504321">
                  <a:moveTo>
                    <a:pt x="24371" y="0"/>
                  </a:moveTo>
                  <a:lnTo>
                    <a:pt x="178828" y="233703"/>
                  </a:lnTo>
                  <a:lnTo>
                    <a:pt x="178828" y="233703"/>
                  </a:lnTo>
                  <a:lnTo>
                    <a:pt x="0" y="504322"/>
                  </a:lnTo>
                  <a:lnTo>
                    <a:pt x="125279" y="504322"/>
                  </a:lnTo>
                  <a:lnTo>
                    <a:pt x="241495" y="328478"/>
                  </a:lnTo>
                  <a:lnTo>
                    <a:pt x="304162" y="233703"/>
                  </a:lnTo>
                  <a:lnTo>
                    <a:pt x="241495" y="138929"/>
                  </a:lnTo>
                  <a:lnTo>
                    <a:pt x="149705" y="0"/>
                  </a:lnTo>
                  <a:lnTo>
                    <a:pt x="24371" y="0"/>
                  </a:lnTo>
                  <a:close/>
                </a:path>
              </a:pathLst>
            </a:custGeom>
            <a:solidFill>
              <a:srgbClr val="F4A81D"/>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929063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3789F-78ED-A5CA-DC9A-55FC94377AD8}"/>
              </a:ext>
            </a:extLst>
          </p:cNvPr>
          <p:cNvSpPr>
            <a:spLocks noGrp="1"/>
          </p:cNvSpPr>
          <p:nvPr>
            <p:ph type="title"/>
          </p:nvPr>
        </p:nvSpPr>
        <p:spPr/>
        <p:txBody>
          <a:bodyPr/>
          <a:lstStyle/>
          <a:p>
            <a:r>
              <a:rPr lang="en-US" sz="3600" dirty="0">
                <a:solidFill>
                  <a:schemeClr val="tx2"/>
                </a:solidFill>
              </a:rPr>
              <a:t>Infrastructure Assets</a:t>
            </a:r>
            <a:endParaRPr lang="en-US" dirty="0">
              <a:solidFill>
                <a:schemeClr val="tx2"/>
              </a:solidFill>
            </a:endParaRPr>
          </a:p>
        </p:txBody>
      </p:sp>
      <p:graphicFrame>
        <p:nvGraphicFramePr>
          <p:cNvPr id="2" name="Content Placeholder 1">
            <a:extLst>
              <a:ext uri="{FF2B5EF4-FFF2-40B4-BE49-F238E27FC236}">
                <a16:creationId xmlns:a16="http://schemas.microsoft.com/office/drawing/2014/main" id="{C88065D0-3F82-ECF5-6A4D-CF7B8DD32E28}"/>
              </a:ext>
            </a:extLst>
          </p:cNvPr>
          <p:cNvGraphicFramePr>
            <a:graphicFrameLocks noGrp="1"/>
          </p:cNvGraphicFramePr>
          <p:nvPr>
            <p:ph idx="1"/>
          </p:nvPr>
        </p:nvGraphicFramePr>
        <p:xfrm>
          <a:off x="1066800" y="1414130"/>
          <a:ext cx="10058400" cy="5004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4752816-9C98-AEA6-38BE-ED53C25C59DF}"/>
              </a:ext>
            </a:extLst>
          </p:cNvPr>
          <p:cNvSpPr>
            <a:spLocks noGrp="1"/>
          </p:cNvSpPr>
          <p:nvPr>
            <p:ph type="sldNum" sz="quarter" idx="10"/>
          </p:nvPr>
        </p:nvSpPr>
        <p:spPr/>
        <p:txBody>
          <a:bodyPr/>
          <a:lstStyle/>
          <a:p>
            <a:fld id="{86CB4B4D-7CA3-9044-876B-883B54F8677D}" type="slidenum">
              <a:rPr lang="en-US" smtClean="0"/>
              <a:t>42</a:t>
            </a:fld>
            <a:endParaRPr lang="en-US" dirty="0"/>
          </a:p>
        </p:txBody>
      </p:sp>
      <p:sp>
        <p:nvSpPr>
          <p:cNvPr id="8" name="Rectangle 7">
            <a:extLst>
              <a:ext uri="{FF2B5EF4-FFF2-40B4-BE49-F238E27FC236}">
                <a16:creationId xmlns:a16="http://schemas.microsoft.com/office/drawing/2014/main" id="{8FEB12C9-1F12-5D31-58D3-72D201576B4E}"/>
              </a:ext>
            </a:extLst>
          </p:cNvPr>
          <p:cNvSpPr/>
          <p:nvPr/>
        </p:nvSpPr>
        <p:spPr>
          <a:xfrm>
            <a:off x="6188150" y="265814"/>
            <a:ext cx="5720316" cy="10100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Preliminary Views document issued October 10, 2024</a:t>
            </a:r>
          </a:p>
          <a:p>
            <a:pPr algn="ctr"/>
            <a:r>
              <a:rPr lang="en-US" dirty="0">
                <a:solidFill>
                  <a:schemeClr val="tx1"/>
                </a:solidFill>
              </a:rPr>
              <a:t>Comments due January 17, 2025</a:t>
            </a:r>
          </a:p>
        </p:txBody>
      </p:sp>
    </p:spTree>
    <p:extLst>
      <p:ext uri="{BB962C8B-B14F-4D97-AF65-F5344CB8AC3E}">
        <p14:creationId xmlns:p14="http://schemas.microsoft.com/office/powerpoint/2010/main" val="2663773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3789F-78ED-A5CA-DC9A-55FC94377AD8}"/>
              </a:ext>
            </a:extLst>
          </p:cNvPr>
          <p:cNvSpPr>
            <a:spLocks noGrp="1"/>
          </p:cNvSpPr>
          <p:nvPr>
            <p:ph type="title"/>
          </p:nvPr>
        </p:nvSpPr>
        <p:spPr/>
        <p:txBody>
          <a:bodyPr/>
          <a:lstStyle/>
          <a:p>
            <a:r>
              <a:rPr lang="en-US" sz="3600" dirty="0">
                <a:solidFill>
                  <a:schemeClr val="tx2"/>
                </a:solidFill>
              </a:rPr>
              <a:t>Subsequent Events</a:t>
            </a:r>
            <a:endParaRPr lang="en-US" dirty="0">
              <a:solidFill>
                <a:schemeClr val="tx2"/>
              </a:solidFill>
            </a:endParaRPr>
          </a:p>
        </p:txBody>
      </p:sp>
      <p:graphicFrame>
        <p:nvGraphicFramePr>
          <p:cNvPr id="2" name="Content Placeholder 1">
            <a:extLst>
              <a:ext uri="{FF2B5EF4-FFF2-40B4-BE49-F238E27FC236}">
                <a16:creationId xmlns:a16="http://schemas.microsoft.com/office/drawing/2014/main" id="{A6276E11-9DCC-63E7-1670-9299481A9F80}"/>
              </a:ext>
            </a:extLst>
          </p:cNvPr>
          <p:cNvGraphicFramePr>
            <a:graphicFrameLocks noGrp="1"/>
          </p:cNvGraphicFramePr>
          <p:nvPr>
            <p:ph idx="1"/>
          </p:nvPr>
        </p:nvGraphicFramePr>
        <p:xfrm>
          <a:off x="1066800" y="1414130"/>
          <a:ext cx="10058400" cy="5004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4752816-9C98-AEA6-38BE-ED53C25C59DF}"/>
              </a:ext>
            </a:extLst>
          </p:cNvPr>
          <p:cNvSpPr>
            <a:spLocks noGrp="1"/>
          </p:cNvSpPr>
          <p:nvPr>
            <p:ph type="sldNum" sz="quarter" idx="10"/>
          </p:nvPr>
        </p:nvSpPr>
        <p:spPr/>
        <p:txBody>
          <a:bodyPr/>
          <a:lstStyle/>
          <a:p>
            <a:fld id="{86CB4B4D-7CA3-9044-876B-883B54F8677D}" type="slidenum">
              <a:rPr lang="en-US" smtClean="0"/>
              <a:t>43</a:t>
            </a:fld>
            <a:endParaRPr lang="en-US" dirty="0"/>
          </a:p>
        </p:txBody>
      </p:sp>
      <p:sp>
        <p:nvSpPr>
          <p:cNvPr id="8" name="Rectangle 7">
            <a:extLst>
              <a:ext uri="{FF2B5EF4-FFF2-40B4-BE49-F238E27FC236}">
                <a16:creationId xmlns:a16="http://schemas.microsoft.com/office/drawing/2014/main" id="{8FEB12C9-1F12-5D31-58D3-72D201576B4E}"/>
              </a:ext>
            </a:extLst>
          </p:cNvPr>
          <p:cNvSpPr/>
          <p:nvPr/>
        </p:nvSpPr>
        <p:spPr>
          <a:xfrm>
            <a:off x="7230140" y="265814"/>
            <a:ext cx="4678325" cy="10100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Exposure Draft issued November 25, 2024</a:t>
            </a:r>
          </a:p>
          <a:p>
            <a:pPr algn="ctr"/>
            <a:r>
              <a:rPr lang="en-US" dirty="0">
                <a:solidFill>
                  <a:schemeClr val="tx1"/>
                </a:solidFill>
              </a:rPr>
              <a:t>Comments due February 21, 2025</a:t>
            </a:r>
          </a:p>
        </p:txBody>
      </p:sp>
    </p:spTree>
    <p:extLst>
      <p:ext uri="{BB962C8B-B14F-4D97-AF65-F5344CB8AC3E}">
        <p14:creationId xmlns:p14="http://schemas.microsoft.com/office/powerpoint/2010/main" val="2908341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3789F-78ED-A5CA-DC9A-55FC94377AD8}"/>
              </a:ext>
            </a:extLst>
          </p:cNvPr>
          <p:cNvSpPr>
            <a:spLocks noGrp="1"/>
          </p:cNvSpPr>
          <p:nvPr>
            <p:ph type="title"/>
          </p:nvPr>
        </p:nvSpPr>
        <p:spPr/>
        <p:txBody>
          <a:bodyPr/>
          <a:lstStyle/>
          <a:p>
            <a:r>
              <a:rPr lang="en-US" sz="3600" dirty="0">
                <a:solidFill>
                  <a:schemeClr val="tx2"/>
                </a:solidFill>
              </a:rPr>
              <a:t>Implementation Guide </a:t>
            </a:r>
            <a:br>
              <a:rPr lang="en-US" sz="3600" dirty="0">
                <a:solidFill>
                  <a:schemeClr val="tx2"/>
                </a:solidFill>
              </a:rPr>
            </a:br>
            <a:r>
              <a:rPr lang="en-US" sz="3600" dirty="0">
                <a:solidFill>
                  <a:schemeClr val="tx2"/>
                </a:solidFill>
              </a:rPr>
              <a:t>Update – 2025</a:t>
            </a:r>
            <a:endParaRPr lang="en-US" dirty="0">
              <a:solidFill>
                <a:schemeClr val="tx2"/>
              </a:solidFill>
            </a:endParaRPr>
          </a:p>
        </p:txBody>
      </p:sp>
      <p:sp>
        <p:nvSpPr>
          <p:cNvPr id="4" name="Slide Number Placeholder 3">
            <a:extLst>
              <a:ext uri="{FF2B5EF4-FFF2-40B4-BE49-F238E27FC236}">
                <a16:creationId xmlns:a16="http://schemas.microsoft.com/office/drawing/2014/main" id="{D4752816-9C98-AEA6-38BE-ED53C25C59DF}"/>
              </a:ext>
            </a:extLst>
          </p:cNvPr>
          <p:cNvSpPr>
            <a:spLocks noGrp="1"/>
          </p:cNvSpPr>
          <p:nvPr>
            <p:ph type="sldNum" sz="quarter" idx="10"/>
          </p:nvPr>
        </p:nvSpPr>
        <p:spPr/>
        <p:txBody>
          <a:bodyPr/>
          <a:lstStyle/>
          <a:p>
            <a:fld id="{86CB4B4D-7CA3-9044-876B-883B54F8677D}" type="slidenum">
              <a:rPr lang="en-US" smtClean="0"/>
              <a:t>44</a:t>
            </a:fld>
            <a:endParaRPr lang="en-US" dirty="0"/>
          </a:p>
        </p:txBody>
      </p:sp>
      <p:sp>
        <p:nvSpPr>
          <p:cNvPr id="8" name="Rectangle 7">
            <a:extLst>
              <a:ext uri="{FF2B5EF4-FFF2-40B4-BE49-F238E27FC236}">
                <a16:creationId xmlns:a16="http://schemas.microsoft.com/office/drawing/2014/main" id="{8FEB12C9-1F12-5D31-58D3-72D201576B4E}"/>
              </a:ext>
            </a:extLst>
          </p:cNvPr>
          <p:cNvSpPr/>
          <p:nvPr/>
        </p:nvSpPr>
        <p:spPr>
          <a:xfrm>
            <a:off x="7336465" y="265814"/>
            <a:ext cx="4572000" cy="10100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Exposure Draft issued November 25, 2024</a:t>
            </a:r>
          </a:p>
          <a:p>
            <a:pPr algn="ctr"/>
            <a:r>
              <a:rPr lang="en-US" dirty="0">
                <a:solidFill>
                  <a:schemeClr val="tx1"/>
                </a:solidFill>
              </a:rPr>
              <a:t>Comments due January 24, 2025</a:t>
            </a:r>
          </a:p>
        </p:txBody>
      </p:sp>
      <p:graphicFrame>
        <p:nvGraphicFramePr>
          <p:cNvPr id="6" name="Content Placeholder 5">
            <a:extLst>
              <a:ext uri="{FF2B5EF4-FFF2-40B4-BE49-F238E27FC236}">
                <a16:creationId xmlns:a16="http://schemas.microsoft.com/office/drawing/2014/main" id="{F5A6F93B-A9EC-D1EC-C684-B3E272B573EF}"/>
              </a:ext>
            </a:extLst>
          </p:cNvPr>
          <p:cNvGraphicFramePr>
            <a:graphicFrameLocks noGrp="1"/>
          </p:cNvGraphicFramePr>
          <p:nvPr>
            <p:ph idx="1"/>
            <p:extLst>
              <p:ext uri="{D42A27DB-BD31-4B8C-83A1-F6EECF244321}">
                <p14:modId xmlns:p14="http://schemas.microsoft.com/office/powerpoint/2010/main" val="2052048142"/>
              </p:ext>
            </p:extLst>
          </p:nvPr>
        </p:nvGraphicFramePr>
        <p:xfrm>
          <a:off x="1066800" y="1825624"/>
          <a:ext cx="10058400" cy="4593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7361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3789F-78ED-A5CA-DC9A-55FC94377AD8}"/>
              </a:ext>
            </a:extLst>
          </p:cNvPr>
          <p:cNvSpPr>
            <a:spLocks noGrp="1"/>
          </p:cNvSpPr>
          <p:nvPr>
            <p:ph type="title"/>
          </p:nvPr>
        </p:nvSpPr>
        <p:spPr/>
        <p:txBody>
          <a:bodyPr/>
          <a:lstStyle/>
          <a:p>
            <a:r>
              <a:rPr lang="en-US" sz="3600" dirty="0">
                <a:solidFill>
                  <a:schemeClr val="tx2"/>
                </a:solidFill>
              </a:rPr>
              <a:t>Going Concern Uncertainties </a:t>
            </a:r>
            <a:br>
              <a:rPr lang="en-US" sz="3600" dirty="0">
                <a:solidFill>
                  <a:schemeClr val="tx2"/>
                </a:solidFill>
              </a:rPr>
            </a:br>
            <a:r>
              <a:rPr lang="en-US" sz="3600" dirty="0">
                <a:solidFill>
                  <a:schemeClr val="tx2"/>
                </a:solidFill>
              </a:rPr>
              <a:t>and Severe Financial Stress</a:t>
            </a:r>
            <a:endParaRPr lang="en-US" dirty="0">
              <a:solidFill>
                <a:schemeClr val="tx2"/>
              </a:solidFill>
            </a:endParaRPr>
          </a:p>
        </p:txBody>
      </p:sp>
      <p:sp>
        <p:nvSpPr>
          <p:cNvPr id="4" name="Slide Number Placeholder 3">
            <a:extLst>
              <a:ext uri="{FF2B5EF4-FFF2-40B4-BE49-F238E27FC236}">
                <a16:creationId xmlns:a16="http://schemas.microsoft.com/office/drawing/2014/main" id="{D4752816-9C98-AEA6-38BE-ED53C25C59DF}"/>
              </a:ext>
            </a:extLst>
          </p:cNvPr>
          <p:cNvSpPr>
            <a:spLocks noGrp="1"/>
          </p:cNvSpPr>
          <p:nvPr>
            <p:ph type="sldNum" sz="quarter" idx="10"/>
          </p:nvPr>
        </p:nvSpPr>
        <p:spPr/>
        <p:txBody>
          <a:bodyPr/>
          <a:lstStyle/>
          <a:p>
            <a:fld id="{86CB4B4D-7CA3-9044-876B-883B54F8677D}" type="slidenum">
              <a:rPr lang="en-US" smtClean="0"/>
              <a:t>45</a:t>
            </a:fld>
            <a:endParaRPr lang="en-US" dirty="0"/>
          </a:p>
        </p:txBody>
      </p:sp>
      <p:sp>
        <p:nvSpPr>
          <p:cNvPr id="8" name="Rectangle 7">
            <a:extLst>
              <a:ext uri="{FF2B5EF4-FFF2-40B4-BE49-F238E27FC236}">
                <a16:creationId xmlns:a16="http://schemas.microsoft.com/office/drawing/2014/main" id="{8FEB12C9-1F12-5D31-58D3-72D201576B4E}"/>
              </a:ext>
            </a:extLst>
          </p:cNvPr>
          <p:cNvSpPr/>
          <p:nvPr/>
        </p:nvSpPr>
        <p:spPr>
          <a:xfrm>
            <a:off x="7857460" y="265814"/>
            <a:ext cx="4051005" cy="10100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Preliminary Views document originally expected December 2024, now likely early 2025</a:t>
            </a:r>
          </a:p>
        </p:txBody>
      </p:sp>
      <p:graphicFrame>
        <p:nvGraphicFramePr>
          <p:cNvPr id="2" name="Content Placeholder 1">
            <a:extLst>
              <a:ext uri="{FF2B5EF4-FFF2-40B4-BE49-F238E27FC236}">
                <a16:creationId xmlns:a16="http://schemas.microsoft.com/office/drawing/2014/main" id="{0A98CBF4-44E3-D809-DED1-48A0FB209156}"/>
              </a:ext>
            </a:extLst>
          </p:cNvPr>
          <p:cNvGraphicFramePr>
            <a:graphicFrameLocks noGrp="1"/>
          </p:cNvGraphicFramePr>
          <p:nvPr>
            <p:ph idx="1"/>
          </p:nvPr>
        </p:nvGraphicFramePr>
        <p:xfrm>
          <a:off x="1066800" y="1825625"/>
          <a:ext cx="100584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197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3789F-78ED-A5CA-DC9A-55FC94377AD8}"/>
              </a:ext>
            </a:extLst>
          </p:cNvPr>
          <p:cNvSpPr>
            <a:spLocks noGrp="1"/>
          </p:cNvSpPr>
          <p:nvPr>
            <p:ph type="title"/>
          </p:nvPr>
        </p:nvSpPr>
        <p:spPr>
          <a:xfrm>
            <a:off x="1066799" y="365124"/>
            <a:ext cx="10150549" cy="1371600"/>
          </a:xfrm>
        </p:spPr>
        <p:txBody>
          <a:bodyPr/>
          <a:lstStyle/>
          <a:p>
            <a:r>
              <a:rPr lang="en-US" sz="3600" dirty="0">
                <a:solidFill>
                  <a:schemeClr val="tx2"/>
                </a:solidFill>
              </a:rPr>
              <a:t>Going Concern Uncertainties and Severe Financial Stress – Major Tentative Board Decisions</a:t>
            </a:r>
            <a:endParaRPr lang="en-US" dirty="0">
              <a:solidFill>
                <a:schemeClr val="tx2"/>
              </a:solidFill>
            </a:endParaRPr>
          </a:p>
        </p:txBody>
      </p:sp>
      <p:sp>
        <p:nvSpPr>
          <p:cNvPr id="4" name="Slide Number Placeholder 3">
            <a:extLst>
              <a:ext uri="{FF2B5EF4-FFF2-40B4-BE49-F238E27FC236}">
                <a16:creationId xmlns:a16="http://schemas.microsoft.com/office/drawing/2014/main" id="{D4752816-9C98-AEA6-38BE-ED53C25C59DF}"/>
              </a:ext>
            </a:extLst>
          </p:cNvPr>
          <p:cNvSpPr>
            <a:spLocks noGrp="1"/>
          </p:cNvSpPr>
          <p:nvPr>
            <p:ph type="sldNum" sz="quarter" idx="10"/>
          </p:nvPr>
        </p:nvSpPr>
        <p:spPr/>
        <p:txBody>
          <a:bodyPr/>
          <a:lstStyle/>
          <a:p>
            <a:fld id="{86CB4B4D-7CA3-9044-876B-883B54F8677D}" type="slidenum">
              <a:rPr lang="en-US" smtClean="0"/>
              <a:t>46</a:t>
            </a:fld>
            <a:endParaRPr lang="en-US" dirty="0"/>
          </a:p>
        </p:txBody>
      </p:sp>
      <p:graphicFrame>
        <p:nvGraphicFramePr>
          <p:cNvPr id="9" name="Content Placeholder 8">
            <a:extLst>
              <a:ext uri="{FF2B5EF4-FFF2-40B4-BE49-F238E27FC236}">
                <a16:creationId xmlns:a16="http://schemas.microsoft.com/office/drawing/2014/main" id="{726B9AEC-2D39-BA91-EF02-F2D8C25145B0}"/>
              </a:ext>
            </a:extLst>
          </p:cNvPr>
          <p:cNvGraphicFramePr>
            <a:graphicFrameLocks noGrp="1"/>
          </p:cNvGraphicFramePr>
          <p:nvPr>
            <p:ph idx="1"/>
          </p:nvPr>
        </p:nvGraphicFramePr>
        <p:xfrm>
          <a:off x="1066800" y="1825625"/>
          <a:ext cx="100584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5415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A378F4A-4BEB-5783-9E1C-8B4CFE9868DB}"/>
              </a:ext>
            </a:extLst>
          </p:cNvPr>
          <p:cNvSpPr>
            <a:spLocks noGrp="1"/>
          </p:cNvSpPr>
          <p:nvPr>
            <p:ph type="body" sz="quarter" idx="12"/>
          </p:nvPr>
        </p:nvSpPr>
        <p:spPr/>
        <p:txBody>
          <a:bodyPr/>
          <a:lstStyle/>
          <a:p>
            <a:r>
              <a:rPr lang="en-US" dirty="0"/>
              <a:t>Thank you</a:t>
            </a:r>
          </a:p>
        </p:txBody>
      </p:sp>
      <p:sp>
        <p:nvSpPr>
          <p:cNvPr id="5" name="Slide Number Placeholder 4">
            <a:extLst>
              <a:ext uri="{FF2B5EF4-FFF2-40B4-BE49-F238E27FC236}">
                <a16:creationId xmlns:a16="http://schemas.microsoft.com/office/drawing/2014/main" id="{224F20BA-CA2B-32B8-A6F0-A5E82A72D407}"/>
              </a:ext>
            </a:extLst>
          </p:cNvPr>
          <p:cNvSpPr>
            <a:spLocks noGrp="1"/>
          </p:cNvSpPr>
          <p:nvPr>
            <p:ph type="sldNum" sz="quarter" idx="10"/>
          </p:nvPr>
        </p:nvSpPr>
        <p:spPr/>
        <p:txBody>
          <a:bodyPr/>
          <a:lstStyle/>
          <a:p>
            <a:fld id="{D8D877B3-D348-4611-9BDB-C5374591D951}" type="slidenum">
              <a:rPr lang="en-US" smtClean="0"/>
              <a:pPr/>
              <a:t>47</a:t>
            </a:fld>
            <a:endParaRPr lang="en-US" dirty="0"/>
          </a:p>
        </p:txBody>
      </p:sp>
      <p:sp>
        <p:nvSpPr>
          <p:cNvPr id="3" name="Text Placeholder 2">
            <a:extLst>
              <a:ext uri="{FF2B5EF4-FFF2-40B4-BE49-F238E27FC236}">
                <a16:creationId xmlns:a16="http://schemas.microsoft.com/office/drawing/2014/main" id="{5E1B0043-77AE-035D-70B9-266454C6C3B1}"/>
              </a:ext>
            </a:extLst>
          </p:cNvPr>
          <p:cNvSpPr>
            <a:spLocks noGrp="1"/>
          </p:cNvSpPr>
          <p:nvPr>
            <p:ph type="body" sz="quarter" idx="13"/>
          </p:nvPr>
        </p:nvSpPr>
        <p:spPr>
          <a:xfrm>
            <a:off x="1866898" y="3294120"/>
            <a:ext cx="4959203" cy="1806885"/>
          </a:xfrm>
        </p:spPr>
        <p:txBody>
          <a:bodyPr>
            <a:normAutofit lnSpcReduction="10000"/>
          </a:bodyPr>
          <a:lstStyle/>
          <a:p>
            <a:r>
              <a:rPr lang="en-US" dirty="0"/>
              <a:t>Tony Boras</a:t>
            </a:r>
          </a:p>
          <a:p>
            <a:r>
              <a:rPr lang="en-US" dirty="0"/>
              <a:t>(630) 706-2053</a:t>
            </a:r>
          </a:p>
          <a:p>
            <a:r>
              <a:rPr lang="en-US" dirty="0">
                <a:hlinkClick r:id="rId3"/>
              </a:rPr>
              <a:t>tony.boras@crowe.com</a:t>
            </a:r>
            <a:endParaRPr lang="en-US" dirty="0"/>
          </a:p>
          <a:p>
            <a:r>
              <a:rPr lang="en-US" i="0" dirty="0">
                <a:effectLst/>
                <a:latin typeface="+mj-lt"/>
                <a:hlinkClick r:id="rId4"/>
              </a:rPr>
              <a:t>linkedin.com/in/tony-boras-5819396</a:t>
            </a:r>
            <a:endParaRPr lang="en-US" sz="1800" i="0" dirty="0">
              <a:effectLst/>
              <a:latin typeface="+mj-lt"/>
            </a:endParaRPr>
          </a:p>
          <a:p>
            <a:r>
              <a:rPr lang="en-US" dirty="0">
                <a:hlinkClick r:id="rId5"/>
              </a:rPr>
              <a:t>www.crowe.com</a:t>
            </a:r>
            <a:endParaRPr lang="en-US" dirty="0"/>
          </a:p>
          <a:p>
            <a:r>
              <a:rPr lang="en-US" dirty="0">
                <a:hlinkClick r:id="rId6"/>
              </a:rPr>
              <a:t>www.crowe.com/industries/public-sector</a:t>
            </a:r>
            <a:endParaRPr lang="en-US" dirty="0"/>
          </a:p>
          <a:p>
            <a:endParaRPr lang="en-US" dirty="0"/>
          </a:p>
          <a:p>
            <a:endParaRPr lang="en-US" dirty="0"/>
          </a:p>
        </p:txBody>
      </p:sp>
      <p:pic>
        <p:nvPicPr>
          <p:cNvPr id="6" name="Picture 5">
            <a:extLst>
              <a:ext uri="{FF2B5EF4-FFF2-40B4-BE49-F238E27FC236}">
                <a16:creationId xmlns:a16="http://schemas.microsoft.com/office/drawing/2014/main" id="{6CB6F58B-FEAA-D38F-4B46-A10F3B4A3E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5544" y="2275936"/>
            <a:ext cx="5623560" cy="2294412"/>
          </a:xfrm>
          <a:prstGeom prst="rect">
            <a:avLst/>
          </a:prstGeom>
          <a:ln>
            <a:solidFill>
              <a:schemeClr val="bg1"/>
            </a:solidFill>
          </a:ln>
        </p:spPr>
      </p:pic>
      <p:sp>
        <p:nvSpPr>
          <p:cNvPr id="8" name="TextBox 7">
            <a:extLst>
              <a:ext uri="{FF2B5EF4-FFF2-40B4-BE49-F238E27FC236}">
                <a16:creationId xmlns:a16="http://schemas.microsoft.com/office/drawing/2014/main" id="{D9DB2807-76FA-F8F3-4AE0-3D0CCE3BA71A}"/>
              </a:ext>
            </a:extLst>
          </p:cNvPr>
          <p:cNvSpPr txBox="1"/>
          <p:nvPr/>
        </p:nvSpPr>
        <p:spPr>
          <a:xfrm>
            <a:off x="5962206" y="1460577"/>
            <a:ext cx="6097772" cy="646331"/>
          </a:xfrm>
          <a:prstGeom prst="rect">
            <a:avLst/>
          </a:prstGeom>
          <a:noFill/>
        </p:spPr>
        <p:txBody>
          <a:bodyPr wrap="square">
            <a:spAutoFit/>
          </a:bodyPr>
          <a:lstStyle/>
          <a:p>
            <a:pPr lvl="0" indent="9144">
              <a:spcBef>
                <a:spcPts val="1100"/>
              </a:spcBef>
            </a:pPr>
            <a:r>
              <a:rPr lang="en-US" sz="1800" dirty="0">
                <a:solidFill>
                  <a:schemeClr val="bg1"/>
                </a:solidFill>
                <a:latin typeface="Arial" panose="020B0604020202020204" pitchFamily="34" charset="0"/>
                <a:ea typeface="Times New Roman" panose="02020603050405020304" pitchFamily="18" charset="0"/>
              </a:rPr>
              <a:t>The GASB Governmental Accounting Research System (GARS) can be accessed for free at </a:t>
            </a:r>
            <a:r>
              <a:rPr lang="en-US" sz="1800" dirty="0">
                <a:solidFill>
                  <a:schemeClr val="bg1"/>
                </a:solidFill>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https://gars.gasb.org</a:t>
            </a:r>
            <a:endParaRPr lang="en-US" sz="1800" dirty="0">
              <a:solidFill>
                <a:schemeClr val="bg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9357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00F7-C5E3-29E9-1B35-2C994BF32E3D}"/>
              </a:ext>
            </a:extLst>
          </p:cNvPr>
          <p:cNvSpPr>
            <a:spLocks noGrp="1"/>
          </p:cNvSpPr>
          <p:nvPr>
            <p:ph type="title"/>
          </p:nvPr>
        </p:nvSpPr>
        <p:spPr/>
        <p:txBody>
          <a:bodyPr/>
          <a:lstStyle/>
          <a:p>
            <a:r>
              <a:rPr lang="en-US" dirty="0"/>
              <a:t>GASB Pronouncements: Implementing Now</a:t>
            </a:r>
            <a:br>
              <a:rPr lang="en-US" dirty="0"/>
            </a:br>
            <a:br>
              <a:rPr lang="en-US" dirty="0"/>
            </a:br>
            <a:endParaRPr lang="en-US" dirty="0"/>
          </a:p>
        </p:txBody>
      </p:sp>
      <p:sp>
        <p:nvSpPr>
          <p:cNvPr id="3" name="Slide Number Placeholder 2">
            <a:extLst>
              <a:ext uri="{FF2B5EF4-FFF2-40B4-BE49-F238E27FC236}">
                <a16:creationId xmlns:a16="http://schemas.microsoft.com/office/drawing/2014/main" id="{A5448822-E455-2A75-CBED-19DB7AFEA894}"/>
              </a:ext>
            </a:extLst>
          </p:cNvPr>
          <p:cNvSpPr>
            <a:spLocks noGrp="1"/>
          </p:cNvSpPr>
          <p:nvPr>
            <p:ph type="sldNum" sz="quarter" idx="10"/>
          </p:nvPr>
        </p:nvSpPr>
        <p:spPr/>
        <p:txBody>
          <a:bodyPr/>
          <a:lstStyle/>
          <a:p>
            <a:fld id="{D8D877B3-D348-4611-9BDB-C5374591D951}" type="slidenum">
              <a:rPr lang="en-US" smtClean="0"/>
              <a:pPr/>
              <a:t>5</a:t>
            </a:fld>
            <a:endParaRPr lang="en-US" dirty="0"/>
          </a:p>
        </p:txBody>
      </p:sp>
      <p:grpSp>
        <p:nvGrpSpPr>
          <p:cNvPr id="4" name="Group 3">
            <a:extLst>
              <a:ext uri="{FF2B5EF4-FFF2-40B4-BE49-F238E27FC236}">
                <a16:creationId xmlns:a16="http://schemas.microsoft.com/office/drawing/2014/main" id="{EF403FA9-CAC8-95B0-52B6-30C0A9A7F0FC}"/>
              </a:ext>
            </a:extLst>
          </p:cNvPr>
          <p:cNvGrpSpPr/>
          <p:nvPr/>
        </p:nvGrpSpPr>
        <p:grpSpPr>
          <a:xfrm>
            <a:off x="246935" y="3172404"/>
            <a:ext cx="482990" cy="504321"/>
            <a:chOff x="246935" y="3172404"/>
            <a:chExt cx="482990" cy="504321"/>
          </a:xfrm>
        </p:grpSpPr>
        <p:sp>
          <p:nvSpPr>
            <p:cNvPr id="5" name="Freeform: Shape 4">
              <a:extLst>
                <a:ext uri="{FF2B5EF4-FFF2-40B4-BE49-F238E27FC236}">
                  <a16:creationId xmlns:a16="http://schemas.microsoft.com/office/drawing/2014/main" id="{E8DC82C5-28CD-D21E-4ADA-1C690A0635E6}"/>
                </a:ext>
              </a:extLst>
            </p:cNvPr>
            <p:cNvSpPr/>
            <p:nvPr/>
          </p:nvSpPr>
          <p:spPr>
            <a:xfrm>
              <a:off x="508269" y="3436169"/>
              <a:ext cx="221656" cy="240555"/>
            </a:xfrm>
            <a:custGeom>
              <a:avLst/>
              <a:gdLst>
                <a:gd name="connsiteX0" fmla="*/ 0 w 221656"/>
                <a:gd name="connsiteY0" fmla="*/ 94774 h 240555"/>
                <a:gd name="connsiteX1" fmla="*/ 96377 w 221656"/>
                <a:gd name="connsiteY1" fmla="*/ 240556 h 240555"/>
                <a:gd name="connsiteX2" fmla="*/ 221656 w 221656"/>
                <a:gd name="connsiteY2" fmla="*/ 240556 h 240555"/>
                <a:gd name="connsiteX3" fmla="*/ 62667 w 221656"/>
                <a:gd name="connsiteY3" fmla="*/ 0 h 240555"/>
                <a:gd name="connsiteX4" fmla="*/ 0 w 221656"/>
                <a:gd name="connsiteY4" fmla="*/ 94774 h 24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56" h="240555">
                  <a:moveTo>
                    <a:pt x="0" y="94774"/>
                  </a:moveTo>
                  <a:lnTo>
                    <a:pt x="96377" y="240556"/>
                  </a:lnTo>
                  <a:lnTo>
                    <a:pt x="221656" y="240556"/>
                  </a:lnTo>
                  <a:lnTo>
                    <a:pt x="62667" y="0"/>
                  </a:lnTo>
                  <a:lnTo>
                    <a:pt x="0" y="94774"/>
                  </a:lnTo>
                  <a:close/>
                </a:path>
              </a:pathLst>
            </a:custGeom>
            <a:solidFill>
              <a:schemeClr val="bg1"/>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F435E421-5DB1-8720-0062-BA3D4B0A351C}"/>
                </a:ext>
              </a:extLst>
            </p:cNvPr>
            <p:cNvSpPr/>
            <p:nvPr/>
          </p:nvSpPr>
          <p:spPr>
            <a:xfrm>
              <a:off x="508269" y="3172404"/>
              <a:ext cx="197285" cy="203640"/>
            </a:xfrm>
            <a:custGeom>
              <a:avLst/>
              <a:gdLst>
                <a:gd name="connsiteX0" fmla="*/ 105440 w 197285"/>
                <a:gd name="connsiteY0" fmla="*/ 138929 h 203640"/>
                <a:gd name="connsiteX1" fmla="*/ 62667 w 197285"/>
                <a:gd name="connsiteY1" fmla="*/ 203641 h 203640"/>
                <a:gd name="connsiteX2" fmla="*/ 105440 w 197285"/>
                <a:gd name="connsiteY2" fmla="*/ 138929 h 203640"/>
                <a:gd name="connsiteX3" fmla="*/ 115719 w 197285"/>
                <a:gd name="connsiteY3" fmla="*/ 123400 h 203640"/>
                <a:gd name="connsiteX4" fmla="*/ 105440 w 197285"/>
                <a:gd name="connsiteY4" fmla="*/ 138929 h 203640"/>
                <a:gd name="connsiteX5" fmla="*/ 71951 w 197285"/>
                <a:gd name="connsiteY5" fmla="*/ 0 h 203640"/>
                <a:gd name="connsiteX6" fmla="*/ 0 w 197285"/>
                <a:gd name="connsiteY6" fmla="*/ 108866 h 203640"/>
                <a:gd name="connsiteX7" fmla="*/ 19839 w 197285"/>
                <a:gd name="connsiteY7" fmla="*/ 138929 h 203640"/>
                <a:gd name="connsiteX8" fmla="*/ 62612 w 197285"/>
                <a:gd name="connsiteY8" fmla="*/ 203641 h 203640"/>
                <a:gd name="connsiteX9" fmla="*/ 115664 w 197285"/>
                <a:gd name="connsiteY9" fmla="*/ 123345 h 203640"/>
                <a:gd name="connsiteX10" fmla="*/ 197286 w 197285"/>
                <a:gd name="connsiteY10" fmla="*/ 0 h 203640"/>
                <a:gd name="connsiteX11" fmla="*/ 72006 w 197285"/>
                <a:gd name="connsiteY11"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285" h="203640">
                  <a:moveTo>
                    <a:pt x="105440" y="138929"/>
                  </a:moveTo>
                  <a:lnTo>
                    <a:pt x="62667" y="203641"/>
                  </a:lnTo>
                  <a:lnTo>
                    <a:pt x="105440" y="138929"/>
                  </a:lnTo>
                  <a:lnTo>
                    <a:pt x="115719" y="123400"/>
                  </a:lnTo>
                  <a:lnTo>
                    <a:pt x="105440" y="138929"/>
                  </a:lnTo>
                  <a:close/>
                  <a:moveTo>
                    <a:pt x="71951" y="0"/>
                  </a:moveTo>
                  <a:lnTo>
                    <a:pt x="0" y="108866"/>
                  </a:lnTo>
                  <a:lnTo>
                    <a:pt x="19839" y="138929"/>
                  </a:lnTo>
                  <a:lnTo>
                    <a:pt x="62612" y="203641"/>
                  </a:lnTo>
                  <a:lnTo>
                    <a:pt x="115664" y="123345"/>
                  </a:lnTo>
                  <a:lnTo>
                    <a:pt x="197286" y="0"/>
                  </a:lnTo>
                  <a:lnTo>
                    <a:pt x="72006" y="0"/>
                  </a:lnTo>
                  <a:close/>
                </a:path>
              </a:pathLst>
            </a:custGeom>
            <a:solidFill>
              <a:schemeClr val="bg1"/>
            </a:solidFill>
            <a:ln w="0"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77E5E5E9-7F0C-5912-B8DC-2AAE41F40928}"/>
                </a:ext>
              </a:extLst>
            </p:cNvPr>
            <p:cNvSpPr/>
            <p:nvPr/>
          </p:nvSpPr>
          <p:spPr>
            <a:xfrm>
              <a:off x="246935" y="3172404"/>
              <a:ext cx="304162" cy="504321"/>
            </a:xfrm>
            <a:custGeom>
              <a:avLst/>
              <a:gdLst>
                <a:gd name="connsiteX0" fmla="*/ 24371 w 304162"/>
                <a:gd name="connsiteY0" fmla="*/ 0 h 504321"/>
                <a:gd name="connsiteX1" fmla="*/ 178828 w 304162"/>
                <a:gd name="connsiteY1" fmla="*/ 233703 h 504321"/>
                <a:gd name="connsiteX2" fmla="*/ 178828 w 304162"/>
                <a:gd name="connsiteY2" fmla="*/ 233703 h 504321"/>
                <a:gd name="connsiteX3" fmla="*/ 0 w 304162"/>
                <a:gd name="connsiteY3" fmla="*/ 504322 h 504321"/>
                <a:gd name="connsiteX4" fmla="*/ 125279 w 304162"/>
                <a:gd name="connsiteY4" fmla="*/ 504322 h 504321"/>
                <a:gd name="connsiteX5" fmla="*/ 241495 w 304162"/>
                <a:gd name="connsiteY5" fmla="*/ 328478 h 504321"/>
                <a:gd name="connsiteX6" fmla="*/ 304162 w 304162"/>
                <a:gd name="connsiteY6" fmla="*/ 233703 h 504321"/>
                <a:gd name="connsiteX7" fmla="*/ 241495 w 304162"/>
                <a:gd name="connsiteY7" fmla="*/ 138929 h 504321"/>
                <a:gd name="connsiteX8" fmla="*/ 149705 w 304162"/>
                <a:gd name="connsiteY8" fmla="*/ 0 h 504321"/>
                <a:gd name="connsiteX9" fmla="*/ 24371 w 304162"/>
                <a:gd name="connsiteY9" fmla="*/ 0 h 50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162" h="504321">
                  <a:moveTo>
                    <a:pt x="24371" y="0"/>
                  </a:moveTo>
                  <a:lnTo>
                    <a:pt x="178828" y="233703"/>
                  </a:lnTo>
                  <a:lnTo>
                    <a:pt x="178828" y="233703"/>
                  </a:lnTo>
                  <a:lnTo>
                    <a:pt x="0" y="504322"/>
                  </a:lnTo>
                  <a:lnTo>
                    <a:pt x="125279" y="504322"/>
                  </a:lnTo>
                  <a:lnTo>
                    <a:pt x="241495" y="328478"/>
                  </a:lnTo>
                  <a:lnTo>
                    <a:pt x="304162" y="233703"/>
                  </a:lnTo>
                  <a:lnTo>
                    <a:pt x="241495" y="138929"/>
                  </a:lnTo>
                  <a:lnTo>
                    <a:pt x="149705" y="0"/>
                  </a:lnTo>
                  <a:lnTo>
                    <a:pt x="24371" y="0"/>
                  </a:lnTo>
                  <a:close/>
                </a:path>
              </a:pathLst>
            </a:custGeom>
            <a:solidFill>
              <a:srgbClr val="F4A81D"/>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6622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85BE-310A-4E27-84A0-2BC0F0ED0A3D}"/>
              </a:ext>
            </a:extLst>
          </p:cNvPr>
          <p:cNvSpPr>
            <a:spLocks noGrp="1"/>
          </p:cNvSpPr>
          <p:nvPr>
            <p:ph type="title"/>
          </p:nvPr>
        </p:nvSpPr>
        <p:spPr>
          <a:xfrm>
            <a:off x="1066800" y="365124"/>
            <a:ext cx="6590044" cy="1371600"/>
          </a:xfrm>
        </p:spPr>
        <p:txBody>
          <a:bodyPr/>
          <a:lstStyle/>
          <a:p>
            <a:r>
              <a:rPr lang="en-US" sz="3600" dirty="0">
                <a:solidFill>
                  <a:schemeClr val="tx2"/>
                </a:solidFill>
              </a:rPr>
              <a:t>GASB 99 – Omnibus 2022</a:t>
            </a:r>
          </a:p>
        </p:txBody>
      </p:sp>
      <p:sp>
        <p:nvSpPr>
          <p:cNvPr id="3" name="Content Placeholder 2">
            <a:extLst>
              <a:ext uri="{FF2B5EF4-FFF2-40B4-BE49-F238E27FC236}">
                <a16:creationId xmlns:a16="http://schemas.microsoft.com/office/drawing/2014/main" id="{EEF5EAAF-1423-4974-814F-1512382C01BC}"/>
              </a:ext>
            </a:extLst>
          </p:cNvPr>
          <p:cNvSpPr>
            <a:spLocks noGrp="1"/>
          </p:cNvSpPr>
          <p:nvPr>
            <p:ph idx="1"/>
          </p:nvPr>
        </p:nvSpPr>
        <p:spPr>
          <a:xfrm>
            <a:off x="1066800" y="1308847"/>
            <a:ext cx="10058400" cy="4905898"/>
          </a:xfrm>
        </p:spPr>
        <p:txBody>
          <a:bodyPr/>
          <a:lstStyle/>
          <a:p>
            <a:pPr>
              <a:spcBef>
                <a:spcPts val="0"/>
              </a:spcBef>
              <a:spcAft>
                <a:spcPts val="0"/>
              </a:spcAft>
            </a:pPr>
            <a:r>
              <a:rPr lang="en-US" dirty="0">
                <a:solidFill>
                  <a:schemeClr val="tx2"/>
                </a:solidFill>
              </a:rPr>
              <a:t>Implementation</a:t>
            </a:r>
            <a:r>
              <a:rPr lang="en-US" sz="2200" dirty="0">
                <a:solidFill>
                  <a:schemeClr val="tx2"/>
                </a:solidFill>
              </a:rPr>
              <a:t>:</a:t>
            </a:r>
          </a:p>
          <a:p>
            <a:pPr marL="342900" indent="-342900">
              <a:spcBef>
                <a:spcPts val="0"/>
              </a:spcBef>
              <a:spcAft>
                <a:spcPts val="0"/>
              </a:spcAft>
              <a:buFont typeface="Arial" panose="020B0604020202020204" pitchFamily="34" charset="0"/>
              <a:buChar char="•"/>
            </a:pPr>
            <a:r>
              <a:rPr lang="en-US" sz="2000" dirty="0">
                <a:solidFill>
                  <a:schemeClr val="accent2"/>
                </a:solidFill>
              </a:rPr>
              <a:t>Paragraphs 26-31: upon issuance in May 2022</a:t>
            </a:r>
          </a:p>
          <a:p>
            <a:pPr marL="342900" indent="-342900">
              <a:spcBef>
                <a:spcPts val="0"/>
              </a:spcBef>
              <a:spcAft>
                <a:spcPts val="0"/>
              </a:spcAft>
              <a:buFont typeface="Arial" panose="020B0604020202020204" pitchFamily="34" charset="0"/>
              <a:buChar char="•"/>
            </a:pPr>
            <a:r>
              <a:rPr lang="en-US" sz="2000" dirty="0">
                <a:solidFill>
                  <a:schemeClr val="accent2"/>
                </a:solidFill>
              </a:rPr>
              <a:t>paragraphs 11-25: fiscal years beginning after June 15, 2022</a:t>
            </a:r>
          </a:p>
          <a:p>
            <a:pPr marL="342900" indent="-342900">
              <a:spcBef>
                <a:spcPts val="0"/>
              </a:spcBef>
              <a:spcAft>
                <a:spcPts val="0"/>
              </a:spcAft>
              <a:buFont typeface="Arial" panose="020B0604020202020204" pitchFamily="34" charset="0"/>
              <a:buChar char="•"/>
            </a:pPr>
            <a:r>
              <a:rPr lang="en-US" sz="2000" dirty="0">
                <a:solidFill>
                  <a:schemeClr val="bg2"/>
                </a:solidFill>
              </a:rPr>
              <a:t>paragraphs 4-10: fiscal years beginning after June 15, 2023</a:t>
            </a:r>
          </a:p>
        </p:txBody>
      </p:sp>
      <p:sp>
        <p:nvSpPr>
          <p:cNvPr id="7" name="Freeform: Shape 6">
            <a:extLst>
              <a:ext uri="{FF2B5EF4-FFF2-40B4-BE49-F238E27FC236}">
                <a16:creationId xmlns:a16="http://schemas.microsoft.com/office/drawing/2014/main" id="{DF93E281-E7E2-4B41-8EE0-2C7315BA22D0}"/>
              </a:ext>
            </a:extLst>
          </p:cNvPr>
          <p:cNvSpPr/>
          <p:nvPr/>
        </p:nvSpPr>
        <p:spPr>
          <a:xfrm>
            <a:off x="2827539" y="4918670"/>
            <a:ext cx="2785538" cy="1507081"/>
          </a:xfrm>
          <a:custGeom>
            <a:avLst/>
            <a:gdLst>
              <a:gd name="connsiteX0" fmla="*/ 0 w 2785538"/>
              <a:gd name="connsiteY0" fmla="*/ 0 h 1507081"/>
              <a:gd name="connsiteX1" fmla="*/ 2785538 w 2785538"/>
              <a:gd name="connsiteY1" fmla="*/ 0 h 1507081"/>
              <a:gd name="connsiteX2" fmla="*/ 2785538 w 2785538"/>
              <a:gd name="connsiteY2" fmla="*/ 1507081 h 1507081"/>
              <a:gd name="connsiteX3" fmla="*/ 0 w 2785538"/>
              <a:gd name="connsiteY3" fmla="*/ 1507081 h 1507081"/>
              <a:gd name="connsiteX4" fmla="*/ 0 w 2785538"/>
              <a:gd name="connsiteY4" fmla="*/ 0 h 150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538" h="1507081">
                <a:moveTo>
                  <a:pt x="0" y="0"/>
                </a:moveTo>
                <a:lnTo>
                  <a:pt x="2785538" y="0"/>
                </a:lnTo>
                <a:lnTo>
                  <a:pt x="2785538" y="1507081"/>
                </a:lnTo>
                <a:lnTo>
                  <a:pt x="0" y="1507081"/>
                </a:lnTo>
                <a:lnTo>
                  <a:pt x="0"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1" kern="1200" dirty="0">
                <a:solidFill>
                  <a:schemeClr val="tx1"/>
                </a:solidFill>
              </a:rPr>
              <a:t>Exchange &amp; Exchange-Like Financial Guarantees </a:t>
            </a:r>
            <a:r>
              <a:rPr lang="en-US" sz="1700" b="0" i="0" kern="1200" dirty="0">
                <a:solidFill>
                  <a:schemeClr val="tx1"/>
                </a:solidFill>
              </a:rPr>
              <a:t>– Recognition &amp; Measurement, Disclosures</a:t>
            </a:r>
            <a:endParaRPr lang="en-US" sz="1700" kern="1200" dirty="0">
              <a:solidFill>
                <a:schemeClr val="tx1"/>
              </a:solidFill>
            </a:endParaRPr>
          </a:p>
        </p:txBody>
      </p:sp>
      <p:sp>
        <p:nvSpPr>
          <p:cNvPr id="8" name="Freeform: Shape 7">
            <a:extLst>
              <a:ext uri="{FF2B5EF4-FFF2-40B4-BE49-F238E27FC236}">
                <a16:creationId xmlns:a16="http://schemas.microsoft.com/office/drawing/2014/main" id="{468B07DF-EB63-4DB8-8329-81F34308C12A}"/>
              </a:ext>
            </a:extLst>
          </p:cNvPr>
          <p:cNvSpPr/>
          <p:nvPr/>
        </p:nvSpPr>
        <p:spPr>
          <a:xfrm>
            <a:off x="7578600" y="3200583"/>
            <a:ext cx="2785538" cy="1507081"/>
          </a:xfrm>
          <a:custGeom>
            <a:avLst/>
            <a:gdLst>
              <a:gd name="connsiteX0" fmla="*/ 0 w 2785538"/>
              <a:gd name="connsiteY0" fmla="*/ 0 h 1507081"/>
              <a:gd name="connsiteX1" fmla="*/ 2785538 w 2785538"/>
              <a:gd name="connsiteY1" fmla="*/ 0 h 1507081"/>
              <a:gd name="connsiteX2" fmla="*/ 2785538 w 2785538"/>
              <a:gd name="connsiteY2" fmla="*/ 1507081 h 1507081"/>
              <a:gd name="connsiteX3" fmla="*/ 0 w 2785538"/>
              <a:gd name="connsiteY3" fmla="*/ 1507081 h 1507081"/>
              <a:gd name="connsiteX4" fmla="*/ 0 w 2785538"/>
              <a:gd name="connsiteY4" fmla="*/ 0 h 150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538" h="1507081">
                <a:moveTo>
                  <a:pt x="0" y="0"/>
                </a:moveTo>
                <a:lnTo>
                  <a:pt x="2785538" y="0"/>
                </a:lnTo>
                <a:lnTo>
                  <a:pt x="2785538" y="1507081"/>
                </a:lnTo>
                <a:lnTo>
                  <a:pt x="0" y="1507081"/>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1" kern="1200" dirty="0">
                <a:solidFill>
                  <a:schemeClr val="bg1"/>
                </a:solidFill>
              </a:rPr>
              <a:t>Leases, PPPs, and SBITAs </a:t>
            </a:r>
            <a:r>
              <a:rPr lang="en-US" sz="1700" b="0" i="0" kern="1200" dirty="0">
                <a:solidFill>
                  <a:schemeClr val="bg1"/>
                </a:solidFill>
              </a:rPr>
              <a:t>– Terms, Incentives, Short-term Leases/SBITAs, Remeasurements</a:t>
            </a:r>
            <a:endParaRPr lang="en-US" sz="1700" kern="1200" dirty="0">
              <a:solidFill>
                <a:schemeClr val="bg1"/>
              </a:solidFill>
            </a:endParaRPr>
          </a:p>
        </p:txBody>
      </p:sp>
      <p:sp>
        <p:nvSpPr>
          <p:cNvPr id="9" name="Freeform: Shape 8">
            <a:extLst>
              <a:ext uri="{FF2B5EF4-FFF2-40B4-BE49-F238E27FC236}">
                <a16:creationId xmlns:a16="http://schemas.microsoft.com/office/drawing/2014/main" id="{0B1DCCCE-D485-4A16-AE57-2D195D18D4D2}"/>
              </a:ext>
            </a:extLst>
          </p:cNvPr>
          <p:cNvSpPr/>
          <p:nvPr/>
        </p:nvSpPr>
        <p:spPr>
          <a:xfrm>
            <a:off x="6096000" y="4918670"/>
            <a:ext cx="2785538" cy="1507081"/>
          </a:xfrm>
          <a:custGeom>
            <a:avLst/>
            <a:gdLst>
              <a:gd name="connsiteX0" fmla="*/ 0 w 2785538"/>
              <a:gd name="connsiteY0" fmla="*/ 0 h 1507081"/>
              <a:gd name="connsiteX1" fmla="*/ 2785538 w 2785538"/>
              <a:gd name="connsiteY1" fmla="*/ 0 h 1507081"/>
              <a:gd name="connsiteX2" fmla="*/ 2785538 w 2785538"/>
              <a:gd name="connsiteY2" fmla="*/ 1507081 h 1507081"/>
              <a:gd name="connsiteX3" fmla="*/ 0 w 2785538"/>
              <a:gd name="connsiteY3" fmla="*/ 1507081 h 1507081"/>
              <a:gd name="connsiteX4" fmla="*/ 0 w 2785538"/>
              <a:gd name="connsiteY4" fmla="*/ 0 h 150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538" h="1507081">
                <a:moveTo>
                  <a:pt x="0" y="0"/>
                </a:moveTo>
                <a:lnTo>
                  <a:pt x="2785538" y="0"/>
                </a:lnTo>
                <a:lnTo>
                  <a:pt x="2785538" y="1507081"/>
                </a:lnTo>
                <a:lnTo>
                  <a:pt x="0" y="1507081"/>
                </a:lnTo>
                <a:lnTo>
                  <a:pt x="0"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1" kern="1200" dirty="0">
                <a:solidFill>
                  <a:schemeClr val="tx1"/>
                </a:solidFill>
              </a:rPr>
              <a:t>Other Derivative Instruments </a:t>
            </a:r>
            <a:r>
              <a:rPr lang="en-US" sz="1700" b="0" i="0" kern="1200" dirty="0">
                <a:solidFill>
                  <a:schemeClr val="tx1"/>
                </a:solidFill>
              </a:rPr>
              <a:t>–  Termination</a:t>
            </a:r>
            <a:endParaRPr lang="en-US" sz="1700" kern="1200" dirty="0">
              <a:solidFill>
                <a:schemeClr val="tx1"/>
              </a:solidFill>
            </a:endParaRPr>
          </a:p>
        </p:txBody>
      </p:sp>
      <p:sp>
        <p:nvSpPr>
          <p:cNvPr id="10" name="Freeform: Shape 9">
            <a:extLst>
              <a:ext uri="{FF2B5EF4-FFF2-40B4-BE49-F238E27FC236}">
                <a16:creationId xmlns:a16="http://schemas.microsoft.com/office/drawing/2014/main" id="{456176E9-68BA-44F6-949C-F10C5403804D}"/>
              </a:ext>
            </a:extLst>
          </p:cNvPr>
          <p:cNvSpPr/>
          <p:nvPr/>
        </p:nvSpPr>
        <p:spPr>
          <a:xfrm>
            <a:off x="1311564" y="3217319"/>
            <a:ext cx="2785538" cy="1507081"/>
          </a:xfrm>
          <a:custGeom>
            <a:avLst/>
            <a:gdLst>
              <a:gd name="connsiteX0" fmla="*/ 0 w 2785538"/>
              <a:gd name="connsiteY0" fmla="*/ 0 h 1507081"/>
              <a:gd name="connsiteX1" fmla="*/ 2785538 w 2785538"/>
              <a:gd name="connsiteY1" fmla="*/ 0 h 1507081"/>
              <a:gd name="connsiteX2" fmla="*/ 2785538 w 2785538"/>
              <a:gd name="connsiteY2" fmla="*/ 1507081 h 1507081"/>
              <a:gd name="connsiteX3" fmla="*/ 0 w 2785538"/>
              <a:gd name="connsiteY3" fmla="*/ 1507081 h 1507081"/>
              <a:gd name="connsiteX4" fmla="*/ 0 w 2785538"/>
              <a:gd name="connsiteY4" fmla="*/ 0 h 150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538" h="1507081">
                <a:moveTo>
                  <a:pt x="0" y="0"/>
                </a:moveTo>
                <a:lnTo>
                  <a:pt x="2785538" y="0"/>
                </a:lnTo>
                <a:lnTo>
                  <a:pt x="2785538" y="1507081"/>
                </a:lnTo>
                <a:lnTo>
                  <a:pt x="0" y="1507081"/>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1" kern="1200" dirty="0"/>
              <a:t>Replacement of Interbank Offered Rates </a:t>
            </a:r>
            <a:r>
              <a:rPr lang="en-US" sz="1700" b="0" i="0" kern="1200" dirty="0"/>
              <a:t>– LIBOR Cessation Date</a:t>
            </a:r>
            <a:endParaRPr lang="en-US" sz="1700" kern="1200" dirty="0"/>
          </a:p>
        </p:txBody>
      </p:sp>
      <p:sp>
        <p:nvSpPr>
          <p:cNvPr id="11" name="Freeform: Shape 10">
            <a:extLst>
              <a:ext uri="{FF2B5EF4-FFF2-40B4-BE49-F238E27FC236}">
                <a16:creationId xmlns:a16="http://schemas.microsoft.com/office/drawing/2014/main" id="{DDDD91FC-C92C-48B7-B6E9-864368A9EB3F}"/>
              </a:ext>
            </a:extLst>
          </p:cNvPr>
          <p:cNvSpPr/>
          <p:nvPr/>
        </p:nvSpPr>
        <p:spPr>
          <a:xfrm>
            <a:off x="4445082" y="3217066"/>
            <a:ext cx="2785538" cy="1507081"/>
          </a:xfrm>
          <a:custGeom>
            <a:avLst/>
            <a:gdLst>
              <a:gd name="connsiteX0" fmla="*/ 0 w 2785538"/>
              <a:gd name="connsiteY0" fmla="*/ 0 h 1507081"/>
              <a:gd name="connsiteX1" fmla="*/ 2785538 w 2785538"/>
              <a:gd name="connsiteY1" fmla="*/ 0 h 1507081"/>
              <a:gd name="connsiteX2" fmla="*/ 2785538 w 2785538"/>
              <a:gd name="connsiteY2" fmla="*/ 1507081 h 1507081"/>
              <a:gd name="connsiteX3" fmla="*/ 0 w 2785538"/>
              <a:gd name="connsiteY3" fmla="*/ 1507081 h 1507081"/>
              <a:gd name="connsiteX4" fmla="*/ 0 w 2785538"/>
              <a:gd name="connsiteY4" fmla="*/ 0 h 150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538" h="1507081">
                <a:moveTo>
                  <a:pt x="0" y="0"/>
                </a:moveTo>
                <a:lnTo>
                  <a:pt x="2785538" y="0"/>
                </a:lnTo>
                <a:lnTo>
                  <a:pt x="2785538" y="1507081"/>
                </a:lnTo>
                <a:lnTo>
                  <a:pt x="0" y="1507081"/>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1" kern="1200" dirty="0"/>
              <a:t>Technical Updates</a:t>
            </a:r>
            <a:r>
              <a:rPr lang="en-US" sz="1700" b="0" i="0" kern="1200" dirty="0"/>
              <a:t> – SNAP, Nonmonetary Transactions, Pledges of Future Revenues, Terminology</a:t>
            </a:r>
            <a:endParaRPr lang="en-US" sz="1700" kern="1200" dirty="0"/>
          </a:p>
        </p:txBody>
      </p:sp>
      <p:cxnSp>
        <p:nvCxnSpPr>
          <p:cNvPr id="6" name="Straight Connector 5">
            <a:extLst>
              <a:ext uri="{FF2B5EF4-FFF2-40B4-BE49-F238E27FC236}">
                <a16:creationId xmlns:a16="http://schemas.microsoft.com/office/drawing/2014/main" id="{DEDE7973-FB95-CF4B-D0EF-30D3ABBFC08C}"/>
              </a:ext>
            </a:extLst>
          </p:cNvPr>
          <p:cNvCxnSpPr>
            <a:cxnSpLocks/>
          </p:cNvCxnSpPr>
          <p:nvPr/>
        </p:nvCxnSpPr>
        <p:spPr>
          <a:xfrm>
            <a:off x="8278761" y="2684785"/>
            <a:ext cx="249739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BB61BDBA-66BF-75C4-408B-E9D29F93F52D}"/>
              </a:ext>
            </a:extLst>
          </p:cNvPr>
          <p:cNvCxnSpPr>
            <a:cxnSpLocks/>
          </p:cNvCxnSpPr>
          <p:nvPr/>
        </p:nvCxnSpPr>
        <p:spPr>
          <a:xfrm flipH="1">
            <a:off x="8996516" y="5614798"/>
            <a:ext cx="177963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AB43A511-D0E3-86F5-F94A-B360118BA662}"/>
              </a:ext>
            </a:extLst>
          </p:cNvPr>
          <p:cNvCxnSpPr>
            <a:cxnSpLocks/>
          </p:cNvCxnSpPr>
          <p:nvPr/>
        </p:nvCxnSpPr>
        <p:spPr>
          <a:xfrm>
            <a:off x="10776155" y="2684785"/>
            <a:ext cx="0" cy="2930013"/>
          </a:xfrm>
          <a:prstGeom prst="line">
            <a:avLst/>
          </a:prstGeom>
        </p:spPr>
        <p:style>
          <a:lnRef idx="2">
            <a:schemeClr val="accent2"/>
          </a:lnRef>
          <a:fillRef idx="0">
            <a:schemeClr val="accent2"/>
          </a:fillRef>
          <a:effectRef idx="1">
            <a:schemeClr val="accent2"/>
          </a:effectRef>
          <a:fontRef idx="minor">
            <a:schemeClr val="tx1"/>
          </a:fontRef>
        </p:style>
      </p:cxnSp>
      <p:sp>
        <p:nvSpPr>
          <p:cNvPr id="15" name="Slide Number Placeholder 6">
            <a:extLst>
              <a:ext uri="{FF2B5EF4-FFF2-40B4-BE49-F238E27FC236}">
                <a16:creationId xmlns:a16="http://schemas.microsoft.com/office/drawing/2014/main" id="{7866C076-4E3A-1B92-ACF6-E32887D2D882}"/>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6</a:t>
            </a:fld>
            <a:endParaRPr lang="en-US" dirty="0"/>
          </a:p>
        </p:txBody>
      </p:sp>
    </p:spTree>
    <p:extLst>
      <p:ext uri="{BB962C8B-B14F-4D97-AF65-F5344CB8AC3E}">
        <p14:creationId xmlns:p14="http://schemas.microsoft.com/office/powerpoint/2010/main" val="308692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500"/>
                            </p:stCondLst>
                            <p:childTnLst>
                              <p:par>
                                <p:cTn id="17" presetID="32" presetClass="emph" presetSubtype="0" fill="hold" grpId="0" nodeType="afterEffect">
                                  <p:stCondLst>
                                    <p:cond delay="0"/>
                                  </p:stCondLst>
                                  <p:childTnLst>
                                    <p:animRot by="120000">
                                      <p:cBhvr>
                                        <p:cTn id="18" dur="100" fill="hold">
                                          <p:stCondLst>
                                            <p:cond delay="0"/>
                                          </p:stCondLst>
                                        </p:cTn>
                                        <p:tgtEl>
                                          <p:spTgt spid="7"/>
                                        </p:tgtEl>
                                        <p:attrNameLst>
                                          <p:attrName>r</p:attrName>
                                        </p:attrNameLst>
                                      </p:cBhvr>
                                    </p:animRot>
                                    <p:animRot by="-240000">
                                      <p:cBhvr>
                                        <p:cTn id="19" dur="200" fill="hold">
                                          <p:stCondLst>
                                            <p:cond delay="200"/>
                                          </p:stCondLst>
                                        </p:cTn>
                                        <p:tgtEl>
                                          <p:spTgt spid="7"/>
                                        </p:tgtEl>
                                        <p:attrNameLst>
                                          <p:attrName>r</p:attrName>
                                        </p:attrNameLst>
                                      </p:cBhvr>
                                    </p:animRot>
                                    <p:animRot by="240000">
                                      <p:cBhvr>
                                        <p:cTn id="20" dur="200" fill="hold">
                                          <p:stCondLst>
                                            <p:cond delay="400"/>
                                          </p:stCondLst>
                                        </p:cTn>
                                        <p:tgtEl>
                                          <p:spTgt spid="7"/>
                                        </p:tgtEl>
                                        <p:attrNameLst>
                                          <p:attrName>r</p:attrName>
                                        </p:attrNameLst>
                                      </p:cBhvr>
                                    </p:animRot>
                                    <p:animRot by="-240000">
                                      <p:cBhvr>
                                        <p:cTn id="21" dur="200" fill="hold">
                                          <p:stCondLst>
                                            <p:cond delay="600"/>
                                          </p:stCondLst>
                                        </p:cTn>
                                        <p:tgtEl>
                                          <p:spTgt spid="7"/>
                                        </p:tgtEl>
                                        <p:attrNameLst>
                                          <p:attrName>r</p:attrName>
                                        </p:attrNameLst>
                                      </p:cBhvr>
                                    </p:animRot>
                                    <p:animRot by="120000">
                                      <p:cBhvr>
                                        <p:cTn id="22" dur="200" fill="hold">
                                          <p:stCondLst>
                                            <p:cond delay="800"/>
                                          </p:stCondLst>
                                        </p:cTn>
                                        <p:tgtEl>
                                          <p:spTgt spid="7"/>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DA84-E7B7-7103-5664-E2FCC6C0B46A}"/>
              </a:ext>
            </a:extLst>
          </p:cNvPr>
          <p:cNvSpPr>
            <a:spLocks noGrp="1"/>
          </p:cNvSpPr>
          <p:nvPr>
            <p:ph type="title"/>
          </p:nvPr>
        </p:nvSpPr>
        <p:spPr/>
        <p:txBody>
          <a:bodyPr/>
          <a:lstStyle/>
          <a:p>
            <a:r>
              <a:rPr lang="en-US" sz="3600" dirty="0">
                <a:solidFill>
                  <a:schemeClr val="bg2"/>
                </a:solidFill>
              </a:rPr>
              <a:t>GASB 99 – Financial Guarantees</a:t>
            </a:r>
          </a:p>
        </p:txBody>
      </p:sp>
      <p:grpSp>
        <p:nvGrpSpPr>
          <p:cNvPr id="3" name="Group 2">
            <a:extLst>
              <a:ext uri="{FF2B5EF4-FFF2-40B4-BE49-F238E27FC236}">
                <a16:creationId xmlns:a16="http://schemas.microsoft.com/office/drawing/2014/main" id="{4889FCDF-A84F-7700-8B2C-DE20CD86CF34}"/>
              </a:ext>
            </a:extLst>
          </p:cNvPr>
          <p:cNvGrpSpPr/>
          <p:nvPr/>
        </p:nvGrpSpPr>
        <p:grpSpPr>
          <a:xfrm>
            <a:off x="1066800" y="2024863"/>
            <a:ext cx="10058399" cy="3990961"/>
            <a:chOff x="1066800" y="2024863"/>
            <a:chExt cx="10058399" cy="3990961"/>
          </a:xfrm>
        </p:grpSpPr>
        <p:sp>
          <p:nvSpPr>
            <p:cNvPr id="5" name="Freeform: Shape 4">
              <a:extLst>
                <a:ext uri="{FF2B5EF4-FFF2-40B4-BE49-F238E27FC236}">
                  <a16:creationId xmlns:a16="http://schemas.microsoft.com/office/drawing/2014/main" id="{B4EE8888-EF41-CDD4-6D33-CFC9CCCF6F9B}"/>
                </a:ext>
              </a:extLst>
            </p:cNvPr>
            <p:cNvSpPr/>
            <p:nvPr/>
          </p:nvSpPr>
          <p:spPr>
            <a:xfrm>
              <a:off x="1066800" y="2364344"/>
              <a:ext cx="10058399" cy="1557674"/>
            </a:xfrm>
            <a:custGeom>
              <a:avLst/>
              <a:gdLst>
                <a:gd name="connsiteX0" fmla="*/ 0 w 10058399"/>
                <a:gd name="connsiteY0" fmla="*/ 0 h 1557674"/>
                <a:gd name="connsiteX1" fmla="*/ 10058399 w 10058399"/>
                <a:gd name="connsiteY1" fmla="*/ 0 h 1557674"/>
                <a:gd name="connsiteX2" fmla="*/ 10058399 w 10058399"/>
                <a:gd name="connsiteY2" fmla="*/ 1557674 h 1557674"/>
                <a:gd name="connsiteX3" fmla="*/ 0 w 10058399"/>
                <a:gd name="connsiteY3" fmla="*/ 1557674 h 1557674"/>
                <a:gd name="connsiteX4" fmla="*/ 0 w 10058399"/>
                <a:gd name="connsiteY4" fmla="*/ 0 h 1557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557674">
                  <a:moveTo>
                    <a:pt x="0" y="0"/>
                  </a:moveTo>
                  <a:lnTo>
                    <a:pt x="10058399" y="0"/>
                  </a:lnTo>
                  <a:lnTo>
                    <a:pt x="10058399" y="1557674"/>
                  </a:lnTo>
                  <a:lnTo>
                    <a:pt x="0" y="1557674"/>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479044" rIns="78064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tx2"/>
                  </a:solidFill>
                </a:rPr>
                <a:t>Apply the liability recognition, liability measurement, and disclosure requirements in Statement 70 to governments that extend exchange or exchange like financial guarantees.</a:t>
              </a:r>
            </a:p>
          </p:txBody>
        </p:sp>
        <p:sp>
          <p:nvSpPr>
            <p:cNvPr id="6" name="Freeform: Shape 5">
              <a:extLst>
                <a:ext uri="{FF2B5EF4-FFF2-40B4-BE49-F238E27FC236}">
                  <a16:creationId xmlns:a16="http://schemas.microsoft.com/office/drawing/2014/main" id="{ECF3E0DF-18D3-B79E-3C52-15C641797BF2}"/>
                </a:ext>
              </a:extLst>
            </p:cNvPr>
            <p:cNvSpPr/>
            <p:nvPr/>
          </p:nvSpPr>
          <p:spPr>
            <a:xfrm>
              <a:off x="1569720" y="2024863"/>
              <a:ext cx="7040880" cy="678960"/>
            </a:xfrm>
            <a:custGeom>
              <a:avLst/>
              <a:gdLst>
                <a:gd name="connsiteX0" fmla="*/ 0 w 7040880"/>
                <a:gd name="connsiteY0" fmla="*/ 113162 h 678960"/>
                <a:gd name="connsiteX1" fmla="*/ 113162 w 7040880"/>
                <a:gd name="connsiteY1" fmla="*/ 0 h 678960"/>
                <a:gd name="connsiteX2" fmla="*/ 6927718 w 7040880"/>
                <a:gd name="connsiteY2" fmla="*/ 0 h 678960"/>
                <a:gd name="connsiteX3" fmla="*/ 7040880 w 7040880"/>
                <a:gd name="connsiteY3" fmla="*/ 113162 h 678960"/>
                <a:gd name="connsiteX4" fmla="*/ 7040880 w 7040880"/>
                <a:gd name="connsiteY4" fmla="*/ 565798 h 678960"/>
                <a:gd name="connsiteX5" fmla="*/ 6927718 w 7040880"/>
                <a:gd name="connsiteY5" fmla="*/ 678960 h 678960"/>
                <a:gd name="connsiteX6" fmla="*/ 113162 w 7040880"/>
                <a:gd name="connsiteY6" fmla="*/ 678960 h 678960"/>
                <a:gd name="connsiteX7" fmla="*/ 0 w 7040880"/>
                <a:gd name="connsiteY7" fmla="*/ 565798 h 678960"/>
                <a:gd name="connsiteX8" fmla="*/ 0 w 704088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678960">
                  <a:moveTo>
                    <a:pt x="0" y="113162"/>
                  </a:moveTo>
                  <a:cubicBezTo>
                    <a:pt x="0" y="50664"/>
                    <a:pt x="50664" y="0"/>
                    <a:pt x="113162" y="0"/>
                  </a:cubicBezTo>
                  <a:lnTo>
                    <a:pt x="6927718" y="0"/>
                  </a:lnTo>
                  <a:cubicBezTo>
                    <a:pt x="6990216" y="0"/>
                    <a:pt x="7040880" y="50664"/>
                    <a:pt x="7040880" y="113162"/>
                  </a:cubicBezTo>
                  <a:lnTo>
                    <a:pt x="7040880" y="565798"/>
                  </a:lnTo>
                  <a:cubicBezTo>
                    <a:pt x="7040880" y="628296"/>
                    <a:pt x="6990216" y="678960"/>
                    <a:pt x="6927718" y="678960"/>
                  </a:cubicBezTo>
                  <a:lnTo>
                    <a:pt x="113162" y="678960"/>
                  </a:lnTo>
                  <a:cubicBezTo>
                    <a:pt x="50664" y="678960"/>
                    <a:pt x="0" y="628296"/>
                    <a:pt x="0" y="565798"/>
                  </a:cubicBezTo>
                  <a:lnTo>
                    <a:pt x="0" y="113162"/>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9273" tIns="33144" rIns="299273" bIns="33144"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Statement 99 DOES</a:t>
              </a:r>
            </a:p>
          </p:txBody>
        </p:sp>
        <p:sp>
          <p:nvSpPr>
            <p:cNvPr id="7" name="Freeform: Shape 6">
              <a:extLst>
                <a:ext uri="{FF2B5EF4-FFF2-40B4-BE49-F238E27FC236}">
                  <a16:creationId xmlns:a16="http://schemas.microsoft.com/office/drawing/2014/main" id="{3220B610-480F-8FE9-2918-F56360DD1079}"/>
                </a:ext>
              </a:extLst>
            </p:cNvPr>
            <p:cNvSpPr/>
            <p:nvPr/>
          </p:nvSpPr>
          <p:spPr>
            <a:xfrm>
              <a:off x="1066800" y="4385699"/>
              <a:ext cx="10058399" cy="1630125"/>
            </a:xfrm>
            <a:custGeom>
              <a:avLst/>
              <a:gdLst>
                <a:gd name="connsiteX0" fmla="*/ 0 w 10058399"/>
                <a:gd name="connsiteY0" fmla="*/ 0 h 1630125"/>
                <a:gd name="connsiteX1" fmla="*/ 10058399 w 10058399"/>
                <a:gd name="connsiteY1" fmla="*/ 0 h 1630125"/>
                <a:gd name="connsiteX2" fmla="*/ 10058399 w 10058399"/>
                <a:gd name="connsiteY2" fmla="*/ 1630125 h 1630125"/>
                <a:gd name="connsiteX3" fmla="*/ 0 w 10058399"/>
                <a:gd name="connsiteY3" fmla="*/ 1630125 h 1630125"/>
                <a:gd name="connsiteX4" fmla="*/ 0 w 10058399"/>
                <a:gd name="connsiteY4" fmla="*/ 0 h 163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630125">
                  <a:moveTo>
                    <a:pt x="0" y="0"/>
                  </a:moveTo>
                  <a:lnTo>
                    <a:pt x="10058399" y="0"/>
                  </a:lnTo>
                  <a:lnTo>
                    <a:pt x="10058399" y="1630125"/>
                  </a:lnTo>
                  <a:lnTo>
                    <a:pt x="0" y="1630125"/>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479044" rIns="78064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tx2"/>
                  </a:solidFill>
                </a:rPr>
                <a:t>Prescribe expense classification.</a:t>
              </a:r>
            </a:p>
            <a:p>
              <a:pPr marL="228600" lvl="1" indent="-228600" algn="l" defTabSz="1022350">
                <a:lnSpc>
                  <a:spcPct val="90000"/>
                </a:lnSpc>
                <a:spcBef>
                  <a:spcPct val="0"/>
                </a:spcBef>
                <a:spcAft>
                  <a:spcPct val="15000"/>
                </a:spcAft>
                <a:buChar char="•"/>
              </a:pPr>
              <a:r>
                <a:rPr lang="en-US" sz="2300" kern="1200" dirty="0">
                  <a:solidFill>
                    <a:schemeClr val="tx2"/>
                  </a:solidFill>
                </a:rPr>
                <a:t>Prescribe recognition guidance for the consideration received in an exchange or exchange-like financial guarantee transaction.</a:t>
              </a:r>
            </a:p>
          </p:txBody>
        </p:sp>
        <p:sp>
          <p:nvSpPr>
            <p:cNvPr id="8" name="Freeform: Shape 7">
              <a:extLst>
                <a:ext uri="{FF2B5EF4-FFF2-40B4-BE49-F238E27FC236}">
                  <a16:creationId xmlns:a16="http://schemas.microsoft.com/office/drawing/2014/main" id="{C4F1314E-B3F1-B8F0-C3AD-270E79E291C5}"/>
                </a:ext>
              </a:extLst>
            </p:cNvPr>
            <p:cNvSpPr/>
            <p:nvPr/>
          </p:nvSpPr>
          <p:spPr>
            <a:xfrm>
              <a:off x="1569720" y="4046219"/>
              <a:ext cx="7040880" cy="678960"/>
            </a:xfrm>
            <a:custGeom>
              <a:avLst/>
              <a:gdLst>
                <a:gd name="connsiteX0" fmla="*/ 0 w 7040880"/>
                <a:gd name="connsiteY0" fmla="*/ 113162 h 678960"/>
                <a:gd name="connsiteX1" fmla="*/ 113162 w 7040880"/>
                <a:gd name="connsiteY1" fmla="*/ 0 h 678960"/>
                <a:gd name="connsiteX2" fmla="*/ 6927718 w 7040880"/>
                <a:gd name="connsiteY2" fmla="*/ 0 h 678960"/>
                <a:gd name="connsiteX3" fmla="*/ 7040880 w 7040880"/>
                <a:gd name="connsiteY3" fmla="*/ 113162 h 678960"/>
                <a:gd name="connsiteX4" fmla="*/ 7040880 w 7040880"/>
                <a:gd name="connsiteY4" fmla="*/ 565798 h 678960"/>
                <a:gd name="connsiteX5" fmla="*/ 6927718 w 7040880"/>
                <a:gd name="connsiteY5" fmla="*/ 678960 h 678960"/>
                <a:gd name="connsiteX6" fmla="*/ 113162 w 7040880"/>
                <a:gd name="connsiteY6" fmla="*/ 678960 h 678960"/>
                <a:gd name="connsiteX7" fmla="*/ 0 w 7040880"/>
                <a:gd name="connsiteY7" fmla="*/ 565798 h 678960"/>
                <a:gd name="connsiteX8" fmla="*/ 0 w 704088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678960">
                  <a:moveTo>
                    <a:pt x="0" y="113162"/>
                  </a:moveTo>
                  <a:cubicBezTo>
                    <a:pt x="0" y="50664"/>
                    <a:pt x="50664" y="0"/>
                    <a:pt x="113162" y="0"/>
                  </a:cubicBezTo>
                  <a:lnTo>
                    <a:pt x="6927718" y="0"/>
                  </a:lnTo>
                  <a:cubicBezTo>
                    <a:pt x="6990216" y="0"/>
                    <a:pt x="7040880" y="50664"/>
                    <a:pt x="7040880" y="113162"/>
                  </a:cubicBezTo>
                  <a:lnTo>
                    <a:pt x="7040880" y="565798"/>
                  </a:lnTo>
                  <a:cubicBezTo>
                    <a:pt x="7040880" y="628296"/>
                    <a:pt x="6990216" y="678960"/>
                    <a:pt x="6927718" y="678960"/>
                  </a:cubicBezTo>
                  <a:lnTo>
                    <a:pt x="113162" y="678960"/>
                  </a:lnTo>
                  <a:cubicBezTo>
                    <a:pt x="50664" y="678960"/>
                    <a:pt x="0" y="628296"/>
                    <a:pt x="0" y="565798"/>
                  </a:cubicBezTo>
                  <a:lnTo>
                    <a:pt x="0" y="113162"/>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9273" tIns="33144" rIns="299273" bIns="33144"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Statement 99 DOES NOT</a:t>
              </a:r>
            </a:p>
          </p:txBody>
        </p:sp>
      </p:grpSp>
      <p:sp>
        <p:nvSpPr>
          <p:cNvPr id="4" name="Slide Number Placeholder 6">
            <a:extLst>
              <a:ext uri="{FF2B5EF4-FFF2-40B4-BE49-F238E27FC236}">
                <a16:creationId xmlns:a16="http://schemas.microsoft.com/office/drawing/2014/main" id="{4AD00CED-4719-A49E-1314-23487E5AC07D}"/>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7</a:t>
            </a:fld>
            <a:endParaRPr lang="en-US" dirty="0"/>
          </a:p>
        </p:txBody>
      </p:sp>
    </p:spTree>
    <p:extLst>
      <p:ext uri="{BB962C8B-B14F-4D97-AF65-F5344CB8AC3E}">
        <p14:creationId xmlns:p14="http://schemas.microsoft.com/office/powerpoint/2010/main" val="258863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DA84-E7B7-7103-5664-E2FCC6C0B46A}"/>
              </a:ext>
            </a:extLst>
          </p:cNvPr>
          <p:cNvSpPr>
            <a:spLocks noGrp="1"/>
          </p:cNvSpPr>
          <p:nvPr>
            <p:ph type="title"/>
          </p:nvPr>
        </p:nvSpPr>
        <p:spPr/>
        <p:txBody>
          <a:bodyPr/>
          <a:lstStyle/>
          <a:p>
            <a:r>
              <a:rPr lang="en-US" sz="3600" dirty="0">
                <a:solidFill>
                  <a:schemeClr val="bg2"/>
                </a:solidFill>
              </a:rPr>
              <a:t>GASB 99 – Other Derivative Instruments</a:t>
            </a:r>
          </a:p>
        </p:txBody>
      </p:sp>
      <p:grpSp>
        <p:nvGrpSpPr>
          <p:cNvPr id="3" name="Group 2">
            <a:extLst>
              <a:ext uri="{FF2B5EF4-FFF2-40B4-BE49-F238E27FC236}">
                <a16:creationId xmlns:a16="http://schemas.microsoft.com/office/drawing/2014/main" id="{CF4A799C-89F5-1F35-056D-9461C8857431}"/>
              </a:ext>
            </a:extLst>
          </p:cNvPr>
          <p:cNvGrpSpPr/>
          <p:nvPr/>
        </p:nvGrpSpPr>
        <p:grpSpPr>
          <a:xfrm>
            <a:off x="1066800" y="1859893"/>
            <a:ext cx="10058399" cy="4320901"/>
            <a:chOff x="1066800" y="1859893"/>
            <a:chExt cx="10058399" cy="4320901"/>
          </a:xfrm>
        </p:grpSpPr>
        <p:sp>
          <p:nvSpPr>
            <p:cNvPr id="5" name="Freeform: Shape 4">
              <a:extLst>
                <a:ext uri="{FF2B5EF4-FFF2-40B4-BE49-F238E27FC236}">
                  <a16:creationId xmlns:a16="http://schemas.microsoft.com/office/drawing/2014/main" id="{CCA61201-FE4F-D1B1-9B8E-1F5AED13103B}"/>
                </a:ext>
              </a:extLst>
            </p:cNvPr>
            <p:cNvSpPr/>
            <p:nvPr/>
          </p:nvSpPr>
          <p:spPr>
            <a:xfrm>
              <a:off x="1066800" y="2155093"/>
              <a:ext cx="10058399" cy="2268000"/>
            </a:xfrm>
            <a:custGeom>
              <a:avLst/>
              <a:gdLst>
                <a:gd name="connsiteX0" fmla="*/ 0 w 10058399"/>
                <a:gd name="connsiteY0" fmla="*/ 0 h 2268000"/>
                <a:gd name="connsiteX1" fmla="*/ 10058399 w 10058399"/>
                <a:gd name="connsiteY1" fmla="*/ 0 h 2268000"/>
                <a:gd name="connsiteX2" fmla="*/ 10058399 w 10058399"/>
                <a:gd name="connsiteY2" fmla="*/ 2268000 h 2268000"/>
                <a:gd name="connsiteX3" fmla="*/ 0 w 10058399"/>
                <a:gd name="connsiteY3" fmla="*/ 2268000 h 2268000"/>
                <a:gd name="connsiteX4" fmla="*/ 0 w 10058399"/>
                <a:gd name="connsiteY4" fmla="*/ 0 h 22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2268000">
                  <a:moveTo>
                    <a:pt x="0" y="0"/>
                  </a:moveTo>
                  <a:lnTo>
                    <a:pt x="10058399" y="0"/>
                  </a:lnTo>
                  <a:lnTo>
                    <a:pt x="10058399" y="2268000"/>
                  </a:lnTo>
                  <a:lnTo>
                    <a:pt x="0" y="22680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416560"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2"/>
                  </a:solidFill>
                </a:rPr>
                <a:t>Change in fair value would be reported on flow statement separately from investment revenues</a:t>
              </a:r>
            </a:p>
            <a:p>
              <a:pPr marL="228600" lvl="1" indent="-228600" algn="l" defTabSz="889000">
                <a:lnSpc>
                  <a:spcPct val="90000"/>
                </a:lnSpc>
                <a:spcBef>
                  <a:spcPct val="0"/>
                </a:spcBef>
                <a:spcAft>
                  <a:spcPct val="15000"/>
                </a:spcAft>
                <a:buChar char="•"/>
              </a:pPr>
              <a:r>
                <a:rPr lang="en-US" sz="2000" kern="1200" dirty="0">
                  <a:solidFill>
                    <a:schemeClr val="tx2"/>
                  </a:solidFill>
                </a:rPr>
                <a:t>Disclosures would be distinguished from hedging derivative instruments and investment derivative instruments</a:t>
              </a:r>
            </a:p>
            <a:p>
              <a:pPr marL="228600" lvl="1" indent="-228600" algn="l" defTabSz="889000">
                <a:lnSpc>
                  <a:spcPct val="90000"/>
                </a:lnSpc>
                <a:spcBef>
                  <a:spcPct val="0"/>
                </a:spcBef>
                <a:spcAft>
                  <a:spcPct val="15000"/>
                </a:spcAft>
                <a:buChar char="•"/>
              </a:pPr>
              <a:r>
                <a:rPr lang="en-US" sz="2000" kern="1200" dirty="0">
                  <a:solidFill>
                    <a:schemeClr val="tx2"/>
                  </a:solidFill>
                </a:rPr>
                <a:t>Disclose fair value of derivative instruments that were reclassified from hedging derivative instruments</a:t>
              </a:r>
            </a:p>
          </p:txBody>
        </p:sp>
        <p:sp>
          <p:nvSpPr>
            <p:cNvPr id="6" name="Freeform: Shape 5">
              <a:extLst>
                <a:ext uri="{FF2B5EF4-FFF2-40B4-BE49-F238E27FC236}">
                  <a16:creationId xmlns:a16="http://schemas.microsoft.com/office/drawing/2014/main" id="{4C943BD3-2933-FBDD-D291-3AE35172978B}"/>
                </a:ext>
              </a:extLst>
            </p:cNvPr>
            <p:cNvSpPr/>
            <p:nvPr/>
          </p:nvSpPr>
          <p:spPr>
            <a:xfrm>
              <a:off x="1569720" y="1859893"/>
              <a:ext cx="7040880" cy="590400"/>
            </a:xfrm>
            <a:custGeom>
              <a:avLst/>
              <a:gdLst>
                <a:gd name="connsiteX0" fmla="*/ 0 w 7040880"/>
                <a:gd name="connsiteY0" fmla="*/ 98402 h 590400"/>
                <a:gd name="connsiteX1" fmla="*/ 98402 w 7040880"/>
                <a:gd name="connsiteY1" fmla="*/ 0 h 590400"/>
                <a:gd name="connsiteX2" fmla="*/ 6942478 w 7040880"/>
                <a:gd name="connsiteY2" fmla="*/ 0 h 590400"/>
                <a:gd name="connsiteX3" fmla="*/ 7040880 w 7040880"/>
                <a:gd name="connsiteY3" fmla="*/ 98402 h 590400"/>
                <a:gd name="connsiteX4" fmla="*/ 7040880 w 7040880"/>
                <a:gd name="connsiteY4" fmla="*/ 491998 h 590400"/>
                <a:gd name="connsiteX5" fmla="*/ 6942478 w 7040880"/>
                <a:gd name="connsiteY5" fmla="*/ 590400 h 590400"/>
                <a:gd name="connsiteX6" fmla="*/ 98402 w 7040880"/>
                <a:gd name="connsiteY6" fmla="*/ 590400 h 590400"/>
                <a:gd name="connsiteX7" fmla="*/ 0 w 7040880"/>
                <a:gd name="connsiteY7" fmla="*/ 491998 h 590400"/>
                <a:gd name="connsiteX8" fmla="*/ 0 w 704088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590400">
                  <a:moveTo>
                    <a:pt x="0" y="98402"/>
                  </a:moveTo>
                  <a:cubicBezTo>
                    <a:pt x="0" y="44056"/>
                    <a:pt x="44056" y="0"/>
                    <a:pt x="98402" y="0"/>
                  </a:cubicBezTo>
                  <a:lnTo>
                    <a:pt x="6942478" y="0"/>
                  </a:lnTo>
                  <a:cubicBezTo>
                    <a:pt x="6996824" y="0"/>
                    <a:pt x="7040880" y="44056"/>
                    <a:pt x="7040880" y="98402"/>
                  </a:cubicBezTo>
                  <a:lnTo>
                    <a:pt x="7040880" y="491998"/>
                  </a:lnTo>
                  <a:cubicBezTo>
                    <a:pt x="7040880" y="546344"/>
                    <a:pt x="6996824" y="590400"/>
                    <a:pt x="6942478" y="590400"/>
                  </a:cubicBezTo>
                  <a:lnTo>
                    <a:pt x="98402" y="590400"/>
                  </a:lnTo>
                  <a:cubicBezTo>
                    <a:pt x="44056" y="590400"/>
                    <a:pt x="0" y="546344"/>
                    <a:pt x="0" y="491998"/>
                  </a:cubicBezTo>
                  <a:lnTo>
                    <a:pt x="0" y="98402"/>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4950" tIns="28821" rIns="294950" bIns="28821"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Other Derivative Instruments</a:t>
              </a:r>
            </a:p>
          </p:txBody>
        </p:sp>
        <p:sp>
          <p:nvSpPr>
            <p:cNvPr id="7" name="Freeform: Shape 6">
              <a:extLst>
                <a:ext uri="{FF2B5EF4-FFF2-40B4-BE49-F238E27FC236}">
                  <a16:creationId xmlns:a16="http://schemas.microsoft.com/office/drawing/2014/main" id="{F594C68C-7E6E-1141-A500-DC7ED2E9EFAF}"/>
                </a:ext>
              </a:extLst>
            </p:cNvPr>
            <p:cNvSpPr/>
            <p:nvPr/>
          </p:nvSpPr>
          <p:spPr>
            <a:xfrm>
              <a:off x="1066800" y="4826294"/>
              <a:ext cx="10058399" cy="1354500"/>
            </a:xfrm>
            <a:custGeom>
              <a:avLst/>
              <a:gdLst>
                <a:gd name="connsiteX0" fmla="*/ 0 w 10058399"/>
                <a:gd name="connsiteY0" fmla="*/ 0 h 1354500"/>
                <a:gd name="connsiteX1" fmla="*/ 10058399 w 10058399"/>
                <a:gd name="connsiteY1" fmla="*/ 0 h 1354500"/>
                <a:gd name="connsiteX2" fmla="*/ 10058399 w 10058399"/>
                <a:gd name="connsiteY2" fmla="*/ 1354500 h 1354500"/>
                <a:gd name="connsiteX3" fmla="*/ 0 w 10058399"/>
                <a:gd name="connsiteY3" fmla="*/ 1354500 h 1354500"/>
                <a:gd name="connsiteX4" fmla="*/ 0 w 10058399"/>
                <a:gd name="connsiteY4" fmla="*/ 0 h 135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354500">
                  <a:moveTo>
                    <a:pt x="0" y="0"/>
                  </a:moveTo>
                  <a:lnTo>
                    <a:pt x="10058399" y="0"/>
                  </a:lnTo>
                  <a:lnTo>
                    <a:pt x="10058399" y="1354500"/>
                  </a:lnTo>
                  <a:lnTo>
                    <a:pt x="0" y="13545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416560"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2"/>
                  </a:solidFill>
                </a:rPr>
                <a:t>If hedging derivative instruments cease to be effective, the balance of the deferrals would be reported on the flows statement separately from investment revenues.</a:t>
              </a:r>
            </a:p>
          </p:txBody>
        </p:sp>
        <p:sp>
          <p:nvSpPr>
            <p:cNvPr id="8" name="Freeform: Shape 7">
              <a:extLst>
                <a:ext uri="{FF2B5EF4-FFF2-40B4-BE49-F238E27FC236}">
                  <a16:creationId xmlns:a16="http://schemas.microsoft.com/office/drawing/2014/main" id="{A44523CF-6E8C-933E-DAFA-8F05080405FB}"/>
                </a:ext>
              </a:extLst>
            </p:cNvPr>
            <p:cNvSpPr/>
            <p:nvPr/>
          </p:nvSpPr>
          <p:spPr>
            <a:xfrm>
              <a:off x="1569720" y="4531094"/>
              <a:ext cx="7040880" cy="590400"/>
            </a:xfrm>
            <a:custGeom>
              <a:avLst/>
              <a:gdLst>
                <a:gd name="connsiteX0" fmla="*/ 0 w 7040880"/>
                <a:gd name="connsiteY0" fmla="*/ 98402 h 590400"/>
                <a:gd name="connsiteX1" fmla="*/ 98402 w 7040880"/>
                <a:gd name="connsiteY1" fmla="*/ 0 h 590400"/>
                <a:gd name="connsiteX2" fmla="*/ 6942478 w 7040880"/>
                <a:gd name="connsiteY2" fmla="*/ 0 h 590400"/>
                <a:gd name="connsiteX3" fmla="*/ 7040880 w 7040880"/>
                <a:gd name="connsiteY3" fmla="*/ 98402 h 590400"/>
                <a:gd name="connsiteX4" fmla="*/ 7040880 w 7040880"/>
                <a:gd name="connsiteY4" fmla="*/ 491998 h 590400"/>
                <a:gd name="connsiteX5" fmla="*/ 6942478 w 7040880"/>
                <a:gd name="connsiteY5" fmla="*/ 590400 h 590400"/>
                <a:gd name="connsiteX6" fmla="*/ 98402 w 7040880"/>
                <a:gd name="connsiteY6" fmla="*/ 590400 h 590400"/>
                <a:gd name="connsiteX7" fmla="*/ 0 w 7040880"/>
                <a:gd name="connsiteY7" fmla="*/ 491998 h 590400"/>
                <a:gd name="connsiteX8" fmla="*/ 0 w 704088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590400">
                  <a:moveTo>
                    <a:pt x="0" y="98402"/>
                  </a:moveTo>
                  <a:cubicBezTo>
                    <a:pt x="0" y="44056"/>
                    <a:pt x="44056" y="0"/>
                    <a:pt x="98402" y="0"/>
                  </a:cubicBezTo>
                  <a:lnTo>
                    <a:pt x="6942478" y="0"/>
                  </a:lnTo>
                  <a:cubicBezTo>
                    <a:pt x="6996824" y="0"/>
                    <a:pt x="7040880" y="44056"/>
                    <a:pt x="7040880" y="98402"/>
                  </a:cubicBezTo>
                  <a:lnTo>
                    <a:pt x="7040880" y="491998"/>
                  </a:lnTo>
                  <a:cubicBezTo>
                    <a:pt x="7040880" y="546344"/>
                    <a:pt x="6996824" y="590400"/>
                    <a:pt x="6942478" y="590400"/>
                  </a:cubicBezTo>
                  <a:lnTo>
                    <a:pt x="98402" y="590400"/>
                  </a:lnTo>
                  <a:cubicBezTo>
                    <a:pt x="44056" y="590400"/>
                    <a:pt x="0" y="546344"/>
                    <a:pt x="0" y="491998"/>
                  </a:cubicBezTo>
                  <a:lnTo>
                    <a:pt x="0" y="98402"/>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4950" tIns="28821" rIns="294950" bIns="28821"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Termination of hedge accounting</a:t>
              </a:r>
            </a:p>
          </p:txBody>
        </p:sp>
      </p:grpSp>
      <p:sp>
        <p:nvSpPr>
          <p:cNvPr id="4" name="Slide Number Placeholder 6">
            <a:extLst>
              <a:ext uri="{FF2B5EF4-FFF2-40B4-BE49-F238E27FC236}">
                <a16:creationId xmlns:a16="http://schemas.microsoft.com/office/drawing/2014/main" id="{88F8CC91-3D78-B21A-0FFB-6BB7F76BFDE0}"/>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8</a:t>
            </a:fld>
            <a:endParaRPr lang="en-US" dirty="0"/>
          </a:p>
        </p:txBody>
      </p:sp>
    </p:spTree>
    <p:extLst>
      <p:ext uri="{BB962C8B-B14F-4D97-AF65-F5344CB8AC3E}">
        <p14:creationId xmlns:p14="http://schemas.microsoft.com/office/powerpoint/2010/main" val="405115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99AA-A3AE-55A5-A8D7-86F2448DDF10}"/>
              </a:ext>
            </a:extLst>
          </p:cNvPr>
          <p:cNvSpPr>
            <a:spLocks noGrp="1"/>
          </p:cNvSpPr>
          <p:nvPr>
            <p:ph type="title"/>
          </p:nvPr>
        </p:nvSpPr>
        <p:spPr/>
        <p:txBody>
          <a:bodyPr/>
          <a:lstStyle/>
          <a:p>
            <a:r>
              <a:rPr lang="en-US" sz="3600" dirty="0">
                <a:solidFill>
                  <a:schemeClr val="tx2"/>
                </a:solidFill>
              </a:rPr>
              <a:t>GASB 100 – Accounting Changes and </a:t>
            </a:r>
            <a:br>
              <a:rPr lang="en-US" sz="3600" dirty="0">
                <a:solidFill>
                  <a:schemeClr val="tx2"/>
                </a:solidFill>
              </a:rPr>
            </a:br>
            <a:r>
              <a:rPr lang="en-US" sz="3600" dirty="0">
                <a:solidFill>
                  <a:schemeClr val="tx2"/>
                </a:solidFill>
              </a:rPr>
              <a:t>Error Corrections</a:t>
            </a:r>
          </a:p>
        </p:txBody>
      </p:sp>
      <p:graphicFrame>
        <p:nvGraphicFramePr>
          <p:cNvPr id="4" name="Content Placeholder 3">
            <a:extLst>
              <a:ext uri="{FF2B5EF4-FFF2-40B4-BE49-F238E27FC236}">
                <a16:creationId xmlns:a16="http://schemas.microsoft.com/office/drawing/2014/main" id="{3305C93E-997F-234B-7E5A-5D95E1F1C820}"/>
              </a:ext>
            </a:extLst>
          </p:cNvPr>
          <p:cNvGraphicFramePr>
            <a:graphicFrameLocks noGrp="1"/>
          </p:cNvGraphicFramePr>
          <p:nvPr>
            <p:ph idx="1"/>
          </p:nvPr>
        </p:nvGraphicFramePr>
        <p:xfrm>
          <a:off x="1066800" y="1825625"/>
          <a:ext cx="10058400" cy="43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06F3D944-759A-B33F-A38D-872E693DFF5A}"/>
              </a:ext>
            </a:extLst>
          </p:cNvPr>
          <p:cNvSpPr/>
          <p:nvPr/>
        </p:nvSpPr>
        <p:spPr>
          <a:xfrm>
            <a:off x="9746428" y="341678"/>
            <a:ext cx="2162287" cy="1227008"/>
          </a:xfrm>
          <a:prstGeom prst="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Fiscal years beginning after June 15, 2023</a:t>
            </a:r>
          </a:p>
        </p:txBody>
      </p:sp>
      <p:sp>
        <p:nvSpPr>
          <p:cNvPr id="13" name="Slide Number Placeholder 6">
            <a:extLst>
              <a:ext uri="{FF2B5EF4-FFF2-40B4-BE49-F238E27FC236}">
                <a16:creationId xmlns:a16="http://schemas.microsoft.com/office/drawing/2014/main" id="{CD20499B-CA2F-3ADE-B1A3-1F9B7B0292B7}"/>
              </a:ext>
            </a:extLst>
          </p:cNvPr>
          <p:cNvSpPr txBox="1">
            <a:spLocks/>
          </p:cNvSpPr>
          <p:nvPr/>
        </p:nvSpPr>
        <p:spPr>
          <a:xfrm>
            <a:off x="235874" y="6418878"/>
            <a:ext cx="513735" cy="227164"/>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tIns="0" rIns="0" bIns="0" rtlCol="0" anchor="ctr"/>
          <a:lstStyle>
            <a:defPPr>
              <a:defRPr lang="en-US"/>
            </a:defPPr>
            <a:lvl1pPr marL="0" algn="ctr" defTabSz="914400" rtl="0" eaLnBrk="1" latinLnBrk="0" hangingPunct="1">
              <a:defRPr sz="1000" b="1" i="0" kern="1200">
                <a:solidFill>
                  <a:schemeClr val="tx1">
                    <a:alpha val="70000"/>
                  </a:schemeClr>
                </a:solidFill>
                <a:latin typeface="+mj-lt"/>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9</a:t>
            </a:fld>
            <a:endParaRPr lang="en-US" dirty="0"/>
          </a:p>
        </p:txBody>
      </p:sp>
    </p:spTree>
    <p:extLst>
      <p:ext uri="{BB962C8B-B14F-4D97-AF65-F5344CB8AC3E}">
        <p14:creationId xmlns:p14="http://schemas.microsoft.com/office/powerpoint/2010/main" val="798856369"/>
      </p:ext>
    </p:extLst>
  </p:cSld>
  <p:clrMapOvr>
    <a:masterClrMapping/>
  </p:clrMapOvr>
</p:sld>
</file>

<file path=ppt/theme/theme1.xml><?xml version="1.0" encoding="utf-8"?>
<a:theme xmlns:a="http://schemas.openxmlformats.org/drawingml/2006/main" name="SmartPath_Crowe_FW_Template_16x9">
  <a:themeElements>
    <a:clrScheme name="2024 Crowe Global Colors Hyperlinks">
      <a:dk1>
        <a:srgbClr val="000000"/>
      </a:dk1>
      <a:lt1>
        <a:srgbClr val="FFFFFF"/>
      </a:lt1>
      <a:dk2>
        <a:srgbClr val="011E41"/>
      </a:dk2>
      <a:lt2>
        <a:srgbClr val="F5A800"/>
      </a:lt2>
      <a:accent1>
        <a:srgbClr val="54C0E8"/>
      </a:accent1>
      <a:accent2>
        <a:srgbClr val="05AB8C"/>
      </a:accent2>
      <a:accent3>
        <a:srgbClr val="E5376B"/>
      </a:accent3>
      <a:accent4>
        <a:srgbClr val="612080"/>
      </a:accent4>
      <a:accent5>
        <a:srgbClr val="D7761D"/>
      </a:accent5>
      <a:accent6>
        <a:srgbClr val="666666"/>
      </a:accent6>
      <a:hlink>
        <a:srgbClr val="007FFF"/>
      </a:hlink>
      <a:folHlink>
        <a:srgbClr val="7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1ac66f-0d19-431b-b7db-93ff3135f05b">
      <Terms xmlns="http://schemas.microsoft.com/office/infopath/2007/PartnerControls"/>
    </lcf76f155ced4ddcb4097134ff3c332f>
    <Notes0 xmlns="691ac66f-0d19-431b-b7db-93ff3135f05b" xsi:nil="true"/>
    <TaxCatchAll xmlns="1d887098-614f-4f6c-9695-ba6ad6adaa03" xsi:nil="true"/>
    <SharedWithUsers xmlns="300e7b13-dac0-4712-b981-bd01b02eca97">
      <UserInfo>
        <DisplayName>Sbertoli, Sarah</DisplayName>
        <AccountId>2244</AccountId>
        <AccountType/>
      </UserInfo>
      <UserInfo>
        <DisplayName>Curran, Meghan</DisplayName>
        <AccountId>3023</AccountId>
        <AccountType/>
      </UserInfo>
      <UserInfo>
        <DisplayName>Felmey, Liz</DisplayName>
        <AccountId>51</AccountId>
        <AccountType/>
      </UserInfo>
      <UserInfo>
        <DisplayName>Dybicz, Mark</DisplayName>
        <AccountId>182</AccountId>
        <AccountType/>
      </UserInfo>
      <UserInfo>
        <DisplayName>O'Neill, Kara</DisplayName>
        <AccountId>4217</AccountId>
        <AccountType/>
      </UserInfo>
      <UserInfo>
        <DisplayName>Persons, Kasey</DisplayName>
        <AccountId>589</AccountId>
        <AccountType/>
      </UserInfo>
      <UserInfo>
        <DisplayName>Winstrom, Jami</DisplayName>
        <AccountId>3372</AccountId>
        <AccountType/>
      </UserInfo>
      <UserInfo>
        <DisplayName>Lloyd, Lyndi</DisplayName>
        <AccountId>1316</AccountId>
        <AccountType/>
      </UserInfo>
      <UserInfo>
        <DisplayName>Roxas, Rowena</DisplayName>
        <AccountId>60</AccountId>
        <AccountType/>
      </UserInfo>
      <UserInfo>
        <DisplayName>Tonning, Rachel</DisplayName>
        <AccountId>5880</AccountId>
        <AccountType/>
      </UserInfo>
      <UserInfo>
        <DisplayName>Rubin, Elite</DisplayName>
        <AccountId>14740</AccountId>
        <AccountType/>
      </UserInfo>
      <UserInfo>
        <DisplayName>Rice, Jennifer</DisplayName>
        <AccountId>5228</AccountId>
        <AccountType/>
      </UserInfo>
      <UserInfo>
        <DisplayName>Winter, Amy</DisplayName>
        <AccountId>2674</AccountId>
        <AccountType/>
      </UserInfo>
      <UserInfo>
        <DisplayName>Heasty, Ashley</DisplayName>
        <AccountId>6088</AccountId>
        <AccountType/>
      </UserInfo>
      <UserInfo>
        <DisplayName>Hermosillo, Arianna</DisplayName>
        <AccountId>1278</AccountId>
        <AccountType/>
      </UserInfo>
      <UserInfo>
        <DisplayName>Bartell, Savannah</DisplayName>
        <AccountId>17542</AccountId>
        <AccountType/>
      </UserInfo>
      <UserInfo>
        <DisplayName>Meinardi, Andrea</DisplayName>
        <AccountId>569</AccountId>
        <AccountType/>
      </UserInfo>
      <UserInfo>
        <DisplayName>Klaich, Tony</DisplayName>
        <AccountId>2612</AccountId>
        <AccountType/>
      </UserInfo>
      <UserInfo>
        <DisplayName>Epperson, John</DisplayName>
        <AccountId>1207</AccountId>
        <AccountType/>
      </UserInfo>
      <UserInfo>
        <DisplayName>Mitchell, Clayton</DisplayName>
        <AccountId>1251</AccountId>
        <AccountType/>
      </UserInfo>
      <UserInfo>
        <DisplayName>Zeiler, Jon</DisplayName>
        <AccountId>3806</AccountId>
        <AccountType/>
      </UserInfo>
      <UserInfo>
        <DisplayName>Hall, Devin</DisplayName>
        <AccountId>1672</AccountId>
        <AccountType/>
      </UserInfo>
      <UserInfo>
        <DisplayName>Lawrence, Adam</DisplayName>
        <AccountId>1152</AccountId>
        <AccountType/>
      </UserInfo>
      <UserInfo>
        <DisplayName>Aziz, Emily</DisplayName>
        <AccountId>17443</AccountId>
        <AccountType/>
      </UserInfo>
      <UserInfo>
        <DisplayName>Schwegman, Beau</DisplayName>
        <AccountId>3976</AccountId>
        <AccountType/>
      </UserInfo>
      <UserInfo>
        <DisplayName>Johnson, Chris</DisplayName>
        <AccountId>241</AccountId>
        <AccountType/>
      </UserInfo>
      <UserInfo>
        <DisplayName>Kowalczyk, Joe</DisplayName>
        <AccountId>640</AccountId>
        <AccountType/>
      </UserInfo>
      <UserInfo>
        <DisplayName>Barnes, Tony</DisplayName>
        <AccountId>102</AccountId>
        <AccountType/>
      </UserInfo>
      <UserInfo>
        <DisplayName>Callaghan, Andrew</DisplayName>
        <AccountId>520</AccountId>
        <AccountType/>
      </UserInfo>
      <UserInfo>
        <DisplayName>Martens, Amy</DisplayName>
        <AccountId>556</AccountId>
        <AccountType/>
      </UserInfo>
      <UserInfo>
        <DisplayName>Siemelink, Gillian</DisplayName>
        <AccountId>5400</AccountId>
        <AccountType/>
      </UserInfo>
      <UserInfo>
        <DisplayName>Behm, Brookton</DisplayName>
        <AccountId>694</AccountId>
        <AccountType/>
      </UserInfo>
      <UserInfo>
        <DisplayName>Wilson, Sherman</DisplayName>
        <AccountId>18283</AccountId>
        <AccountType/>
      </UserInfo>
      <UserInfo>
        <DisplayName>Cristobal, Judy</DisplayName>
        <AccountId>392</AccountId>
        <AccountType/>
      </UserInfo>
      <UserInfo>
        <DisplayName>Schierbeek, Hannah</DisplayName>
        <AccountId>43</AccountId>
        <AccountType/>
      </UserInfo>
      <UserInfo>
        <DisplayName>Tapo, Trina</DisplayName>
        <AccountId>5786</AccountId>
        <AccountType/>
      </UserInfo>
      <UserInfo>
        <DisplayName>Losey, Jonathan</DisplayName>
        <AccountId>44</AccountId>
        <AccountType/>
      </UserInfo>
      <UserInfo>
        <DisplayName>Roxbury, Dana</DisplayName>
        <AccountId>20</AccountId>
        <AccountType/>
      </UserInfo>
    </SharedWithUsers>
    <Link xmlns="691ac66f-0d19-431b-b7db-93ff3135f05b">
      <Url xsi:nil="true"/>
      <Description xsi:nil="true"/>
    </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2E59D6B600864B8A2F5FB61281156E" ma:contentTypeVersion="21" ma:contentTypeDescription="Create a new document." ma:contentTypeScope="" ma:versionID="2c1622d8a79e954457ddf5cd32b6a3f2">
  <xsd:schema xmlns:xsd="http://www.w3.org/2001/XMLSchema" xmlns:xs="http://www.w3.org/2001/XMLSchema" xmlns:p="http://schemas.microsoft.com/office/2006/metadata/properties" xmlns:ns2="691ac66f-0d19-431b-b7db-93ff3135f05b" xmlns:ns3="300e7b13-dac0-4712-b981-bd01b02eca97" xmlns:ns4="1d887098-614f-4f6c-9695-ba6ad6adaa03" targetNamespace="http://schemas.microsoft.com/office/2006/metadata/properties" ma:root="true" ma:fieldsID="819c3d4644d9b56d55c6b0032fcb6da7" ns2:_="" ns3:_="" ns4:_="">
    <xsd:import namespace="691ac66f-0d19-431b-b7db-93ff3135f05b"/>
    <xsd:import namespace="300e7b13-dac0-4712-b981-bd01b02eca97"/>
    <xsd:import namespace="1d887098-614f-4f6c-9695-ba6ad6adaa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Notes0" minOccurs="0"/>
                <xsd:element ref="ns2:lcf76f155ced4ddcb4097134ff3c332f" minOccurs="0"/>
                <xsd:element ref="ns4:TaxCatchAll" minOccurs="0"/>
                <xsd:element ref="ns2:MediaServiceObjectDetectorVersions" minOccurs="0"/>
                <xsd:element ref="ns2:MediaServiceSearchProperties"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ac66f-0d19-431b-b7db-93ff3135f0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Notes0" ma:index="21" nillable="true" ma:displayName="Paid" ma:format="Dropdown" ma:internalName="Notes0">
      <xsd:simpleType>
        <xsd:restriction base="dms:Choice">
          <xsd:enumeration value="Yes"/>
          <xsd:enumeration value="No"/>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997cd7d-6c1d-4eee-96e1-49f110665a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ink" ma:index="2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0e7b13-dac0-4712-b981-bd01b02eca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887098-614f-4f6c-9695-ba6ad6adaa03"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840e624-1924-415e-b852-0a5e76dc4f84}" ma:internalName="TaxCatchAll" ma:showField="CatchAllData" ma:web="300e7b13-dac0-4712-b981-bd01b02eca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2F3AB6-BB33-4FBA-B7A6-854A9FF81C9A}">
  <ds:schemaRefs>
    <ds:schemaRef ds:uri="http://schemas.microsoft.com/sharepoint/v3/contenttype/forms"/>
  </ds:schemaRefs>
</ds:datastoreItem>
</file>

<file path=customXml/itemProps2.xml><?xml version="1.0" encoding="utf-8"?>
<ds:datastoreItem xmlns:ds="http://schemas.openxmlformats.org/officeDocument/2006/customXml" ds:itemID="{7FFED34F-E352-4274-B0DB-C2A52CB071D4}">
  <ds:schemaRefs>
    <ds:schemaRef ds:uri="1d887098-614f-4f6c-9695-ba6ad6adaa03"/>
    <ds:schemaRef ds:uri="300e7b13-dac0-4712-b981-bd01b02eca97"/>
    <ds:schemaRef ds:uri="691ac66f-0d19-431b-b7db-93ff3135f0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510547E-C917-4811-A199-21F0E21574D7}">
  <ds:schemaRefs>
    <ds:schemaRef ds:uri="1d887098-614f-4f6c-9695-ba6ad6adaa03"/>
    <ds:schemaRef ds:uri="300e7b13-dac0-4712-b981-bd01b02eca97"/>
    <ds:schemaRef ds:uri="691ac66f-0d19-431b-b7db-93ff3135f0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ff60d36-925f-4785-a854-510f909ee561}" enabled="0" method="" siteId="{6ff60d36-925f-4785-a854-510f909ee561}" removed="1"/>
</clbl:labelList>
</file>

<file path=docProps/app.xml><?xml version="1.0" encoding="utf-8"?>
<Properties xmlns="http://schemas.openxmlformats.org/officeDocument/2006/extended-properties" xmlns:vt="http://schemas.openxmlformats.org/officeDocument/2006/docPropsVTypes">
  <Template/>
  <TotalTime>2680</TotalTime>
  <Words>7597</Words>
  <Application>Microsoft Office PowerPoint</Application>
  <PresentationFormat>Widescreen</PresentationFormat>
  <Paragraphs>625</Paragraphs>
  <Slides>47</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Arial-BoldMT</vt:lpstr>
      <vt:lpstr>ArialMT</vt:lpstr>
      <vt:lpstr>Calibri</vt:lpstr>
      <vt:lpstr>Helvetica</vt:lpstr>
      <vt:lpstr>Roboto</vt:lpstr>
      <vt:lpstr>Wingdings</vt:lpstr>
      <vt:lpstr>SmartPath_Crowe_FW_Template_16x9</vt:lpstr>
      <vt:lpstr>PowerPoint Presentation</vt:lpstr>
      <vt:lpstr>PowerPoint Presentation</vt:lpstr>
      <vt:lpstr>PowerPoint Presentation</vt:lpstr>
      <vt:lpstr>PowerPoint Presentation</vt:lpstr>
      <vt:lpstr>GASB Pronouncements: Implementing Now  </vt:lpstr>
      <vt:lpstr>GASB 99 – Omnibus 2022</vt:lpstr>
      <vt:lpstr>GASB 99 – Financial Guarantees</vt:lpstr>
      <vt:lpstr>GASB 99 – Other Derivative Instruments</vt:lpstr>
      <vt:lpstr>GASB 100 – Accounting Changes and  Error Corrections</vt:lpstr>
      <vt:lpstr>GASB 100 – Accounting Changes</vt:lpstr>
      <vt:lpstr>GASB 100 – Accounting Changes</vt:lpstr>
      <vt:lpstr>GASB 100 – Accounting Changes</vt:lpstr>
      <vt:lpstr>GASB 100 – Error Corrections</vt:lpstr>
      <vt:lpstr>GASB 100 – Accounting Changes and Error Corrections</vt:lpstr>
      <vt:lpstr>GASB 100 – Accounting Changes and Error Corrections</vt:lpstr>
      <vt:lpstr>GASB 100 – Change in Major Funds Display Example</vt:lpstr>
      <vt:lpstr>PowerPoint Presentation</vt:lpstr>
      <vt:lpstr>GASB 100 – RSI and SI</vt:lpstr>
      <vt:lpstr>Implementation Guide 2021-1</vt:lpstr>
      <vt:lpstr>Implementation Guide 2021-1 – Q/A 5.1</vt:lpstr>
      <vt:lpstr>Implementation Guide 2023-1</vt:lpstr>
      <vt:lpstr>GASB 101 – Compensated Absences</vt:lpstr>
      <vt:lpstr>GASB 101 – Unused Leave Recognition</vt:lpstr>
      <vt:lpstr>GASB 101 – Exceptions to the General Recognition Approach</vt:lpstr>
      <vt:lpstr>GASB 101 – Unused Leave Measurement</vt:lpstr>
      <vt:lpstr>GASB 101 – Sick Leave Example </vt:lpstr>
      <vt:lpstr>GASB 101 – Note Disclosures</vt:lpstr>
      <vt:lpstr>GASB Pronouncements: Implementing Soon</vt:lpstr>
      <vt:lpstr>GASB 102 – Concentrations</vt:lpstr>
      <vt:lpstr>GASB 102 – Constraints</vt:lpstr>
      <vt:lpstr>GASB 102 – Risk Disclosures</vt:lpstr>
      <vt:lpstr>GASB 102 – Disclosure Requirements</vt:lpstr>
      <vt:lpstr>GASB 103 – Financial Reporting  Model Improvements</vt:lpstr>
      <vt:lpstr>GASB 103 – Not Included in Final Adoption</vt:lpstr>
      <vt:lpstr>GASB 103 – Change Category</vt:lpstr>
      <vt:lpstr>GASB 103 – Change Category (continued)</vt:lpstr>
      <vt:lpstr>GASB 103 – Proprietary Funds</vt:lpstr>
      <vt:lpstr>GASB 103 – Proprietary Funds</vt:lpstr>
      <vt:lpstr>PowerPoint Presentation</vt:lpstr>
      <vt:lpstr>GASB 104 – Disclosure of Certain  Capital Assets</vt:lpstr>
      <vt:lpstr>GASB Projects Being  Deliberated by the Board</vt:lpstr>
      <vt:lpstr>Infrastructure Assets</vt:lpstr>
      <vt:lpstr>Subsequent Events</vt:lpstr>
      <vt:lpstr>Implementation Guide  Update – 2025</vt:lpstr>
      <vt:lpstr>Going Concern Uncertainties  and Severe Financial Stress</vt:lpstr>
      <vt:lpstr>Going Concern Uncertainties and Severe Financial Stress – Major Tentative Board Decisions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Sbertoli, Sarah</dc:creator>
  <cp:lastModifiedBy>Goard, Latosha</cp:lastModifiedBy>
  <cp:revision>14</cp:revision>
  <cp:lastPrinted>2024-07-09T13:11:28Z</cp:lastPrinted>
  <dcterms:created xsi:type="dcterms:W3CDTF">2023-12-13T21:48:28Z</dcterms:created>
  <dcterms:modified xsi:type="dcterms:W3CDTF">2024-12-04T01:04:40Z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0x010100252E59D6B600864B8A2F5FB61281156E</vt:lpwstr>
  </property>
  <property fmtid="{D5CDD505-2E9C-101B-9397-08002B2CF9AE}" pid="3" name="MediaServiceImageTags">
    <vt:lpwstr/>
  </property>
</Properties>
</file>