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EF276-1A17-41BB-BED5-A15D5EFECA0F}" v="13" dt="2025-07-01T19:57:22.931"/>
    <p1510:client id="{384017EA-405D-4C3E-8FF7-C6C666C76C7D}" v="7" dt="2025-07-01T18:50:01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suit&#10;&#10;AI-generated content may be incorrect.">
            <a:extLst>
              <a:ext uri="{FF2B5EF4-FFF2-40B4-BE49-F238E27FC236}">
                <a16:creationId xmlns:a16="http://schemas.microsoft.com/office/drawing/2014/main" id="{AD3AD79F-80F3-3424-DDB0-3D9E31B5F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16" y="-1340787"/>
            <a:ext cx="12231557" cy="8194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2630" y="2754625"/>
            <a:ext cx="4524041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Garamond"/>
              </a:rPr>
              <a:t>The Magic of Communication</a:t>
            </a:r>
            <a:br>
              <a:rPr lang="en-US" sz="4400" dirty="0">
                <a:solidFill>
                  <a:schemeClr val="bg1"/>
                </a:solidFill>
                <a:latin typeface="Garamond"/>
              </a:rPr>
            </a:br>
            <a:r>
              <a:rPr lang="en-US" sz="4400" dirty="0">
                <a:solidFill>
                  <a:schemeClr val="bg1"/>
                </a:solidFill>
                <a:latin typeface="Garamond"/>
              </a:rPr>
              <a:t>Rudy Reynoso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561" y="4736754"/>
            <a:ext cx="4737172" cy="21234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aramond"/>
              </a:rPr>
              <a:t>Speaking Strategist &amp; Magician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Garamond"/>
              </a:rPr>
              <a:t>www.RudyReynoso.com</a:t>
            </a:r>
          </a:p>
          <a:p>
            <a:r>
              <a:rPr lang="en-US" dirty="0">
                <a:solidFill>
                  <a:schemeClr val="bg1"/>
                </a:solidFill>
                <a:latin typeface="Garamond"/>
              </a:rPr>
              <a:t>@RudyisMagic – Instagram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Garamond"/>
              </a:rPr>
              <a:t>@RisewithRudy - TikTok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The Magic of Communication Rudy Reynoso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47</cp:revision>
  <dcterms:created xsi:type="dcterms:W3CDTF">2025-06-26T17:56:35Z</dcterms:created>
  <dcterms:modified xsi:type="dcterms:W3CDTF">2025-07-01T19:58:09Z</dcterms:modified>
</cp:coreProperties>
</file>