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25"/>
  </p:notesMasterIdLst>
  <p:sldIdLst>
    <p:sldId id="1692" r:id="rId6"/>
    <p:sldId id="563" r:id="rId7"/>
    <p:sldId id="1528" r:id="rId8"/>
    <p:sldId id="1558" r:id="rId9"/>
    <p:sldId id="1690" r:id="rId10"/>
    <p:sldId id="1693" r:id="rId11"/>
    <p:sldId id="1694" r:id="rId12"/>
    <p:sldId id="1691" r:id="rId13"/>
    <p:sldId id="1695" r:id="rId14"/>
    <p:sldId id="1697" r:id="rId15"/>
    <p:sldId id="1699" r:id="rId16"/>
    <p:sldId id="1701" r:id="rId17"/>
    <p:sldId id="1706" r:id="rId18"/>
    <p:sldId id="1703" r:id="rId19"/>
    <p:sldId id="1702" r:id="rId20"/>
    <p:sldId id="1704" r:id="rId21"/>
    <p:sldId id="1705" r:id="rId22"/>
    <p:sldId id="1698" r:id="rId23"/>
    <p:sldId id="16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01B7B-7E0B-4904-B0AD-045D1BEC357B}" v="13" dt="2025-07-09T20:02:10.702"/>
    <p1510:client id="{F3E18D97-CD7D-4205-904B-6CDB3C2719B7}" v="992" dt="2025-07-09T15:42:49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36" autoAdjust="0"/>
    <p:restoredTop sz="96323" autoAdjust="0"/>
  </p:normalViewPr>
  <p:slideViewPr>
    <p:cSldViewPr snapToGrid="0" showGuides="1">
      <p:cViewPr varScale="1">
        <p:scale>
          <a:sx n="108" d="100"/>
          <a:sy n="108" d="100"/>
        </p:scale>
        <p:origin x="79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, Louise S" userId="97785994-a38e-4ad1-b027-7679f67207f0" providerId="ADAL" clId="{1BA01B7B-7E0B-4904-B0AD-045D1BEC357B}"/>
    <pc:docChg chg="undo custSel addSld modSld sldOrd">
      <pc:chgData name="Oliver, Louise S" userId="97785994-a38e-4ad1-b027-7679f67207f0" providerId="ADAL" clId="{1BA01B7B-7E0B-4904-B0AD-045D1BEC357B}" dt="2025-07-09T20:03:03.025" v="156" actId="20577"/>
      <pc:docMkLst>
        <pc:docMk/>
      </pc:docMkLst>
      <pc:sldChg chg="modSp mod ord">
        <pc:chgData name="Oliver, Louise S" userId="97785994-a38e-4ad1-b027-7679f67207f0" providerId="ADAL" clId="{1BA01B7B-7E0B-4904-B0AD-045D1BEC357B}" dt="2025-07-09T19:59:47.849" v="87"/>
        <pc:sldMkLst>
          <pc:docMk/>
          <pc:sldMk cId="150305330" sldId="1703"/>
        </pc:sldMkLst>
        <pc:picChg chg="mod">
          <ac:chgData name="Oliver, Louise S" userId="97785994-a38e-4ad1-b027-7679f67207f0" providerId="ADAL" clId="{1BA01B7B-7E0B-4904-B0AD-045D1BEC357B}" dt="2025-07-09T19:40:34.636" v="0" actId="1076"/>
          <ac:picMkLst>
            <pc:docMk/>
            <pc:sldMk cId="150305330" sldId="1703"/>
            <ac:picMk id="4" creationId="{0BB6BAEB-E7D5-DE50-7700-ED9212A2F0B4}"/>
          </ac:picMkLst>
        </pc:picChg>
      </pc:sldChg>
      <pc:sldChg chg="modSp mod">
        <pc:chgData name="Oliver, Louise S" userId="97785994-a38e-4ad1-b027-7679f67207f0" providerId="ADAL" clId="{1BA01B7B-7E0B-4904-B0AD-045D1BEC357B}" dt="2025-07-09T19:59:57.778" v="89" actId="1440"/>
        <pc:sldMkLst>
          <pc:docMk/>
          <pc:sldMk cId="2041945915" sldId="1704"/>
        </pc:sldMkLst>
        <pc:picChg chg="mod">
          <ac:chgData name="Oliver, Louise S" userId="97785994-a38e-4ad1-b027-7679f67207f0" providerId="ADAL" clId="{1BA01B7B-7E0B-4904-B0AD-045D1BEC357B}" dt="2025-07-09T19:59:57.778" v="89" actId="1440"/>
          <ac:picMkLst>
            <pc:docMk/>
            <pc:sldMk cId="2041945915" sldId="1704"/>
            <ac:picMk id="4" creationId="{EF8B0249-99CA-068E-022C-56224D1AE1F9}"/>
          </ac:picMkLst>
        </pc:picChg>
      </pc:sldChg>
      <pc:sldChg chg="addSp modSp new mod">
        <pc:chgData name="Oliver, Louise S" userId="97785994-a38e-4ad1-b027-7679f67207f0" providerId="ADAL" clId="{1BA01B7B-7E0B-4904-B0AD-045D1BEC357B}" dt="2025-07-09T20:03:03.025" v="156" actId="20577"/>
        <pc:sldMkLst>
          <pc:docMk/>
          <pc:sldMk cId="3295274875" sldId="1705"/>
        </pc:sldMkLst>
        <pc:spChg chg="add mod">
          <ac:chgData name="Oliver, Louise S" userId="97785994-a38e-4ad1-b027-7679f67207f0" providerId="ADAL" clId="{1BA01B7B-7E0B-4904-B0AD-045D1BEC357B}" dt="2025-07-09T20:00:13.636" v="91"/>
          <ac:spMkLst>
            <pc:docMk/>
            <pc:sldMk cId="3295274875" sldId="1705"/>
            <ac:spMk id="3" creationId="{FC2EEAF0-423B-3F46-F495-AC91F546E49D}"/>
          </ac:spMkLst>
        </pc:spChg>
        <pc:spChg chg="add mod">
          <ac:chgData name="Oliver, Louise S" userId="97785994-a38e-4ad1-b027-7679f67207f0" providerId="ADAL" clId="{1BA01B7B-7E0B-4904-B0AD-045D1BEC357B}" dt="2025-07-09T20:03:03.025" v="156" actId="20577"/>
          <ac:spMkLst>
            <pc:docMk/>
            <pc:sldMk cId="3295274875" sldId="1705"/>
            <ac:spMk id="5" creationId="{4826B0C3-59B0-F162-BE51-8D97C3A88F31}"/>
          </ac:spMkLst>
        </pc:spChg>
        <pc:spChg chg="add">
          <ac:chgData name="Oliver, Louise S" userId="97785994-a38e-4ad1-b027-7679f67207f0" providerId="ADAL" clId="{1BA01B7B-7E0B-4904-B0AD-045D1BEC357B}" dt="2025-07-09T20:02:05.955" v="136"/>
          <ac:spMkLst>
            <pc:docMk/>
            <pc:sldMk cId="3295274875" sldId="1705"/>
            <ac:spMk id="6" creationId="{A10727E9-9D32-35D1-A01F-7B3F73592CC7}"/>
          </ac:spMkLst>
        </pc:spChg>
        <pc:picChg chg="add mod">
          <ac:chgData name="Oliver, Louise S" userId="97785994-a38e-4ad1-b027-7679f67207f0" providerId="ADAL" clId="{1BA01B7B-7E0B-4904-B0AD-045D1BEC357B}" dt="2025-07-09T20:00:48.020" v="99" actId="14100"/>
          <ac:picMkLst>
            <pc:docMk/>
            <pc:sldMk cId="3295274875" sldId="1705"/>
            <ac:picMk id="2" creationId="{C436E80E-7B7F-E53C-F954-F78A5DF0DDB7}"/>
          </ac:picMkLst>
        </pc:picChg>
        <pc:picChg chg="add mod">
          <ac:chgData name="Oliver, Louise S" userId="97785994-a38e-4ad1-b027-7679f67207f0" providerId="ADAL" clId="{1BA01B7B-7E0B-4904-B0AD-045D1BEC357B}" dt="2025-07-09T20:00:51.477" v="100" actId="1440"/>
          <ac:picMkLst>
            <pc:docMk/>
            <pc:sldMk cId="3295274875" sldId="1705"/>
            <ac:picMk id="4" creationId="{1D7C6CF7-A88A-3C03-F6D0-9B9158E9BAC7}"/>
          </ac:picMkLst>
        </pc:picChg>
      </pc:sldChg>
      <pc:sldChg chg="addSp delSp modSp new mod ord">
        <pc:chgData name="Oliver, Louise S" userId="97785994-a38e-4ad1-b027-7679f67207f0" providerId="ADAL" clId="{1BA01B7B-7E0B-4904-B0AD-045D1BEC357B}" dt="2025-07-09T19:59:22.894" v="85" actId="1076"/>
        <pc:sldMkLst>
          <pc:docMk/>
          <pc:sldMk cId="1019447494" sldId="1706"/>
        </pc:sldMkLst>
        <pc:spChg chg="add del">
          <ac:chgData name="Oliver, Louise S" userId="97785994-a38e-4ad1-b027-7679f67207f0" providerId="ADAL" clId="{1BA01B7B-7E0B-4904-B0AD-045D1BEC357B}" dt="2025-07-09T19:52:01.319" v="10" actId="22"/>
          <ac:spMkLst>
            <pc:docMk/>
            <pc:sldMk cId="1019447494" sldId="1706"/>
            <ac:spMk id="4" creationId="{3A764A8C-5C76-FC53-6E4B-D51397CCED71}"/>
          </ac:spMkLst>
        </pc:spChg>
        <pc:spChg chg="add mod">
          <ac:chgData name="Oliver, Louise S" userId="97785994-a38e-4ad1-b027-7679f67207f0" providerId="ADAL" clId="{1BA01B7B-7E0B-4904-B0AD-045D1BEC357B}" dt="2025-07-09T19:52:25.011" v="14" actId="1076"/>
          <ac:spMkLst>
            <pc:docMk/>
            <pc:sldMk cId="1019447494" sldId="1706"/>
            <ac:spMk id="6" creationId="{99EB3114-F2B9-487D-2726-A5FFDF5B8DC6}"/>
          </ac:spMkLst>
        </pc:spChg>
        <pc:spChg chg="add">
          <ac:chgData name="Oliver, Louise S" userId="97785994-a38e-4ad1-b027-7679f67207f0" providerId="ADAL" clId="{1BA01B7B-7E0B-4904-B0AD-045D1BEC357B}" dt="2025-07-09T19:54:57.433" v="17"/>
          <ac:spMkLst>
            <pc:docMk/>
            <pc:sldMk cId="1019447494" sldId="1706"/>
            <ac:spMk id="7" creationId="{E82B74FE-9950-5B0C-1786-D6EDBBFE7110}"/>
          </ac:spMkLst>
        </pc:spChg>
        <pc:spChg chg="add mod">
          <ac:chgData name="Oliver, Louise S" userId="97785994-a38e-4ad1-b027-7679f67207f0" providerId="ADAL" clId="{1BA01B7B-7E0B-4904-B0AD-045D1BEC357B}" dt="2025-07-09T19:59:22.894" v="85" actId="1076"/>
          <ac:spMkLst>
            <pc:docMk/>
            <pc:sldMk cId="1019447494" sldId="1706"/>
            <ac:spMk id="8" creationId="{595C6E5F-FCCB-EB42-0D7B-6A6BB9109DB3}"/>
          </ac:spMkLst>
        </pc:spChg>
        <pc:picChg chg="add mod">
          <ac:chgData name="Oliver, Louise S" userId="97785994-a38e-4ad1-b027-7679f67207f0" providerId="ADAL" clId="{1BA01B7B-7E0B-4904-B0AD-045D1BEC357B}" dt="2025-07-09T19:51:45.283" v="8" actId="1440"/>
          <ac:picMkLst>
            <pc:docMk/>
            <pc:sldMk cId="1019447494" sldId="1706"/>
            <ac:picMk id="2" creationId="{A4B0FAF3-FB90-3FB1-2EB7-AC65B769287D}"/>
          </ac:picMkLst>
        </pc:picChg>
      </pc:sldChg>
    </pc:docChg>
  </pc:docChgLst>
  <pc:docChgLst>
    <pc:chgData name="Schwartztrauber, George" userId="002c8576-81c4-4f1a-96a3-ba08732678e9" providerId="ADAL" clId="{F3E18D97-CD7D-4205-904B-6CDB3C2719B7}"/>
    <pc:docChg chg="undo custSel addSld delSld modSld sldOrd modMainMaster">
      <pc:chgData name="Schwartztrauber, George" userId="002c8576-81c4-4f1a-96a3-ba08732678e9" providerId="ADAL" clId="{F3E18D97-CD7D-4205-904B-6CDB3C2719B7}" dt="2025-07-09T15:42:49.519" v="1024" actId="14826"/>
      <pc:docMkLst>
        <pc:docMk/>
      </pc:docMkLst>
      <pc:sldChg chg="modSp mod">
        <pc:chgData name="Schwartztrauber, George" userId="002c8576-81c4-4f1a-96a3-ba08732678e9" providerId="ADAL" clId="{F3E18D97-CD7D-4205-904B-6CDB3C2719B7}" dt="2025-07-09T15:36:15.175" v="988" actId="6549"/>
        <pc:sldMkLst>
          <pc:docMk/>
          <pc:sldMk cId="2404621793" sldId="1698"/>
        </pc:sldMkLst>
        <pc:spChg chg="mod">
          <ac:chgData name="Schwartztrauber, George" userId="002c8576-81c4-4f1a-96a3-ba08732678e9" providerId="ADAL" clId="{F3E18D97-CD7D-4205-904B-6CDB3C2719B7}" dt="2025-07-09T15:36:15.175" v="988" actId="6549"/>
          <ac:spMkLst>
            <pc:docMk/>
            <pc:sldMk cId="2404621793" sldId="1698"/>
            <ac:spMk id="4" creationId="{124AE8DD-2EE8-024E-CA72-B3CDA06DCFB2}"/>
          </ac:spMkLst>
        </pc:spChg>
      </pc:sldChg>
      <pc:sldChg chg="modSp mod ord">
        <pc:chgData name="Schwartztrauber, George" userId="002c8576-81c4-4f1a-96a3-ba08732678e9" providerId="ADAL" clId="{F3E18D97-CD7D-4205-904B-6CDB3C2719B7}" dt="2025-07-09T15:35:36.229" v="928" actId="20577"/>
        <pc:sldMkLst>
          <pc:docMk/>
          <pc:sldMk cId="1761749866" sldId="1699"/>
        </pc:sldMkLst>
        <pc:spChg chg="mod">
          <ac:chgData name="Schwartztrauber, George" userId="002c8576-81c4-4f1a-96a3-ba08732678e9" providerId="ADAL" clId="{F3E18D97-CD7D-4205-904B-6CDB3C2719B7}" dt="2025-07-09T15:35:36.229" v="928" actId="20577"/>
          <ac:spMkLst>
            <pc:docMk/>
            <pc:sldMk cId="1761749866" sldId="1699"/>
            <ac:spMk id="4" creationId="{124AE8DD-2EE8-024E-CA72-B3CDA06DCFB2}"/>
          </ac:spMkLst>
        </pc:spChg>
      </pc:sldChg>
      <pc:sldChg chg="addSp delSp modSp add del mod">
        <pc:chgData name="Schwartztrauber, George" userId="002c8576-81c4-4f1a-96a3-ba08732678e9" providerId="ADAL" clId="{F3E18D97-CD7D-4205-904B-6CDB3C2719B7}" dt="2025-07-09T15:25:14.316" v="747" actId="47"/>
        <pc:sldMkLst>
          <pc:docMk/>
          <pc:sldMk cId="3019863674" sldId="1700"/>
        </pc:sldMkLst>
        <pc:spChg chg="mod">
          <ac:chgData name="Schwartztrauber, George" userId="002c8576-81c4-4f1a-96a3-ba08732678e9" providerId="ADAL" clId="{F3E18D97-CD7D-4205-904B-6CDB3C2719B7}" dt="2025-07-09T14:53:55.382" v="122" actId="20577"/>
          <ac:spMkLst>
            <pc:docMk/>
            <pc:sldMk cId="3019863674" sldId="1700"/>
            <ac:spMk id="2" creationId="{11DD3F2C-A760-6216-43E0-74CD356B9B1E}"/>
          </ac:spMkLst>
        </pc:spChg>
        <pc:spChg chg="del">
          <ac:chgData name="Schwartztrauber, George" userId="002c8576-81c4-4f1a-96a3-ba08732678e9" providerId="ADAL" clId="{F3E18D97-CD7D-4205-904B-6CDB3C2719B7}" dt="2025-07-09T14:44:32.247" v="3" actId="478"/>
          <ac:spMkLst>
            <pc:docMk/>
            <pc:sldMk cId="3019863674" sldId="1700"/>
            <ac:spMk id="4" creationId="{ADF02061-90D7-0D75-EC47-B577936C7FDD}"/>
          </ac:spMkLst>
        </pc:spChg>
        <pc:spChg chg="mod">
          <ac:chgData name="Schwartztrauber, George" userId="002c8576-81c4-4f1a-96a3-ba08732678e9" providerId="ADAL" clId="{F3E18D97-CD7D-4205-904B-6CDB3C2719B7}" dt="2025-07-09T14:44:32.654" v="4"/>
          <ac:spMkLst>
            <pc:docMk/>
            <pc:sldMk cId="3019863674" sldId="1700"/>
            <ac:spMk id="6" creationId="{67B40F57-2563-F8F2-169F-F8491D52609F}"/>
          </ac:spMkLst>
        </pc:spChg>
        <pc:spChg chg="mod">
          <ac:chgData name="Schwartztrauber, George" userId="002c8576-81c4-4f1a-96a3-ba08732678e9" providerId="ADAL" clId="{F3E18D97-CD7D-4205-904B-6CDB3C2719B7}" dt="2025-07-09T14:44:32.654" v="4"/>
          <ac:spMkLst>
            <pc:docMk/>
            <pc:sldMk cId="3019863674" sldId="1700"/>
            <ac:spMk id="7" creationId="{E12D59CA-9118-B966-C2EB-F225AB7BA2F6}"/>
          </ac:spMkLst>
        </pc:spChg>
        <pc:spChg chg="mod">
          <ac:chgData name="Schwartztrauber, George" userId="002c8576-81c4-4f1a-96a3-ba08732678e9" providerId="ADAL" clId="{F3E18D97-CD7D-4205-904B-6CDB3C2719B7}" dt="2025-07-09T14:44:32.654" v="4"/>
          <ac:spMkLst>
            <pc:docMk/>
            <pc:sldMk cId="3019863674" sldId="1700"/>
            <ac:spMk id="9" creationId="{17A955E0-87A4-B1B7-D18F-80FCB0FE699E}"/>
          </ac:spMkLst>
        </pc:spChg>
        <pc:spChg chg="mod">
          <ac:chgData name="Schwartztrauber, George" userId="002c8576-81c4-4f1a-96a3-ba08732678e9" providerId="ADAL" clId="{F3E18D97-CD7D-4205-904B-6CDB3C2719B7}" dt="2025-07-09T14:57:53.243" v="201" actId="20577"/>
          <ac:spMkLst>
            <pc:docMk/>
            <pc:sldMk cId="3019863674" sldId="1700"/>
            <ac:spMk id="13" creationId="{44F498D1-F6D1-2F50-C980-B66E87AB5243}"/>
          </ac:spMkLst>
        </pc:spChg>
        <pc:spChg chg="mod">
          <ac:chgData name="Schwartztrauber, George" userId="002c8576-81c4-4f1a-96a3-ba08732678e9" providerId="ADAL" clId="{F3E18D97-CD7D-4205-904B-6CDB3C2719B7}" dt="2025-07-09T14:44:32.654" v="4"/>
          <ac:spMkLst>
            <pc:docMk/>
            <pc:sldMk cId="3019863674" sldId="1700"/>
            <ac:spMk id="16" creationId="{B7BB24D1-0820-61D1-E140-933222DFD1DD}"/>
          </ac:spMkLst>
        </pc:spChg>
        <pc:spChg chg="mod">
          <ac:chgData name="Schwartztrauber, George" userId="002c8576-81c4-4f1a-96a3-ba08732678e9" providerId="ADAL" clId="{F3E18D97-CD7D-4205-904B-6CDB3C2719B7}" dt="2025-07-09T14:44:32.654" v="4"/>
          <ac:spMkLst>
            <pc:docMk/>
            <pc:sldMk cId="3019863674" sldId="1700"/>
            <ac:spMk id="19" creationId="{A6EFA928-B810-AFFC-5B43-0D072EC6F736}"/>
          </ac:spMkLst>
        </pc:spChg>
        <pc:spChg chg="mod">
          <ac:chgData name="Schwartztrauber, George" userId="002c8576-81c4-4f1a-96a3-ba08732678e9" providerId="ADAL" clId="{F3E18D97-CD7D-4205-904B-6CDB3C2719B7}" dt="2025-07-09T14:44:32.654" v="4"/>
          <ac:spMkLst>
            <pc:docMk/>
            <pc:sldMk cId="3019863674" sldId="1700"/>
            <ac:spMk id="22" creationId="{8A85386D-7CF6-CF91-EE8F-D0999B114E62}"/>
          </ac:spMkLst>
        </pc:spChg>
        <pc:spChg chg="mod">
          <ac:chgData name="Schwartztrauber, George" userId="002c8576-81c4-4f1a-96a3-ba08732678e9" providerId="ADAL" clId="{F3E18D97-CD7D-4205-904B-6CDB3C2719B7}" dt="2025-07-09T14:44:32.654" v="4"/>
          <ac:spMkLst>
            <pc:docMk/>
            <pc:sldMk cId="3019863674" sldId="1700"/>
            <ac:spMk id="24" creationId="{A2FD6EE1-BBD9-143F-24A1-785A0EFF5250}"/>
          </ac:spMkLst>
        </pc:spChg>
        <pc:spChg chg="mod">
          <ac:chgData name="Schwartztrauber, George" userId="002c8576-81c4-4f1a-96a3-ba08732678e9" providerId="ADAL" clId="{F3E18D97-CD7D-4205-904B-6CDB3C2719B7}" dt="2025-07-09T14:44:32.654" v="4"/>
          <ac:spMkLst>
            <pc:docMk/>
            <pc:sldMk cId="3019863674" sldId="1700"/>
            <ac:spMk id="25" creationId="{56F06325-A350-F350-6F3D-D532B904CABD}"/>
          </ac:spMkLst>
        </pc:spChg>
        <pc:spChg chg="mod">
          <ac:chgData name="Schwartztrauber, George" userId="002c8576-81c4-4f1a-96a3-ba08732678e9" providerId="ADAL" clId="{F3E18D97-CD7D-4205-904B-6CDB3C2719B7}" dt="2025-07-09T14:44:32.654" v="4"/>
          <ac:spMkLst>
            <pc:docMk/>
            <pc:sldMk cId="3019863674" sldId="1700"/>
            <ac:spMk id="27" creationId="{BAEFBFFE-A688-F406-034E-F3156C90EF1E}"/>
          </ac:spMkLst>
        </pc:spChg>
        <pc:spChg chg="mod">
          <ac:chgData name="Schwartztrauber, George" userId="002c8576-81c4-4f1a-96a3-ba08732678e9" providerId="ADAL" clId="{F3E18D97-CD7D-4205-904B-6CDB3C2719B7}" dt="2025-07-09T14:44:32.654" v="4"/>
          <ac:spMkLst>
            <pc:docMk/>
            <pc:sldMk cId="3019863674" sldId="1700"/>
            <ac:spMk id="28" creationId="{DD3A0D23-FDA8-84C4-56E6-5CD62C9EFB63}"/>
          </ac:spMkLst>
        </pc:spChg>
        <pc:spChg chg="add mod">
          <ac:chgData name="Schwartztrauber, George" userId="002c8576-81c4-4f1a-96a3-ba08732678e9" providerId="ADAL" clId="{F3E18D97-CD7D-4205-904B-6CDB3C2719B7}" dt="2025-07-09T15:07:22.961" v="636" actId="403"/>
          <ac:spMkLst>
            <pc:docMk/>
            <pc:sldMk cId="3019863674" sldId="1700"/>
            <ac:spMk id="32" creationId="{87796804-8DA5-99C7-5954-EC2F5777C858}"/>
          </ac:spMkLst>
        </pc:spChg>
        <pc:grpChg chg="mod">
          <ac:chgData name="Schwartztrauber, George" userId="002c8576-81c4-4f1a-96a3-ba08732678e9" providerId="ADAL" clId="{F3E18D97-CD7D-4205-904B-6CDB3C2719B7}" dt="2025-07-09T14:48:33.292" v="32" actId="1036"/>
          <ac:grpSpMkLst>
            <pc:docMk/>
            <pc:sldMk cId="3019863674" sldId="1700"/>
            <ac:grpSpMk id="5" creationId="{FF4C15B6-7ED3-F02F-A240-8AA4C5259D65}"/>
          </ac:grpSpMkLst>
        </pc:grpChg>
        <pc:grpChg chg="mod">
          <ac:chgData name="Schwartztrauber, George" userId="002c8576-81c4-4f1a-96a3-ba08732678e9" providerId="ADAL" clId="{F3E18D97-CD7D-4205-904B-6CDB3C2719B7}" dt="2025-07-09T14:48:33.292" v="32" actId="1036"/>
          <ac:grpSpMkLst>
            <pc:docMk/>
            <pc:sldMk cId="3019863674" sldId="1700"/>
            <ac:grpSpMk id="11" creationId="{2A6887AF-2036-59A1-4FD3-647ED441558A}"/>
          </ac:grpSpMkLst>
        </pc:grpChg>
        <pc:grpChg chg="mod">
          <ac:chgData name="Schwartztrauber, George" userId="002c8576-81c4-4f1a-96a3-ba08732678e9" providerId="ADAL" clId="{F3E18D97-CD7D-4205-904B-6CDB3C2719B7}" dt="2025-07-09T14:48:33.292" v="32" actId="1036"/>
          <ac:grpSpMkLst>
            <pc:docMk/>
            <pc:sldMk cId="3019863674" sldId="1700"/>
            <ac:grpSpMk id="17" creationId="{077E37AD-E0E7-7904-D07B-E6A85067693A}"/>
          </ac:grpSpMkLst>
        </pc:grpChg>
        <pc:grpChg chg="mod">
          <ac:chgData name="Schwartztrauber, George" userId="002c8576-81c4-4f1a-96a3-ba08732678e9" providerId="ADAL" clId="{F3E18D97-CD7D-4205-904B-6CDB3C2719B7}" dt="2025-07-09T14:48:33.292" v="32" actId="1036"/>
          <ac:grpSpMkLst>
            <pc:docMk/>
            <pc:sldMk cId="3019863674" sldId="1700"/>
            <ac:grpSpMk id="23" creationId="{F3C95CF0-2C46-6E5A-89F0-622533BEF13C}"/>
          </ac:grpSpMkLst>
        </pc:grpChg>
        <pc:graphicFrameChg chg="del mod">
          <ac:chgData name="Schwartztrauber, George" userId="002c8576-81c4-4f1a-96a3-ba08732678e9" providerId="ADAL" clId="{F3E18D97-CD7D-4205-904B-6CDB3C2719B7}" dt="2025-07-09T15:07:03.392" v="631" actId="478"/>
          <ac:graphicFrameMkLst>
            <pc:docMk/>
            <pc:sldMk cId="3019863674" sldId="1700"/>
            <ac:graphicFrameMk id="3" creationId="{BEB2FA38-A645-BDF0-E88D-9D7512880CFE}"/>
          </ac:graphicFrameMkLst>
        </pc:graphicFrameChg>
        <pc:picChg chg="add mod">
          <ac:chgData name="Schwartztrauber, George" userId="002c8576-81c4-4f1a-96a3-ba08732678e9" providerId="ADAL" clId="{F3E18D97-CD7D-4205-904B-6CDB3C2719B7}" dt="2025-07-09T14:48:25.938" v="9" actId="1076"/>
          <ac:picMkLst>
            <pc:docMk/>
            <pc:sldMk cId="3019863674" sldId="1700"/>
            <ac:picMk id="30" creationId="{BDA9B8C8-BCAA-0752-33FE-1FA6E4B57B1F}"/>
          </ac:picMkLst>
        </pc:picChg>
      </pc:sldChg>
      <pc:sldChg chg="addSp delSp modSp add mod delAnim modAnim">
        <pc:chgData name="Schwartztrauber, George" userId="002c8576-81c4-4f1a-96a3-ba08732678e9" providerId="ADAL" clId="{F3E18D97-CD7D-4205-904B-6CDB3C2719B7}" dt="2025-07-09T15:32:35.605" v="873" actId="1076"/>
        <pc:sldMkLst>
          <pc:docMk/>
          <pc:sldMk cId="1108169536" sldId="1701"/>
        </pc:sldMkLst>
        <pc:spChg chg="mod">
          <ac:chgData name="Schwartztrauber, George" userId="002c8576-81c4-4f1a-96a3-ba08732678e9" providerId="ADAL" clId="{F3E18D97-CD7D-4205-904B-6CDB3C2719B7}" dt="2025-07-09T15:29:19.630" v="854" actId="20577"/>
          <ac:spMkLst>
            <pc:docMk/>
            <pc:sldMk cId="1108169536" sldId="1701"/>
            <ac:spMk id="2" creationId="{287698E0-85CF-CA38-F5D7-A85AD84C37B7}"/>
          </ac:spMkLst>
        </pc:spChg>
        <pc:spChg chg="mod topLvl">
          <ac:chgData name="Schwartztrauber, George" userId="002c8576-81c4-4f1a-96a3-ba08732678e9" providerId="ADAL" clId="{F3E18D97-CD7D-4205-904B-6CDB3C2719B7}" dt="2025-07-09T15:08:17.782" v="641" actId="14100"/>
          <ac:spMkLst>
            <pc:docMk/>
            <pc:sldMk cId="1108169536" sldId="1701"/>
            <ac:spMk id="29" creationId="{4B8CD08F-5A1D-5832-7279-74BB788E2876}"/>
          </ac:spMkLst>
        </pc:spChg>
        <pc:spChg chg="mod topLvl">
          <ac:chgData name="Schwartztrauber, George" userId="002c8576-81c4-4f1a-96a3-ba08732678e9" providerId="ADAL" clId="{F3E18D97-CD7D-4205-904B-6CDB3C2719B7}" dt="2025-07-09T15:08:17.782" v="641" actId="14100"/>
          <ac:spMkLst>
            <pc:docMk/>
            <pc:sldMk cId="1108169536" sldId="1701"/>
            <ac:spMk id="33" creationId="{693086E6-F29E-8537-6CC9-3EE1C8CF9AF0}"/>
          </ac:spMkLst>
        </pc:spChg>
        <pc:spChg chg="mod">
          <ac:chgData name="Schwartztrauber, George" userId="002c8576-81c4-4f1a-96a3-ba08732678e9" providerId="ADAL" clId="{F3E18D97-CD7D-4205-904B-6CDB3C2719B7}" dt="2025-07-09T15:08:17.782" v="641" actId="14100"/>
          <ac:spMkLst>
            <pc:docMk/>
            <pc:sldMk cId="1108169536" sldId="1701"/>
            <ac:spMk id="34" creationId="{6C90B6BA-96A4-8882-3BF7-3A1482FE8F63}"/>
          </ac:spMkLst>
        </pc:spChg>
        <pc:spChg chg="mod">
          <ac:chgData name="Schwartztrauber, George" userId="002c8576-81c4-4f1a-96a3-ba08732678e9" providerId="ADAL" clId="{F3E18D97-CD7D-4205-904B-6CDB3C2719B7}" dt="2025-07-09T15:08:17.782" v="641" actId="14100"/>
          <ac:spMkLst>
            <pc:docMk/>
            <pc:sldMk cId="1108169536" sldId="1701"/>
            <ac:spMk id="35" creationId="{4486E5A3-0C36-A1B6-998B-DB90ECFF1A07}"/>
          </ac:spMkLst>
        </pc:spChg>
        <pc:spChg chg="mod">
          <ac:chgData name="Schwartztrauber, George" userId="002c8576-81c4-4f1a-96a3-ba08732678e9" providerId="ADAL" clId="{F3E18D97-CD7D-4205-904B-6CDB3C2719B7}" dt="2025-07-09T15:08:17.782" v="641" actId="14100"/>
          <ac:spMkLst>
            <pc:docMk/>
            <pc:sldMk cId="1108169536" sldId="1701"/>
            <ac:spMk id="36" creationId="{CF284AAF-0666-B37A-2B86-F3C98DC5BB66}"/>
          </ac:spMkLst>
        </pc:spChg>
        <pc:spChg chg="mod">
          <ac:chgData name="Schwartztrauber, George" userId="002c8576-81c4-4f1a-96a3-ba08732678e9" providerId="ADAL" clId="{F3E18D97-CD7D-4205-904B-6CDB3C2719B7}" dt="2025-07-09T15:08:17.782" v="641" actId="14100"/>
          <ac:spMkLst>
            <pc:docMk/>
            <pc:sldMk cId="1108169536" sldId="1701"/>
            <ac:spMk id="41" creationId="{3B5481FF-0EA2-B67C-D120-B511833C7084}"/>
          </ac:spMkLst>
        </pc:spChg>
        <pc:spChg chg="mod">
          <ac:chgData name="Schwartztrauber, George" userId="002c8576-81c4-4f1a-96a3-ba08732678e9" providerId="ADAL" clId="{F3E18D97-CD7D-4205-904B-6CDB3C2719B7}" dt="2025-07-09T15:08:17.782" v="641" actId="14100"/>
          <ac:spMkLst>
            <pc:docMk/>
            <pc:sldMk cId="1108169536" sldId="1701"/>
            <ac:spMk id="44" creationId="{0F9F1214-ABA4-92E8-76E8-898E6A04BFC9}"/>
          </ac:spMkLst>
        </pc:spChg>
        <pc:spChg chg="mod">
          <ac:chgData name="Schwartztrauber, George" userId="002c8576-81c4-4f1a-96a3-ba08732678e9" providerId="ADAL" clId="{F3E18D97-CD7D-4205-904B-6CDB3C2719B7}" dt="2025-07-09T14:58:29.007" v="203" actId="20577"/>
          <ac:spMkLst>
            <pc:docMk/>
            <pc:sldMk cId="1108169536" sldId="1701"/>
            <ac:spMk id="45" creationId="{D516D78D-852E-EFCB-B2ED-89C377C95F9F}"/>
          </ac:spMkLst>
        </pc:spChg>
        <pc:spChg chg="mod">
          <ac:chgData name="Schwartztrauber, George" userId="002c8576-81c4-4f1a-96a3-ba08732678e9" providerId="ADAL" clId="{F3E18D97-CD7D-4205-904B-6CDB3C2719B7}" dt="2025-07-09T15:08:17.782" v="641" actId="14100"/>
          <ac:spMkLst>
            <pc:docMk/>
            <pc:sldMk cId="1108169536" sldId="1701"/>
            <ac:spMk id="46" creationId="{DA24D2E2-D90E-444E-C59D-C7D2F6FFDFC4}"/>
          </ac:spMkLst>
        </pc:spChg>
        <pc:spChg chg="mod">
          <ac:chgData name="Schwartztrauber, George" userId="002c8576-81c4-4f1a-96a3-ba08732678e9" providerId="ADAL" clId="{F3E18D97-CD7D-4205-904B-6CDB3C2719B7}" dt="2025-07-09T15:08:17.782" v="641" actId="14100"/>
          <ac:spMkLst>
            <pc:docMk/>
            <pc:sldMk cId="1108169536" sldId="1701"/>
            <ac:spMk id="47" creationId="{19EA00A0-BDF6-1129-D838-3B44E38525D8}"/>
          </ac:spMkLst>
        </pc:spChg>
        <pc:spChg chg="mod">
          <ac:chgData name="Schwartztrauber, George" userId="002c8576-81c4-4f1a-96a3-ba08732678e9" providerId="ADAL" clId="{F3E18D97-CD7D-4205-904B-6CDB3C2719B7}" dt="2025-07-09T14:54:48.661" v="126" actId="20577"/>
          <ac:spMkLst>
            <pc:docMk/>
            <pc:sldMk cId="1108169536" sldId="1701"/>
            <ac:spMk id="48" creationId="{E61260BB-1F66-B677-0E9C-558E67962F4A}"/>
          </ac:spMkLst>
        </pc:spChg>
        <pc:spChg chg="mod">
          <ac:chgData name="Schwartztrauber, George" userId="002c8576-81c4-4f1a-96a3-ba08732678e9" providerId="ADAL" clId="{F3E18D97-CD7D-4205-904B-6CDB3C2719B7}" dt="2025-07-09T15:08:17.782" v="641" actId="14100"/>
          <ac:spMkLst>
            <pc:docMk/>
            <pc:sldMk cId="1108169536" sldId="1701"/>
            <ac:spMk id="50" creationId="{3ECCB02A-9770-DC5A-1E91-8416DA6F54E6}"/>
          </ac:spMkLst>
        </pc:spChg>
        <pc:spChg chg="del mod">
          <ac:chgData name="Schwartztrauber, George" userId="002c8576-81c4-4f1a-96a3-ba08732678e9" providerId="ADAL" clId="{F3E18D97-CD7D-4205-904B-6CDB3C2719B7}" dt="2025-07-09T14:55:36.192" v="195" actId="478"/>
          <ac:spMkLst>
            <pc:docMk/>
            <pc:sldMk cId="1108169536" sldId="1701"/>
            <ac:spMk id="51" creationId="{7AC00CE0-0095-FB50-AC2D-1D0C98F759E2}"/>
          </ac:spMkLst>
        </pc:spChg>
        <pc:spChg chg="add mod">
          <ac:chgData name="Schwartztrauber, George" userId="002c8576-81c4-4f1a-96a3-ba08732678e9" providerId="ADAL" clId="{F3E18D97-CD7D-4205-904B-6CDB3C2719B7}" dt="2025-07-09T15:32:35.605" v="873" actId="1076"/>
          <ac:spMkLst>
            <pc:docMk/>
            <pc:sldMk cId="1108169536" sldId="1701"/>
            <ac:spMk id="53" creationId="{A43385DB-3486-0500-6C68-98DFEF3009F7}"/>
          </ac:spMkLst>
        </pc:spChg>
        <pc:grpChg chg="del">
          <ac:chgData name="Schwartztrauber, George" userId="002c8576-81c4-4f1a-96a3-ba08732678e9" providerId="ADAL" clId="{F3E18D97-CD7D-4205-904B-6CDB3C2719B7}" dt="2025-07-09T14:53:15.270" v="37" actId="478"/>
          <ac:grpSpMkLst>
            <pc:docMk/>
            <pc:sldMk cId="1108169536" sldId="1701"/>
            <ac:grpSpMk id="5" creationId="{E03B3EA5-7282-9BB1-B82D-5750775FFA97}"/>
          </ac:grpSpMkLst>
        </pc:grpChg>
        <pc:grpChg chg="del">
          <ac:chgData name="Schwartztrauber, George" userId="002c8576-81c4-4f1a-96a3-ba08732678e9" providerId="ADAL" clId="{F3E18D97-CD7D-4205-904B-6CDB3C2719B7}" dt="2025-07-09T14:53:15.270" v="37" actId="478"/>
          <ac:grpSpMkLst>
            <pc:docMk/>
            <pc:sldMk cId="1108169536" sldId="1701"/>
            <ac:grpSpMk id="11" creationId="{590B67FE-8C5D-C94A-B9FF-33388E4F583B}"/>
          </ac:grpSpMkLst>
        </pc:grpChg>
        <pc:grpChg chg="del">
          <ac:chgData name="Schwartztrauber, George" userId="002c8576-81c4-4f1a-96a3-ba08732678e9" providerId="ADAL" clId="{F3E18D97-CD7D-4205-904B-6CDB3C2719B7}" dt="2025-07-09T14:53:15.270" v="37" actId="478"/>
          <ac:grpSpMkLst>
            <pc:docMk/>
            <pc:sldMk cId="1108169536" sldId="1701"/>
            <ac:grpSpMk id="17" creationId="{4900A6F6-479E-E13D-0DFB-6863D0AC4497}"/>
          </ac:grpSpMkLst>
        </pc:grpChg>
        <pc:grpChg chg="del">
          <ac:chgData name="Schwartztrauber, George" userId="002c8576-81c4-4f1a-96a3-ba08732678e9" providerId="ADAL" clId="{F3E18D97-CD7D-4205-904B-6CDB3C2719B7}" dt="2025-07-09T14:53:15.270" v="37" actId="478"/>
          <ac:grpSpMkLst>
            <pc:docMk/>
            <pc:sldMk cId="1108169536" sldId="1701"/>
            <ac:grpSpMk id="23" creationId="{76876931-5B47-ED88-8464-85DF48F43707}"/>
          </ac:grpSpMkLst>
        </pc:grpChg>
        <pc:graphicFrameChg chg="del">
          <ac:chgData name="Schwartztrauber, George" userId="002c8576-81c4-4f1a-96a3-ba08732678e9" providerId="ADAL" clId="{F3E18D97-CD7D-4205-904B-6CDB3C2719B7}" dt="2025-07-09T14:53:15.270" v="37" actId="478"/>
          <ac:graphicFrameMkLst>
            <pc:docMk/>
            <pc:sldMk cId="1108169536" sldId="1701"/>
            <ac:graphicFrameMk id="3" creationId="{F4E154E1-C0F6-D1BD-01F1-31F003097007}"/>
          </ac:graphicFrameMkLst>
        </pc:graphicFrameChg>
        <pc:picChg chg="del">
          <ac:chgData name="Schwartztrauber, George" userId="002c8576-81c4-4f1a-96a3-ba08732678e9" providerId="ADAL" clId="{F3E18D97-CD7D-4205-904B-6CDB3C2719B7}" dt="2025-07-09T14:53:15.270" v="37" actId="478"/>
          <ac:picMkLst>
            <pc:docMk/>
            <pc:sldMk cId="1108169536" sldId="1701"/>
            <ac:picMk id="30" creationId="{7E5133B1-2E5F-FD80-03A1-CD05AFD936CA}"/>
          </ac:picMkLst>
        </pc:picChg>
        <pc:picChg chg="add mod">
          <ac:chgData name="Schwartztrauber, George" userId="002c8576-81c4-4f1a-96a3-ba08732678e9" providerId="ADAL" clId="{F3E18D97-CD7D-4205-904B-6CDB3C2719B7}" dt="2025-07-09T15:08:22.671" v="642" actId="14100"/>
          <ac:picMkLst>
            <pc:docMk/>
            <pc:sldMk cId="1108169536" sldId="1701"/>
            <ac:picMk id="52" creationId="{530BAD2E-3769-E75B-2FFA-3F592E823140}"/>
          </ac:picMkLst>
        </pc:picChg>
      </pc:sldChg>
      <pc:sldChg chg="addSp delSp modSp add mod modAnim">
        <pc:chgData name="Schwartztrauber, George" userId="002c8576-81c4-4f1a-96a3-ba08732678e9" providerId="ADAL" clId="{F3E18D97-CD7D-4205-904B-6CDB3C2719B7}" dt="2025-07-09T15:27:45.127" v="829" actId="20577"/>
        <pc:sldMkLst>
          <pc:docMk/>
          <pc:sldMk cId="1832368995" sldId="1702"/>
        </pc:sldMkLst>
        <pc:spChg chg="mod">
          <ac:chgData name="Schwartztrauber, George" userId="002c8576-81c4-4f1a-96a3-ba08732678e9" providerId="ADAL" clId="{F3E18D97-CD7D-4205-904B-6CDB3C2719B7}" dt="2025-07-09T15:16:41.628" v="688" actId="20577"/>
          <ac:spMkLst>
            <pc:docMk/>
            <pc:sldMk cId="1832368995" sldId="1702"/>
            <ac:spMk id="2" creationId="{48683EE9-BE41-2D4E-19DE-F60CDA666552}"/>
          </ac:spMkLst>
        </pc:spChg>
        <pc:spChg chg="mod">
          <ac:chgData name="Schwartztrauber, George" userId="002c8576-81c4-4f1a-96a3-ba08732678e9" providerId="ADAL" clId="{F3E18D97-CD7D-4205-904B-6CDB3C2719B7}" dt="2025-07-09T15:27:45.127" v="829" actId="20577"/>
          <ac:spMkLst>
            <pc:docMk/>
            <pc:sldMk cId="1832368995" sldId="1702"/>
            <ac:spMk id="53" creationId="{4D433A8C-FD0A-FE84-9A66-E3FD4D5C48B2}"/>
          </ac:spMkLst>
        </pc:spChg>
        <pc:grpChg chg="del">
          <ac:chgData name="Schwartztrauber, George" userId="002c8576-81c4-4f1a-96a3-ba08732678e9" providerId="ADAL" clId="{F3E18D97-CD7D-4205-904B-6CDB3C2719B7}" dt="2025-07-09T15:17:11.408" v="689" actId="478"/>
          <ac:grpSpMkLst>
            <pc:docMk/>
            <pc:sldMk cId="1832368995" sldId="1702"/>
            <ac:grpSpMk id="4" creationId="{9B7255C5-21BD-2D44-5ACF-DDDDD86FEF01}"/>
          </ac:grpSpMkLst>
        </pc:grpChg>
        <pc:picChg chg="add mod">
          <ac:chgData name="Schwartztrauber, George" userId="002c8576-81c4-4f1a-96a3-ba08732678e9" providerId="ADAL" clId="{F3E18D97-CD7D-4205-904B-6CDB3C2719B7}" dt="2025-07-09T15:23:14.870" v="741" actId="14100"/>
          <ac:picMkLst>
            <pc:docMk/>
            <pc:sldMk cId="1832368995" sldId="1702"/>
            <ac:picMk id="5" creationId="{08CA9C84-12AC-D7A6-E341-10761E682068}"/>
          </ac:picMkLst>
        </pc:picChg>
        <pc:picChg chg="del">
          <ac:chgData name="Schwartztrauber, George" userId="002c8576-81c4-4f1a-96a3-ba08732678e9" providerId="ADAL" clId="{F3E18D97-CD7D-4205-904B-6CDB3C2719B7}" dt="2025-07-09T15:17:13.327" v="690" actId="478"/>
          <ac:picMkLst>
            <pc:docMk/>
            <pc:sldMk cId="1832368995" sldId="1702"/>
            <ac:picMk id="52" creationId="{3F851AB6-E080-6436-B524-04910C43BD86}"/>
          </ac:picMkLst>
        </pc:picChg>
      </pc:sldChg>
      <pc:sldChg chg="addSp delSp modSp add mod">
        <pc:chgData name="Schwartztrauber, George" userId="002c8576-81c4-4f1a-96a3-ba08732678e9" providerId="ADAL" clId="{F3E18D97-CD7D-4205-904B-6CDB3C2719B7}" dt="2025-07-09T15:27:08.175" v="791" actId="1076"/>
        <pc:sldMkLst>
          <pc:docMk/>
          <pc:sldMk cId="150305330" sldId="1703"/>
        </pc:sldMkLst>
        <pc:spChg chg="add mod">
          <ac:chgData name="Schwartztrauber, George" userId="002c8576-81c4-4f1a-96a3-ba08732678e9" providerId="ADAL" clId="{F3E18D97-CD7D-4205-904B-6CDB3C2719B7}" dt="2025-07-09T15:27:01.516" v="790" actId="14100"/>
          <ac:spMkLst>
            <pc:docMk/>
            <pc:sldMk cId="150305330" sldId="1703"/>
            <ac:spMk id="6" creationId="{0BD22A1D-7FF7-965C-6384-39712352458D}"/>
          </ac:spMkLst>
        </pc:spChg>
        <pc:spChg chg="del">
          <ac:chgData name="Schwartztrauber, George" userId="002c8576-81c4-4f1a-96a3-ba08732678e9" providerId="ADAL" clId="{F3E18D97-CD7D-4205-904B-6CDB3C2719B7}" dt="2025-07-09T15:21:37.399" v="730" actId="478"/>
          <ac:spMkLst>
            <pc:docMk/>
            <pc:sldMk cId="150305330" sldId="1703"/>
            <ac:spMk id="53" creationId="{E3A8218F-81F8-0085-28D1-DE0EC8F8DABD}"/>
          </ac:spMkLst>
        </pc:spChg>
        <pc:picChg chg="add mod">
          <ac:chgData name="Schwartztrauber, George" userId="002c8576-81c4-4f1a-96a3-ba08732678e9" providerId="ADAL" clId="{F3E18D97-CD7D-4205-904B-6CDB3C2719B7}" dt="2025-07-09T15:27:08.175" v="791" actId="1076"/>
          <ac:picMkLst>
            <pc:docMk/>
            <pc:sldMk cId="150305330" sldId="1703"/>
            <ac:picMk id="4" creationId="{0BB6BAEB-E7D5-DE50-7700-ED9212A2F0B4}"/>
          </ac:picMkLst>
        </pc:picChg>
        <pc:picChg chg="del">
          <ac:chgData name="Schwartztrauber, George" userId="002c8576-81c4-4f1a-96a3-ba08732678e9" providerId="ADAL" clId="{F3E18D97-CD7D-4205-904B-6CDB3C2719B7}" dt="2025-07-09T15:21:39.295" v="731" actId="478"/>
          <ac:picMkLst>
            <pc:docMk/>
            <pc:sldMk cId="150305330" sldId="1703"/>
            <ac:picMk id="5" creationId="{C3C765FA-283E-721E-8AD4-3A44AC0438CB}"/>
          </ac:picMkLst>
        </pc:picChg>
      </pc:sldChg>
      <pc:sldChg chg="modSp add mod">
        <pc:chgData name="Schwartztrauber, George" userId="002c8576-81c4-4f1a-96a3-ba08732678e9" providerId="ADAL" clId="{F3E18D97-CD7D-4205-904B-6CDB3C2719B7}" dt="2025-07-09T15:42:49.519" v="1024" actId="14826"/>
        <pc:sldMkLst>
          <pc:docMk/>
          <pc:sldMk cId="2041945915" sldId="1704"/>
        </pc:sldMkLst>
        <pc:spChg chg="mod">
          <ac:chgData name="Schwartztrauber, George" userId="002c8576-81c4-4f1a-96a3-ba08732678e9" providerId="ADAL" clId="{F3E18D97-CD7D-4205-904B-6CDB3C2719B7}" dt="2025-07-09T15:42:38.506" v="1023" actId="14100"/>
          <ac:spMkLst>
            <pc:docMk/>
            <pc:sldMk cId="2041945915" sldId="1704"/>
            <ac:spMk id="6" creationId="{E8455068-40D7-918A-9290-03D8E193A440}"/>
          </ac:spMkLst>
        </pc:spChg>
        <pc:picChg chg="mod">
          <ac:chgData name="Schwartztrauber, George" userId="002c8576-81c4-4f1a-96a3-ba08732678e9" providerId="ADAL" clId="{F3E18D97-CD7D-4205-904B-6CDB3C2719B7}" dt="2025-07-09T15:42:49.519" v="1024" actId="14826"/>
          <ac:picMkLst>
            <pc:docMk/>
            <pc:sldMk cId="2041945915" sldId="1704"/>
            <ac:picMk id="4" creationId="{EF8B0249-99CA-068E-022C-56224D1AE1F9}"/>
          </ac:picMkLst>
        </pc:picChg>
      </pc:sldChg>
      <pc:sldChg chg="add del">
        <pc:chgData name="Schwartztrauber, George" userId="002c8576-81c4-4f1a-96a3-ba08732678e9" providerId="ADAL" clId="{F3E18D97-CD7D-4205-904B-6CDB3C2719B7}" dt="2025-07-09T14:44:18.385" v="1"/>
        <pc:sldMkLst>
          <pc:docMk/>
          <pc:sldMk cId="1503000148" sldId="2147471040"/>
        </pc:sldMkLst>
      </pc:sldChg>
      <pc:sldMasterChg chg="delSp mod">
        <pc:chgData name="Schwartztrauber, George" userId="002c8576-81c4-4f1a-96a3-ba08732678e9" providerId="ADAL" clId="{F3E18D97-CD7D-4205-904B-6CDB3C2719B7}" dt="2025-07-09T15:06:01.479" v="627" actId="478"/>
        <pc:sldMasterMkLst>
          <pc:docMk/>
          <pc:sldMasterMk cId="3804781995" sldId="2147483648"/>
        </pc:sldMasterMkLst>
        <pc:spChg chg="del">
          <ac:chgData name="Schwartztrauber, George" userId="002c8576-81c4-4f1a-96a3-ba08732678e9" providerId="ADAL" clId="{F3E18D97-CD7D-4205-904B-6CDB3C2719B7}" dt="2025-07-09T15:06:01.479" v="627" actId="478"/>
          <ac:spMkLst>
            <pc:docMk/>
            <pc:sldMasterMk cId="3804781995" sldId="2147483648"/>
            <ac:spMk id="3" creationId="{35A38868-C1B6-4AA7-4D1C-D33D9E5AA35C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05AD4-EC73-4A7C-AF47-067F6C2308F4}" type="datetimeFigureOut">
              <a:rPr lang="en-US" smtClean="0"/>
              <a:t>7/9/2025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E8445-9DE7-4262-B2E7-ED3952CE9D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1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PEN &amp; CLOSE SLIDE">
    <p:bg>
      <p:bgPr>
        <a:solidFill>
          <a:srgbClr val="131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D2B0A-0031-A47F-2B7C-34039FA09F8E}"/>
              </a:ext>
            </a:extLst>
          </p:cNvPr>
          <p:cNvSpPr/>
          <p:nvPr userDrawn="1"/>
        </p:nvSpPr>
        <p:spPr>
          <a:xfrm>
            <a:off x="1" y="-19250"/>
            <a:ext cx="12191999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 descr="Logo. CAPPS Centralized Accounting and Payroll Personnel System.">
            <a:extLst>
              <a:ext uri="{FF2B5EF4-FFF2-40B4-BE49-F238E27FC236}">
                <a16:creationId xmlns:a16="http://schemas.microsoft.com/office/drawing/2014/main" id="{C558E0A4-FA33-37F7-FB8C-CD33293D0F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6575"/>
            <a:ext cx="4114800" cy="14996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116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05B8AF-2247-47DD-D23B-5DB3BAE4EEAE}"/>
              </a:ext>
            </a:extLst>
          </p:cNvPr>
          <p:cNvSpPr/>
          <p:nvPr userDrawn="1"/>
        </p:nvSpPr>
        <p:spPr>
          <a:xfrm>
            <a:off x="-1604" y="1604"/>
            <a:ext cx="12192000" cy="762000"/>
          </a:xfrm>
          <a:prstGeom prst="rect">
            <a:avLst/>
          </a:prstGeom>
          <a:solidFill>
            <a:srgbClr val="131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B0CF5E-3D33-8E4E-6D63-5505551A00BE}"/>
              </a:ext>
            </a:extLst>
          </p:cNvPr>
          <p:cNvCxnSpPr>
            <a:cxnSpLocks/>
          </p:cNvCxnSpPr>
          <p:nvPr userDrawn="1"/>
        </p:nvCxnSpPr>
        <p:spPr>
          <a:xfrm>
            <a:off x="-9625" y="763604"/>
            <a:ext cx="12207240" cy="0"/>
          </a:xfrm>
          <a:prstGeom prst="line">
            <a:avLst/>
          </a:prstGeom>
          <a:ln w="63500">
            <a:solidFill>
              <a:srgbClr val="58ECD7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7E5E419-233D-B4EF-7987-B2CD4CDFD26F}"/>
              </a:ext>
            </a:extLst>
          </p:cNvPr>
          <p:cNvSpPr txBox="1"/>
          <p:nvPr userDrawn="1"/>
        </p:nvSpPr>
        <p:spPr>
          <a:xfrm>
            <a:off x="10121156" y="6523973"/>
            <a:ext cx="203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9E7C545-CFE5-4D7B-9958-2F6D968C1612}" type="slidenum">
              <a:rPr lang="en-US" sz="1100" smtClean="0">
                <a:solidFill>
                  <a:srgbClr val="131F56"/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rgbClr val="131F56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348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CK REMIN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E540D-06BA-D82C-6DED-56F8B121F3F1}"/>
              </a:ext>
            </a:extLst>
          </p:cNvPr>
          <p:cNvSpPr txBox="1"/>
          <p:nvPr userDrawn="1"/>
        </p:nvSpPr>
        <p:spPr>
          <a:xfrm>
            <a:off x="10121156" y="6523973"/>
            <a:ext cx="203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9E7C545-CFE5-4D7B-9958-2F6D968C1612}" type="slidenum">
              <a:rPr lang="en-US" sz="1100" smtClean="0">
                <a:solidFill>
                  <a:srgbClr val="131F56"/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rgbClr val="131F56"/>
              </a:solidFill>
              <a:latin typeface="+mn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DF3DF53-0FCA-7760-AFA5-0ACCEB3B97AE}"/>
              </a:ext>
            </a:extLst>
          </p:cNvPr>
          <p:cNvSpPr/>
          <p:nvPr userDrawn="1"/>
        </p:nvSpPr>
        <p:spPr>
          <a:xfrm>
            <a:off x="8455921" y="1"/>
            <a:ext cx="1267483" cy="762000"/>
          </a:xfrm>
          <a:custGeom>
            <a:avLst/>
            <a:gdLst>
              <a:gd name="connsiteX0" fmla="*/ 1098570 w 1098569"/>
              <a:gd name="connsiteY0" fmla="*/ 881542 h 881541"/>
              <a:gd name="connsiteX1" fmla="*/ 670484 w 1098569"/>
              <a:gd name="connsiteY1" fmla="*/ 881542 h 881541"/>
              <a:gd name="connsiteX2" fmla="*/ 0 w 1098569"/>
              <a:gd name="connsiteY2" fmla="*/ 0 h 881541"/>
              <a:gd name="connsiteX3" fmla="*/ 428086 w 1098569"/>
              <a:gd name="connsiteY3" fmla="*/ 0 h 881541"/>
              <a:gd name="connsiteX4" fmla="*/ 1098570 w 1098569"/>
              <a:gd name="connsiteY4" fmla="*/ 881542 h 88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569" h="881541">
                <a:moveTo>
                  <a:pt x="1098570" y="881542"/>
                </a:moveTo>
                <a:lnTo>
                  <a:pt x="670484" y="881542"/>
                </a:lnTo>
                <a:lnTo>
                  <a:pt x="0" y="0"/>
                </a:lnTo>
                <a:lnTo>
                  <a:pt x="428086" y="0"/>
                </a:lnTo>
                <a:lnTo>
                  <a:pt x="1098570" y="881542"/>
                </a:lnTo>
                <a:close/>
              </a:path>
            </a:pathLst>
          </a:custGeom>
          <a:gradFill flip="none" rotWithShape="1">
            <a:gsLst>
              <a:gs pos="5000">
                <a:srgbClr val="58ECD7"/>
              </a:gs>
              <a:gs pos="50000">
                <a:srgbClr val="131F56"/>
              </a:gs>
            </a:gsLst>
            <a:lin ang="10800000" scaled="1"/>
            <a:tileRect/>
          </a:gradFill>
          <a:ln w="120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453D271-2D71-4AE2-CB05-116AC9124CF8}"/>
              </a:ext>
            </a:extLst>
          </p:cNvPr>
          <p:cNvSpPr/>
          <p:nvPr userDrawn="1"/>
        </p:nvSpPr>
        <p:spPr>
          <a:xfrm>
            <a:off x="0" y="694"/>
            <a:ext cx="9000631" cy="769247"/>
          </a:xfrm>
          <a:custGeom>
            <a:avLst/>
            <a:gdLst>
              <a:gd name="connsiteX0" fmla="*/ 6908772 w 6908771"/>
              <a:gd name="connsiteY0" fmla="*/ 881542 h 881541"/>
              <a:gd name="connsiteX1" fmla="*/ 0 w 6908771"/>
              <a:gd name="connsiteY1" fmla="*/ 881542 h 881541"/>
              <a:gd name="connsiteX2" fmla="*/ 0 w 6908771"/>
              <a:gd name="connsiteY2" fmla="*/ 0 h 881541"/>
              <a:gd name="connsiteX3" fmla="*/ 6238288 w 6908771"/>
              <a:gd name="connsiteY3" fmla="*/ 0 h 881541"/>
              <a:gd name="connsiteX4" fmla="*/ 6908772 w 6908771"/>
              <a:gd name="connsiteY4" fmla="*/ 881542 h 88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771" h="881541">
                <a:moveTo>
                  <a:pt x="6908772" y="881542"/>
                </a:moveTo>
                <a:lnTo>
                  <a:pt x="0" y="881542"/>
                </a:lnTo>
                <a:lnTo>
                  <a:pt x="0" y="0"/>
                </a:lnTo>
                <a:lnTo>
                  <a:pt x="6238288" y="0"/>
                </a:lnTo>
                <a:lnTo>
                  <a:pt x="6908772" y="881542"/>
                </a:lnTo>
                <a:close/>
              </a:path>
            </a:pathLst>
          </a:custGeom>
          <a:solidFill>
            <a:srgbClr val="131F56"/>
          </a:solidFill>
          <a:ln w="120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A9D8BC6-692F-2373-E495-BB262B6E5619}"/>
              </a:ext>
            </a:extLst>
          </p:cNvPr>
          <p:cNvSpPr/>
          <p:nvPr/>
        </p:nvSpPr>
        <p:spPr>
          <a:xfrm>
            <a:off x="9437107" y="151521"/>
            <a:ext cx="2725095" cy="458959"/>
          </a:xfrm>
          <a:custGeom>
            <a:avLst/>
            <a:gdLst>
              <a:gd name="connsiteX0" fmla="*/ 551548 w 3349874"/>
              <a:gd name="connsiteY0" fmla="*/ 724194 h 724194"/>
              <a:gd name="connsiteX1" fmla="*/ 0 w 3349874"/>
              <a:gd name="connsiteY1" fmla="*/ 0 h 724194"/>
              <a:gd name="connsiteX2" fmla="*/ 3035068 w 3349874"/>
              <a:gd name="connsiteY2" fmla="*/ 0 h 724194"/>
              <a:gd name="connsiteX3" fmla="*/ 3349875 w 3349874"/>
              <a:gd name="connsiteY3" fmla="*/ 413792 h 724194"/>
              <a:gd name="connsiteX4" fmla="*/ 3118225 w 3349874"/>
              <a:gd name="connsiteY4" fmla="*/ 724194 h 724194"/>
              <a:gd name="connsiteX5" fmla="*/ 551548 w 3349874"/>
              <a:gd name="connsiteY5" fmla="*/ 724194 h 72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9874" h="724194">
                <a:moveTo>
                  <a:pt x="551548" y="724194"/>
                </a:moveTo>
                <a:lnTo>
                  <a:pt x="0" y="0"/>
                </a:lnTo>
                <a:lnTo>
                  <a:pt x="3035068" y="0"/>
                </a:lnTo>
                <a:lnTo>
                  <a:pt x="3349875" y="413792"/>
                </a:lnTo>
                <a:lnTo>
                  <a:pt x="3118225" y="724194"/>
                </a:lnTo>
                <a:lnTo>
                  <a:pt x="551548" y="724194"/>
                </a:lnTo>
                <a:close/>
              </a:path>
            </a:pathLst>
          </a:custGeom>
          <a:gradFill flip="none" rotWithShape="1">
            <a:gsLst>
              <a:gs pos="5000">
                <a:srgbClr val="58ECD7"/>
              </a:gs>
              <a:gs pos="98000">
                <a:srgbClr val="131F56"/>
              </a:gs>
            </a:gsLst>
            <a:path path="rect">
              <a:fillToRect t="100000" r="100000"/>
            </a:path>
            <a:tileRect l="-100000" b="-100000"/>
          </a:gradFill>
          <a:ln w="698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47BD438-EC70-BED2-E687-D7AC059092CB}"/>
              </a:ext>
            </a:extLst>
          </p:cNvPr>
          <p:cNvCxnSpPr>
            <a:cxnSpLocks/>
          </p:cNvCxnSpPr>
          <p:nvPr userDrawn="1"/>
        </p:nvCxnSpPr>
        <p:spPr>
          <a:xfrm>
            <a:off x="9059" y="762001"/>
            <a:ext cx="9665208" cy="7940"/>
          </a:xfrm>
          <a:prstGeom prst="line">
            <a:avLst/>
          </a:prstGeom>
          <a:ln w="63500" cap="rnd">
            <a:solidFill>
              <a:srgbClr val="58ECD7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483A807-8566-8EC4-A52B-6811004560E9}"/>
              </a:ext>
            </a:extLst>
          </p:cNvPr>
          <p:cNvSpPr txBox="1"/>
          <p:nvPr userDrawn="1"/>
        </p:nvSpPr>
        <p:spPr>
          <a:xfrm rot="19725686">
            <a:off x="121448" y="2386111"/>
            <a:ext cx="2220247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200" b="0" kern="0" dirty="0">
                <a:solidFill>
                  <a:srgbClr val="131F56"/>
                </a:solidFill>
                <a:latin typeface="Lucida Handwriting" panose="03010101010101010101" pitchFamily="66" charset="0"/>
              </a:rPr>
              <a:t>don’t forget!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32297B-6D4D-BCDE-4D61-DE14CED9B494}"/>
              </a:ext>
            </a:extLst>
          </p:cNvPr>
          <p:cNvGrpSpPr/>
          <p:nvPr userDrawn="1"/>
        </p:nvGrpSpPr>
        <p:grpSpPr>
          <a:xfrm>
            <a:off x="2454083" y="1177047"/>
            <a:ext cx="985272" cy="1539709"/>
            <a:chOff x="3324780" y="1584453"/>
            <a:chExt cx="985272" cy="1539709"/>
          </a:xfrm>
        </p:grpSpPr>
        <p:sp>
          <p:nvSpPr>
            <p:cNvPr id="32" name="AutoShape 17">
              <a:extLst>
                <a:ext uri="{FF2B5EF4-FFF2-40B4-BE49-F238E27FC236}">
                  <a16:creationId xmlns:a16="http://schemas.microsoft.com/office/drawing/2014/main" id="{2F7CE0F2-357E-A3F6-F581-A5D54DA38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520000" flipV="1">
              <a:off x="2900833" y="2649655"/>
              <a:ext cx="914400" cy="34614"/>
            </a:xfrm>
            <a:prstGeom prst="line">
              <a:avLst/>
            </a:prstGeom>
            <a:ln w="38100" cap="flat">
              <a:solidFill>
                <a:srgbClr val="131F56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162F5FA-EF93-5BA5-CB9F-BB078BD3C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324780" y="1584453"/>
              <a:ext cx="985272" cy="54864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CD0BAD-3DCE-2331-A9A2-4C5D53EAB798}"/>
              </a:ext>
            </a:extLst>
          </p:cNvPr>
          <p:cNvGrpSpPr/>
          <p:nvPr userDrawn="1"/>
        </p:nvGrpSpPr>
        <p:grpSpPr>
          <a:xfrm>
            <a:off x="2454083" y="3073405"/>
            <a:ext cx="985272" cy="1539709"/>
            <a:chOff x="3324780" y="1584453"/>
            <a:chExt cx="985272" cy="1539709"/>
          </a:xfrm>
        </p:grpSpPr>
        <p:sp>
          <p:nvSpPr>
            <p:cNvPr id="8" name="AutoShape 17">
              <a:extLst>
                <a:ext uri="{FF2B5EF4-FFF2-40B4-BE49-F238E27FC236}">
                  <a16:creationId xmlns:a16="http://schemas.microsoft.com/office/drawing/2014/main" id="{49EC08C6-A6C1-F523-D7DF-E125CFF3D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520000" flipV="1">
              <a:off x="2900833" y="2649655"/>
              <a:ext cx="914400" cy="34614"/>
            </a:xfrm>
            <a:prstGeom prst="line">
              <a:avLst/>
            </a:prstGeom>
            <a:ln w="38100" cap="flat">
              <a:solidFill>
                <a:srgbClr val="131F56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00B1F47-C386-AC7E-8117-5E0EA5814B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324780" y="1584453"/>
              <a:ext cx="985272" cy="54864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C3684F-8454-F1F3-6656-D0B0C962AB1E}"/>
              </a:ext>
            </a:extLst>
          </p:cNvPr>
          <p:cNvGrpSpPr/>
          <p:nvPr userDrawn="1"/>
        </p:nvGrpSpPr>
        <p:grpSpPr>
          <a:xfrm>
            <a:off x="2389199" y="4969763"/>
            <a:ext cx="985272" cy="1539709"/>
            <a:chOff x="3324780" y="1584453"/>
            <a:chExt cx="985272" cy="1539709"/>
          </a:xfrm>
        </p:grpSpPr>
        <p:sp>
          <p:nvSpPr>
            <p:cNvPr id="11" name="AutoShape 17">
              <a:extLst>
                <a:ext uri="{FF2B5EF4-FFF2-40B4-BE49-F238E27FC236}">
                  <a16:creationId xmlns:a16="http://schemas.microsoft.com/office/drawing/2014/main" id="{BD847A41-1191-6639-CA5F-86B61DE6F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520000" flipV="1">
              <a:off x="2900833" y="2649655"/>
              <a:ext cx="914400" cy="34614"/>
            </a:xfrm>
            <a:prstGeom prst="line">
              <a:avLst/>
            </a:prstGeom>
            <a:ln w="38100" cap="flat">
              <a:solidFill>
                <a:srgbClr val="131F56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556338-7AEA-7B97-060F-8D7A065353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324780" y="1584453"/>
              <a:ext cx="985272" cy="5486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54756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DF3DF53-0FCA-7760-AFA5-0ACCEB3B97AE}"/>
              </a:ext>
            </a:extLst>
          </p:cNvPr>
          <p:cNvSpPr/>
          <p:nvPr userDrawn="1"/>
        </p:nvSpPr>
        <p:spPr>
          <a:xfrm>
            <a:off x="8455921" y="1"/>
            <a:ext cx="1267483" cy="762000"/>
          </a:xfrm>
          <a:custGeom>
            <a:avLst/>
            <a:gdLst>
              <a:gd name="connsiteX0" fmla="*/ 1098570 w 1098569"/>
              <a:gd name="connsiteY0" fmla="*/ 881542 h 881541"/>
              <a:gd name="connsiteX1" fmla="*/ 670484 w 1098569"/>
              <a:gd name="connsiteY1" fmla="*/ 881542 h 881541"/>
              <a:gd name="connsiteX2" fmla="*/ 0 w 1098569"/>
              <a:gd name="connsiteY2" fmla="*/ 0 h 881541"/>
              <a:gd name="connsiteX3" fmla="*/ 428086 w 1098569"/>
              <a:gd name="connsiteY3" fmla="*/ 0 h 881541"/>
              <a:gd name="connsiteX4" fmla="*/ 1098570 w 1098569"/>
              <a:gd name="connsiteY4" fmla="*/ 881542 h 88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569" h="881541">
                <a:moveTo>
                  <a:pt x="1098570" y="881542"/>
                </a:moveTo>
                <a:lnTo>
                  <a:pt x="670484" y="881542"/>
                </a:lnTo>
                <a:lnTo>
                  <a:pt x="0" y="0"/>
                </a:lnTo>
                <a:lnTo>
                  <a:pt x="428086" y="0"/>
                </a:lnTo>
                <a:lnTo>
                  <a:pt x="1098570" y="881542"/>
                </a:lnTo>
                <a:close/>
              </a:path>
            </a:pathLst>
          </a:custGeom>
          <a:gradFill flip="none" rotWithShape="1">
            <a:gsLst>
              <a:gs pos="5000">
                <a:srgbClr val="58ECD7"/>
              </a:gs>
              <a:gs pos="50000">
                <a:srgbClr val="131F56"/>
              </a:gs>
            </a:gsLst>
            <a:lin ang="10800000" scaled="1"/>
            <a:tileRect/>
          </a:gradFill>
          <a:ln w="120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453D271-2D71-4AE2-CB05-116AC9124CF8}"/>
              </a:ext>
            </a:extLst>
          </p:cNvPr>
          <p:cNvSpPr/>
          <p:nvPr userDrawn="1"/>
        </p:nvSpPr>
        <p:spPr>
          <a:xfrm>
            <a:off x="0" y="694"/>
            <a:ext cx="9000631" cy="769247"/>
          </a:xfrm>
          <a:custGeom>
            <a:avLst/>
            <a:gdLst>
              <a:gd name="connsiteX0" fmla="*/ 6908772 w 6908771"/>
              <a:gd name="connsiteY0" fmla="*/ 881542 h 881541"/>
              <a:gd name="connsiteX1" fmla="*/ 0 w 6908771"/>
              <a:gd name="connsiteY1" fmla="*/ 881542 h 881541"/>
              <a:gd name="connsiteX2" fmla="*/ 0 w 6908771"/>
              <a:gd name="connsiteY2" fmla="*/ 0 h 881541"/>
              <a:gd name="connsiteX3" fmla="*/ 6238288 w 6908771"/>
              <a:gd name="connsiteY3" fmla="*/ 0 h 881541"/>
              <a:gd name="connsiteX4" fmla="*/ 6908772 w 6908771"/>
              <a:gd name="connsiteY4" fmla="*/ 881542 h 88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771" h="881541">
                <a:moveTo>
                  <a:pt x="6908772" y="881542"/>
                </a:moveTo>
                <a:lnTo>
                  <a:pt x="0" y="881542"/>
                </a:lnTo>
                <a:lnTo>
                  <a:pt x="0" y="0"/>
                </a:lnTo>
                <a:lnTo>
                  <a:pt x="6238288" y="0"/>
                </a:lnTo>
                <a:lnTo>
                  <a:pt x="6908772" y="881542"/>
                </a:lnTo>
                <a:close/>
              </a:path>
            </a:pathLst>
          </a:custGeom>
          <a:solidFill>
            <a:srgbClr val="131F56"/>
          </a:solidFill>
          <a:ln w="120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A9D8BC6-692F-2373-E495-BB262B6E5619}"/>
              </a:ext>
            </a:extLst>
          </p:cNvPr>
          <p:cNvSpPr/>
          <p:nvPr/>
        </p:nvSpPr>
        <p:spPr>
          <a:xfrm>
            <a:off x="9437107" y="151521"/>
            <a:ext cx="2725095" cy="458959"/>
          </a:xfrm>
          <a:custGeom>
            <a:avLst/>
            <a:gdLst>
              <a:gd name="connsiteX0" fmla="*/ 551548 w 3349874"/>
              <a:gd name="connsiteY0" fmla="*/ 724194 h 724194"/>
              <a:gd name="connsiteX1" fmla="*/ 0 w 3349874"/>
              <a:gd name="connsiteY1" fmla="*/ 0 h 724194"/>
              <a:gd name="connsiteX2" fmla="*/ 3035068 w 3349874"/>
              <a:gd name="connsiteY2" fmla="*/ 0 h 724194"/>
              <a:gd name="connsiteX3" fmla="*/ 3349875 w 3349874"/>
              <a:gd name="connsiteY3" fmla="*/ 413792 h 724194"/>
              <a:gd name="connsiteX4" fmla="*/ 3118225 w 3349874"/>
              <a:gd name="connsiteY4" fmla="*/ 724194 h 724194"/>
              <a:gd name="connsiteX5" fmla="*/ 551548 w 3349874"/>
              <a:gd name="connsiteY5" fmla="*/ 724194 h 72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9874" h="724194">
                <a:moveTo>
                  <a:pt x="551548" y="724194"/>
                </a:moveTo>
                <a:lnTo>
                  <a:pt x="0" y="0"/>
                </a:lnTo>
                <a:lnTo>
                  <a:pt x="3035068" y="0"/>
                </a:lnTo>
                <a:lnTo>
                  <a:pt x="3349875" y="413792"/>
                </a:lnTo>
                <a:lnTo>
                  <a:pt x="3118225" y="724194"/>
                </a:lnTo>
                <a:lnTo>
                  <a:pt x="551548" y="724194"/>
                </a:lnTo>
                <a:close/>
              </a:path>
            </a:pathLst>
          </a:custGeom>
          <a:gradFill flip="none" rotWithShape="1">
            <a:gsLst>
              <a:gs pos="5000">
                <a:srgbClr val="58ECD7"/>
              </a:gs>
              <a:gs pos="98000">
                <a:srgbClr val="131F56"/>
              </a:gs>
            </a:gsLst>
            <a:path path="rect">
              <a:fillToRect t="100000" r="100000"/>
            </a:path>
            <a:tileRect l="-100000" b="-100000"/>
          </a:gradFill>
          <a:ln w="698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47BD438-EC70-BED2-E687-D7AC059092CB}"/>
              </a:ext>
            </a:extLst>
          </p:cNvPr>
          <p:cNvCxnSpPr>
            <a:cxnSpLocks/>
          </p:cNvCxnSpPr>
          <p:nvPr userDrawn="1"/>
        </p:nvCxnSpPr>
        <p:spPr>
          <a:xfrm>
            <a:off x="9059" y="762001"/>
            <a:ext cx="9665208" cy="7940"/>
          </a:xfrm>
          <a:prstGeom prst="line">
            <a:avLst/>
          </a:prstGeom>
          <a:ln w="63500" cap="rnd">
            <a:solidFill>
              <a:srgbClr val="58ECD7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F60090-F2A3-D257-DE31-E7E830603CE0}"/>
              </a:ext>
            </a:extLst>
          </p:cNvPr>
          <p:cNvSpPr txBox="1"/>
          <p:nvPr userDrawn="1"/>
        </p:nvSpPr>
        <p:spPr>
          <a:xfrm>
            <a:off x="10121156" y="6523973"/>
            <a:ext cx="203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9E7C545-CFE5-4D7B-9958-2F6D968C1612}" type="slidenum">
              <a:rPr lang="en-US" sz="1100" smtClean="0">
                <a:solidFill>
                  <a:srgbClr val="131F56"/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rgbClr val="131F56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77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T PRIORITY S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1">
            <a:extLst>
              <a:ext uri="{FF2B5EF4-FFF2-40B4-BE49-F238E27FC236}">
                <a16:creationId xmlns:a16="http://schemas.microsoft.com/office/drawing/2014/main" id="{4BF82CBF-DC24-115E-140D-206296B45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9124007" y="4294876"/>
            <a:ext cx="553860" cy="3490543"/>
          </a:xfrm>
          <a:prstGeom prst="roundRect">
            <a:avLst/>
          </a:prstGeom>
          <a:solidFill>
            <a:srgbClr val="F2F2F2"/>
          </a:solidFill>
          <a:ln w="44450" cmpd="sng"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1">
            <a:extLst>
              <a:ext uri="{FF2B5EF4-FFF2-40B4-BE49-F238E27FC236}">
                <a16:creationId xmlns:a16="http://schemas.microsoft.com/office/drawing/2014/main" id="{2617C603-078A-719D-F2D0-0CAD59B1C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552309" y="-3785047"/>
            <a:ext cx="1082758" cy="10784256"/>
          </a:xfrm>
          <a:prstGeom prst="roundRect">
            <a:avLst/>
          </a:prstGeom>
          <a:solidFill>
            <a:srgbClr val="F2F2F2"/>
          </a:solidFill>
          <a:ln w="44450" cmpd="sng">
            <a:solidFill>
              <a:srgbClr val="131F56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31">
            <a:extLst>
              <a:ext uri="{FF2B5EF4-FFF2-40B4-BE49-F238E27FC236}">
                <a16:creationId xmlns:a16="http://schemas.microsoft.com/office/drawing/2014/main" id="{2802205B-55C1-9B57-6250-C338A5A76A8A}"/>
              </a:ext>
            </a:extLst>
          </p:cNvPr>
          <p:cNvSpPr txBox="1"/>
          <p:nvPr userDrawn="1"/>
        </p:nvSpPr>
        <p:spPr>
          <a:xfrm>
            <a:off x="970900" y="696810"/>
            <a:ext cx="6178820" cy="924080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10"/>
              </a:lnSpc>
            </a:pPr>
            <a:endParaRPr sz="12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1A7F64-11EF-21E6-CBD5-D8CFA8A81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16570" y="1256287"/>
            <a:ext cx="236490" cy="202523"/>
          </a:xfrm>
          <a:prstGeom prst="rect">
            <a:avLst/>
          </a:prstGeom>
        </p:spPr>
      </p:pic>
      <p:sp useBgFill="1">
        <p:nvSpPr>
          <p:cNvPr id="10" name="AutoShape 9">
            <a:extLst>
              <a:ext uri="{FF2B5EF4-FFF2-40B4-BE49-F238E27FC236}">
                <a16:creationId xmlns:a16="http://schemas.microsoft.com/office/drawing/2014/main" id="{6BDB182A-2EA3-956C-10ED-850E50013CD0}"/>
              </a:ext>
            </a:extLst>
          </p:cNvPr>
          <p:cNvSpPr/>
          <p:nvPr userDrawn="1"/>
        </p:nvSpPr>
        <p:spPr>
          <a:xfrm rot="21587241" flipV="1">
            <a:off x="970466" y="6270803"/>
            <a:ext cx="6583680" cy="8202"/>
          </a:xfrm>
          <a:prstGeom prst="line">
            <a:avLst/>
          </a:prstGeom>
          <a:ln w="34925" cap="flat">
            <a:gradFill flip="none" rotWithShape="1">
              <a:gsLst>
                <a:gs pos="100000">
                  <a:srgbClr val="131F56"/>
                </a:gs>
                <a:gs pos="0">
                  <a:srgbClr val="58ECD7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arrow" w="med" len="sm"/>
          </a:ln>
        </p:spPr>
        <p:txBody>
          <a:bodyPr/>
          <a:lstStyle/>
          <a:p>
            <a:endParaRPr lang="en-US" sz="800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7F86A5B1-1211-3B9E-6B4D-EB56D8622DD8}"/>
              </a:ext>
            </a:extLst>
          </p:cNvPr>
          <p:cNvSpPr/>
          <p:nvPr userDrawn="1"/>
        </p:nvSpPr>
        <p:spPr>
          <a:xfrm rot="5400000" flipV="1">
            <a:off x="-1284300" y="4302564"/>
            <a:ext cx="4023360" cy="15426"/>
          </a:xfrm>
          <a:prstGeom prst="line">
            <a:avLst/>
          </a:prstGeom>
          <a:ln w="50800" cap="flat">
            <a:gradFill flip="none" rotWithShape="1">
              <a:gsLst>
                <a:gs pos="0">
                  <a:srgbClr val="58ECD7"/>
                </a:gs>
                <a:gs pos="100000">
                  <a:srgbClr val="131F56"/>
                </a:gs>
              </a:gsLst>
              <a:lin ang="10800000" scaled="1"/>
              <a:tileRect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9C6D59-EE15-F696-D165-355D4B4049F4}"/>
              </a:ext>
            </a:extLst>
          </p:cNvPr>
          <p:cNvSpPr/>
          <p:nvPr userDrawn="1"/>
        </p:nvSpPr>
        <p:spPr>
          <a:xfrm>
            <a:off x="-1604" y="1604"/>
            <a:ext cx="12192000" cy="762000"/>
          </a:xfrm>
          <a:prstGeom prst="rect">
            <a:avLst/>
          </a:prstGeom>
          <a:solidFill>
            <a:srgbClr val="131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52B7037-6189-5495-C425-BB093AE4A289}"/>
              </a:ext>
            </a:extLst>
          </p:cNvPr>
          <p:cNvCxnSpPr>
            <a:cxnSpLocks/>
          </p:cNvCxnSpPr>
          <p:nvPr userDrawn="1"/>
        </p:nvCxnSpPr>
        <p:spPr>
          <a:xfrm>
            <a:off x="-9625" y="763604"/>
            <a:ext cx="12207240" cy="0"/>
          </a:xfrm>
          <a:prstGeom prst="line">
            <a:avLst/>
          </a:prstGeom>
          <a:ln w="63500">
            <a:solidFill>
              <a:srgbClr val="58ECD7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2425D3A-BD02-D360-E4A1-ED78E98DF694}"/>
              </a:ext>
            </a:extLst>
          </p:cNvPr>
          <p:cNvSpPr txBox="1"/>
          <p:nvPr userDrawn="1"/>
        </p:nvSpPr>
        <p:spPr>
          <a:xfrm>
            <a:off x="10121156" y="6523973"/>
            <a:ext cx="203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9E7C545-CFE5-4D7B-9958-2F6D968C1612}" type="slidenum">
              <a:rPr lang="en-US" sz="1100" smtClean="0">
                <a:solidFill>
                  <a:srgbClr val="131F56"/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rgbClr val="131F56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84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EAS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00FC040-3BAD-AE44-5FFB-8DE319D42962}"/>
              </a:ext>
            </a:extLst>
          </p:cNvPr>
          <p:cNvSpPr/>
          <p:nvPr userDrawn="1"/>
        </p:nvSpPr>
        <p:spPr>
          <a:xfrm>
            <a:off x="8455921" y="1"/>
            <a:ext cx="1267483" cy="762000"/>
          </a:xfrm>
          <a:custGeom>
            <a:avLst/>
            <a:gdLst>
              <a:gd name="connsiteX0" fmla="*/ 1098570 w 1098569"/>
              <a:gd name="connsiteY0" fmla="*/ 881542 h 881541"/>
              <a:gd name="connsiteX1" fmla="*/ 670484 w 1098569"/>
              <a:gd name="connsiteY1" fmla="*/ 881542 h 881541"/>
              <a:gd name="connsiteX2" fmla="*/ 0 w 1098569"/>
              <a:gd name="connsiteY2" fmla="*/ 0 h 881541"/>
              <a:gd name="connsiteX3" fmla="*/ 428086 w 1098569"/>
              <a:gd name="connsiteY3" fmla="*/ 0 h 881541"/>
              <a:gd name="connsiteX4" fmla="*/ 1098570 w 1098569"/>
              <a:gd name="connsiteY4" fmla="*/ 881542 h 88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569" h="881541">
                <a:moveTo>
                  <a:pt x="1098570" y="881542"/>
                </a:moveTo>
                <a:lnTo>
                  <a:pt x="670484" y="881542"/>
                </a:lnTo>
                <a:lnTo>
                  <a:pt x="0" y="0"/>
                </a:lnTo>
                <a:lnTo>
                  <a:pt x="428086" y="0"/>
                </a:lnTo>
                <a:lnTo>
                  <a:pt x="1098570" y="881542"/>
                </a:lnTo>
                <a:close/>
              </a:path>
            </a:pathLst>
          </a:custGeom>
          <a:gradFill flip="none" rotWithShape="1">
            <a:gsLst>
              <a:gs pos="5000">
                <a:srgbClr val="58ECD7"/>
              </a:gs>
              <a:gs pos="50000">
                <a:srgbClr val="131F56"/>
              </a:gs>
            </a:gsLst>
            <a:lin ang="10800000" scaled="1"/>
            <a:tileRect/>
          </a:gradFill>
          <a:ln w="120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7642932-B998-83B9-339E-AFE6941AFAD0}"/>
              </a:ext>
            </a:extLst>
          </p:cNvPr>
          <p:cNvSpPr/>
          <p:nvPr userDrawn="1"/>
        </p:nvSpPr>
        <p:spPr>
          <a:xfrm>
            <a:off x="0" y="694"/>
            <a:ext cx="9000631" cy="769247"/>
          </a:xfrm>
          <a:custGeom>
            <a:avLst/>
            <a:gdLst>
              <a:gd name="connsiteX0" fmla="*/ 6908772 w 6908771"/>
              <a:gd name="connsiteY0" fmla="*/ 881542 h 881541"/>
              <a:gd name="connsiteX1" fmla="*/ 0 w 6908771"/>
              <a:gd name="connsiteY1" fmla="*/ 881542 h 881541"/>
              <a:gd name="connsiteX2" fmla="*/ 0 w 6908771"/>
              <a:gd name="connsiteY2" fmla="*/ 0 h 881541"/>
              <a:gd name="connsiteX3" fmla="*/ 6238288 w 6908771"/>
              <a:gd name="connsiteY3" fmla="*/ 0 h 881541"/>
              <a:gd name="connsiteX4" fmla="*/ 6908772 w 6908771"/>
              <a:gd name="connsiteY4" fmla="*/ 881542 h 88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771" h="881541">
                <a:moveTo>
                  <a:pt x="6908772" y="881542"/>
                </a:moveTo>
                <a:lnTo>
                  <a:pt x="0" y="881542"/>
                </a:lnTo>
                <a:lnTo>
                  <a:pt x="0" y="0"/>
                </a:lnTo>
                <a:lnTo>
                  <a:pt x="6238288" y="0"/>
                </a:lnTo>
                <a:lnTo>
                  <a:pt x="6908772" y="881542"/>
                </a:lnTo>
                <a:close/>
              </a:path>
            </a:pathLst>
          </a:custGeom>
          <a:solidFill>
            <a:srgbClr val="131F56"/>
          </a:solidFill>
          <a:ln w="120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2C59A9F-632F-642E-F84F-52249747D8DD}"/>
              </a:ext>
            </a:extLst>
          </p:cNvPr>
          <p:cNvSpPr/>
          <p:nvPr userDrawn="1"/>
        </p:nvSpPr>
        <p:spPr>
          <a:xfrm>
            <a:off x="9437107" y="151521"/>
            <a:ext cx="2725095" cy="458959"/>
          </a:xfrm>
          <a:custGeom>
            <a:avLst/>
            <a:gdLst>
              <a:gd name="connsiteX0" fmla="*/ 551548 w 3349874"/>
              <a:gd name="connsiteY0" fmla="*/ 724194 h 724194"/>
              <a:gd name="connsiteX1" fmla="*/ 0 w 3349874"/>
              <a:gd name="connsiteY1" fmla="*/ 0 h 724194"/>
              <a:gd name="connsiteX2" fmla="*/ 3035068 w 3349874"/>
              <a:gd name="connsiteY2" fmla="*/ 0 h 724194"/>
              <a:gd name="connsiteX3" fmla="*/ 3349875 w 3349874"/>
              <a:gd name="connsiteY3" fmla="*/ 413792 h 724194"/>
              <a:gd name="connsiteX4" fmla="*/ 3118225 w 3349874"/>
              <a:gd name="connsiteY4" fmla="*/ 724194 h 724194"/>
              <a:gd name="connsiteX5" fmla="*/ 551548 w 3349874"/>
              <a:gd name="connsiteY5" fmla="*/ 724194 h 72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9874" h="724194">
                <a:moveTo>
                  <a:pt x="551548" y="724194"/>
                </a:moveTo>
                <a:lnTo>
                  <a:pt x="0" y="0"/>
                </a:lnTo>
                <a:lnTo>
                  <a:pt x="3035068" y="0"/>
                </a:lnTo>
                <a:lnTo>
                  <a:pt x="3349875" y="413792"/>
                </a:lnTo>
                <a:lnTo>
                  <a:pt x="3118225" y="724194"/>
                </a:lnTo>
                <a:lnTo>
                  <a:pt x="551548" y="724194"/>
                </a:lnTo>
                <a:close/>
              </a:path>
            </a:pathLst>
          </a:custGeom>
          <a:gradFill flip="none" rotWithShape="1">
            <a:gsLst>
              <a:gs pos="5000">
                <a:srgbClr val="58ECD7"/>
              </a:gs>
              <a:gs pos="98000">
                <a:srgbClr val="131F56"/>
              </a:gs>
            </a:gsLst>
            <a:path path="rect">
              <a:fillToRect t="100000" r="100000"/>
            </a:path>
            <a:tileRect l="-100000" b="-100000"/>
          </a:gradFill>
          <a:ln w="698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E111D6-2BC8-BEF7-A20F-C7B237746F32}"/>
              </a:ext>
            </a:extLst>
          </p:cNvPr>
          <p:cNvCxnSpPr>
            <a:cxnSpLocks/>
          </p:cNvCxnSpPr>
          <p:nvPr userDrawn="1"/>
        </p:nvCxnSpPr>
        <p:spPr>
          <a:xfrm>
            <a:off x="9059" y="762001"/>
            <a:ext cx="9665208" cy="7940"/>
          </a:xfrm>
          <a:prstGeom prst="line">
            <a:avLst/>
          </a:prstGeom>
          <a:ln w="63500" cap="rnd">
            <a:solidFill>
              <a:srgbClr val="58ECD7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AC48291-B816-D7EE-7363-1D4EAAB03439}"/>
              </a:ext>
            </a:extLst>
          </p:cNvPr>
          <p:cNvSpPr txBox="1"/>
          <p:nvPr userDrawn="1"/>
        </p:nvSpPr>
        <p:spPr>
          <a:xfrm rot="20064975">
            <a:off x="276887" y="2185933"/>
            <a:ext cx="2436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sz="3200" b="0" kern="0" dirty="0">
                <a:solidFill>
                  <a:srgbClr val="131F56"/>
                </a:solidFill>
                <a:latin typeface="Lucida Handwriting" panose="03010101010101010101" pitchFamily="66" charset="0"/>
              </a:rPr>
              <a:t>new</a:t>
            </a:r>
          </a:p>
          <a:p>
            <a:pPr marL="0" algn="ctr">
              <a:lnSpc>
                <a:spcPct val="100000"/>
              </a:lnSpc>
            </a:pPr>
            <a:r>
              <a:rPr lang="en-US" sz="3200" b="0" kern="0" dirty="0">
                <a:solidFill>
                  <a:srgbClr val="131F56"/>
                </a:solidFill>
                <a:latin typeface="Lucida Handwriting" panose="03010101010101010101" pitchFamily="66" charset="0"/>
              </a:rPr>
              <a:t>system</a:t>
            </a:r>
          </a:p>
          <a:p>
            <a:pPr marL="0" algn="ctr">
              <a:lnSpc>
                <a:spcPct val="100000"/>
              </a:lnSpc>
            </a:pPr>
            <a:r>
              <a:rPr lang="en-US" sz="3200" b="0" kern="0" dirty="0">
                <a:solidFill>
                  <a:srgbClr val="131F56"/>
                </a:solidFill>
                <a:latin typeface="Lucida Handwriting" panose="03010101010101010101" pitchFamily="66" charset="0"/>
              </a:rPr>
              <a:t>changes! 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28C5D9F5-55B2-C3AF-EBD6-432A3D4E0853}"/>
              </a:ext>
            </a:extLst>
          </p:cNvPr>
          <p:cNvSpPr>
            <a:spLocks noChangeAspect="1"/>
          </p:cNvSpPr>
          <p:nvPr userDrawn="1"/>
        </p:nvSpPr>
        <p:spPr>
          <a:xfrm>
            <a:off x="3247917" y="1496003"/>
            <a:ext cx="868948" cy="868948"/>
          </a:xfrm>
          <a:prstGeom prst="flowChartConnector">
            <a:avLst/>
          </a:prstGeom>
          <a:solidFill>
            <a:srgbClr val="F2F2F2"/>
          </a:solidFill>
          <a:ln w="25400">
            <a:solidFill>
              <a:srgbClr val="131F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F16BF1A8-28A3-1FFC-EF37-7B8C2495C03F}"/>
              </a:ext>
            </a:extLst>
          </p:cNvPr>
          <p:cNvSpPr>
            <a:spLocks noChangeAspect="1"/>
          </p:cNvSpPr>
          <p:nvPr userDrawn="1"/>
        </p:nvSpPr>
        <p:spPr>
          <a:xfrm>
            <a:off x="3247917" y="3238884"/>
            <a:ext cx="868948" cy="868948"/>
          </a:xfrm>
          <a:prstGeom prst="flowChartConnector">
            <a:avLst/>
          </a:prstGeom>
          <a:solidFill>
            <a:srgbClr val="F2F2F2"/>
          </a:solidFill>
          <a:ln w="25400">
            <a:solidFill>
              <a:srgbClr val="131F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4BD176DD-401F-EC57-69A1-2D5AA28C3BD5}"/>
              </a:ext>
            </a:extLst>
          </p:cNvPr>
          <p:cNvSpPr>
            <a:spLocks noChangeAspect="1"/>
          </p:cNvSpPr>
          <p:nvPr userDrawn="1"/>
        </p:nvSpPr>
        <p:spPr>
          <a:xfrm>
            <a:off x="3247917" y="4981765"/>
            <a:ext cx="868948" cy="868948"/>
          </a:xfrm>
          <a:prstGeom prst="flowChartConnector">
            <a:avLst/>
          </a:prstGeom>
          <a:solidFill>
            <a:srgbClr val="F2F2F2"/>
          </a:solidFill>
          <a:ln w="25400">
            <a:solidFill>
              <a:srgbClr val="131F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523CD7-C972-135F-8F2C-04DB0F2B330B}"/>
              </a:ext>
            </a:extLst>
          </p:cNvPr>
          <p:cNvSpPr txBox="1"/>
          <p:nvPr userDrawn="1"/>
        </p:nvSpPr>
        <p:spPr>
          <a:xfrm>
            <a:off x="10121156" y="6523973"/>
            <a:ext cx="203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9E7C545-CFE5-4D7B-9958-2F6D968C1612}" type="slidenum">
              <a:rPr lang="en-US" sz="1100" smtClean="0">
                <a:solidFill>
                  <a:srgbClr val="131F56"/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rgbClr val="131F5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4527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R SUMMA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">
            <a:extLst>
              <a:ext uri="{FF2B5EF4-FFF2-40B4-BE49-F238E27FC236}">
                <a16:creationId xmlns:a16="http://schemas.microsoft.com/office/drawing/2014/main" id="{BA1FBF1C-204F-CB35-407A-125B622AD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 rot="10800000">
            <a:off x="4572000" y="2583827"/>
            <a:ext cx="3048000" cy="3835064"/>
          </a:xfrm>
          <a:prstGeom prst="roundRect">
            <a:avLst/>
          </a:prstGeom>
          <a:solidFill>
            <a:srgbClr val="F2F2F2"/>
          </a:solidFill>
          <a:ln w="63500" cmpd="sng">
            <a:gradFill flip="none" rotWithShape="1">
              <a:gsLst>
                <a:gs pos="5000">
                  <a:srgbClr val="58ECD7"/>
                </a:gs>
                <a:gs pos="50000">
                  <a:srgbClr val="131F56"/>
                </a:gs>
              </a:gsLst>
              <a:lin ang="5400000" scaled="1"/>
              <a:tileRect/>
            </a:gra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18" name="Rectangle: Rounded Corners 1">
            <a:extLst>
              <a:ext uri="{FF2B5EF4-FFF2-40B4-BE49-F238E27FC236}">
                <a16:creationId xmlns:a16="http://schemas.microsoft.com/office/drawing/2014/main" id="{E8B26CDB-D20F-6D69-DCBC-D42A54F4E9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 rot="10800000">
            <a:off x="914400" y="2580808"/>
            <a:ext cx="3048000" cy="3838083"/>
          </a:xfrm>
          <a:prstGeom prst="roundRect">
            <a:avLst/>
          </a:prstGeom>
          <a:solidFill>
            <a:srgbClr val="F2F2F2"/>
          </a:solidFill>
          <a:ln w="63500" cmpd="sng">
            <a:gradFill flip="none" rotWithShape="1">
              <a:gsLst>
                <a:gs pos="5000">
                  <a:srgbClr val="58ECD7"/>
                </a:gs>
                <a:gs pos="50000">
                  <a:srgbClr val="131F56"/>
                </a:gs>
              </a:gsLst>
              <a:lin ang="5400000" scaled="1"/>
              <a:tileRect/>
            </a:gra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19" name="Rectangle: Rounded Corners 1">
            <a:extLst>
              <a:ext uri="{FF2B5EF4-FFF2-40B4-BE49-F238E27FC236}">
                <a16:creationId xmlns:a16="http://schemas.microsoft.com/office/drawing/2014/main" id="{8892F9A8-24FC-DD84-3260-EF6D701FFA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 rot="10800000">
            <a:off x="8229599" y="2580808"/>
            <a:ext cx="3048000" cy="3835066"/>
          </a:xfrm>
          <a:prstGeom prst="roundRect">
            <a:avLst/>
          </a:prstGeom>
          <a:solidFill>
            <a:srgbClr val="F2F2F2"/>
          </a:solidFill>
          <a:ln w="63500" cmpd="sng">
            <a:gradFill flip="none" rotWithShape="1">
              <a:gsLst>
                <a:gs pos="5000">
                  <a:srgbClr val="58ECD7"/>
                </a:gs>
                <a:gs pos="50000">
                  <a:srgbClr val="131F56"/>
                </a:gs>
              </a:gsLst>
              <a:lin ang="5400000" scaled="1"/>
              <a:tileRect/>
            </a:gra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3CC"/>
              </a:solidFill>
            </a:endParaRPr>
          </a:p>
        </p:txBody>
      </p:sp>
      <p:grpSp>
        <p:nvGrpSpPr>
          <p:cNvPr id="31" name="Group 10">
            <a:extLst>
              <a:ext uri="{FF2B5EF4-FFF2-40B4-BE49-F238E27FC236}">
                <a16:creationId xmlns:a16="http://schemas.microsoft.com/office/drawing/2014/main" id="{C2E45562-659B-F6F0-1D24-665FDB381E70}"/>
              </a:ext>
            </a:extLst>
          </p:cNvPr>
          <p:cNvGrpSpPr/>
          <p:nvPr/>
        </p:nvGrpSpPr>
        <p:grpSpPr>
          <a:xfrm>
            <a:off x="1746567" y="2352905"/>
            <a:ext cx="1280160" cy="792480"/>
            <a:chOff x="0" y="0"/>
            <a:chExt cx="2971691" cy="1913890"/>
          </a:xfrm>
          <a:solidFill>
            <a:srgbClr val="131F56"/>
          </a:solidFill>
        </p:grpSpPr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1076403C-F954-DC63-F82E-44470ED2685F}"/>
                </a:ext>
              </a:extLst>
            </p:cNvPr>
            <p:cNvSpPr/>
            <p:nvPr/>
          </p:nvSpPr>
          <p:spPr>
            <a:xfrm>
              <a:off x="0" y="0"/>
              <a:ext cx="2971691" cy="1913890"/>
            </a:xfrm>
            <a:custGeom>
              <a:avLst/>
              <a:gdLst/>
              <a:ahLst/>
              <a:cxnLst/>
              <a:rect l="l" t="t" r="r" b="b"/>
              <a:pathLst>
                <a:path w="2971691" h="1913890">
                  <a:moveTo>
                    <a:pt x="0" y="0"/>
                  </a:moveTo>
                  <a:lnTo>
                    <a:pt x="2971691" y="0"/>
                  </a:lnTo>
                  <a:lnTo>
                    <a:pt x="2971691" y="1913890"/>
                  </a:lnTo>
                  <a:lnTo>
                    <a:pt x="0" y="1913890"/>
                  </a:lnTo>
                  <a:close/>
                </a:path>
              </a:pathLst>
            </a:custGeom>
            <a:grpFill/>
          </p:spPr>
        </p:sp>
      </p:grpSp>
      <p:pic>
        <p:nvPicPr>
          <p:cNvPr id="32" name="Picture 25">
            <a:extLst>
              <a:ext uri="{FF2B5EF4-FFF2-40B4-BE49-F238E27FC236}">
                <a16:creationId xmlns:a16="http://schemas.microsoft.com/office/drawing/2014/main" id="{8CDE14E5-8EB7-824B-EEC7-EB397B40D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78135" y="2412572"/>
            <a:ext cx="789712" cy="648053"/>
          </a:xfrm>
          <a:prstGeom prst="rect">
            <a:avLst/>
          </a:prstGeom>
        </p:spPr>
      </p:pic>
      <p:grpSp>
        <p:nvGrpSpPr>
          <p:cNvPr id="35" name="Group 12">
            <a:extLst>
              <a:ext uri="{FF2B5EF4-FFF2-40B4-BE49-F238E27FC236}">
                <a16:creationId xmlns:a16="http://schemas.microsoft.com/office/drawing/2014/main" id="{DEC72C28-2780-A820-9D61-2F3DAA4556B7}"/>
              </a:ext>
            </a:extLst>
          </p:cNvPr>
          <p:cNvGrpSpPr/>
          <p:nvPr/>
        </p:nvGrpSpPr>
        <p:grpSpPr>
          <a:xfrm>
            <a:off x="5447908" y="2352905"/>
            <a:ext cx="1280160" cy="792480"/>
            <a:chOff x="0" y="0"/>
            <a:chExt cx="2971691" cy="1913890"/>
          </a:xfrm>
          <a:solidFill>
            <a:srgbClr val="131F56"/>
          </a:solidFill>
        </p:grpSpPr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494A05C4-9040-2C1A-5FEF-F9EBD7A5D613}"/>
                </a:ext>
              </a:extLst>
            </p:cNvPr>
            <p:cNvSpPr/>
            <p:nvPr/>
          </p:nvSpPr>
          <p:spPr>
            <a:xfrm>
              <a:off x="0" y="0"/>
              <a:ext cx="2971691" cy="1913890"/>
            </a:xfrm>
            <a:custGeom>
              <a:avLst/>
              <a:gdLst/>
              <a:ahLst/>
              <a:cxnLst/>
              <a:rect l="l" t="t" r="r" b="b"/>
              <a:pathLst>
                <a:path w="2971691" h="1913890">
                  <a:moveTo>
                    <a:pt x="0" y="0"/>
                  </a:moveTo>
                  <a:lnTo>
                    <a:pt x="2971691" y="0"/>
                  </a:lnTo>
                  <a:lnTo>
                    <a:pt x="2971691" y="1913890"/>
                  </a:lnTo>
                  <a:lnTo>
                    <a:pt x="0" y="1913890"/>
                  </a:lnTo>
                  <a:close/>
                </a:path>
              </a:pathLst>
            </a:custGeom>
            <a:grpFill/>
          </p:spPr>
        </p:sp>
      </p:grpSp>
      <p:pic>
        <p:nvPicPr>
          <p:cNvPr id="36" name="Picture 26">
            <a:extLst>
              <a:ext uri="{FF2B5EF4-FFF2-40B4-BE49-F238E27FC236}">
                <a16:creationId xmlns:a16="http://schemas.microsoft.com/office/drawing/2014/main" id="{26681F79-AE53-BA12-2DAA-50C915224D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872559" y="2446256"/>
            <a:ext cx="457361" cy="598791"/>
          </a:xfrm>
          <a:prstGeom prst="rect">
            <a:avLst/>
          </a:prstGeom>
        </p:spPr>
      </p:pic>
      <p:grpSp>
        <p:nvGrpSpPr>
          <p:cNvPr id="39" name="Group 14">
            <a:extLst>
              <a:ext uri="{FF2B5EF4-FFF2-40B4-BE49-F238E27FC236}">
                <a16:creationId xmlns:a16="http://schemas.microsoft.com/office/drawing/2014/main" id="{B6E70702-839C-F0E2-09F4-58DBD12C35D9}"/>
              </a:ext>
            </a:extLst>
          </p:cNvPr>
          <p:cNvGrpSpPr/>
          <p:nvPr/>
        </p:nvGrpSpPr>
        <p:grpSpPr>
          <a:xfrm>
            <a:off x="9194996" y="2352905"/>
            <a:ext cx="1280160" cy="792480"/>
            <a:chOff x="0" y="0"/>
            <a:chExt cx="2971691" cy="1913890"/>
          </a:xfrm>
          <a:solidFill>
            <a:srgbClr val="131F56"/>
          </a:solidFill>
        </p:grpSpPr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A30E6FCD-69B0-08A4-009F-5F9D23749411}"/>
                </a:ext>
              </a:extLst>
            </p:cNvPr>
            <p:cNvSpPr/>
            <p:nvPr/>
          </p:nvSpPr>
          <p:spPr>
            <a:xfrm>
              <a:off x="0" y="0"/>
              <a:ext cx="2971691" cy="1913890"/>
            </a:xfrm>
            <a:custGeom>
              <a:avLst/>
              <a:gdLst/>
              <a:ahLst/>
              <a:cxnLst/>
              <a:rect l="l" t="t" r="r" b="b"/>
              <a:pathLst>
                <a:path w="2971691" h="1913890">
                  <a:moveTo>
                    <a:pt x="0" y="0"/>
                  </a:moveTo>
                  <a:lnTo>
                    <a:pt x="2971691" y="0"/>
                  </a:lnTo>
                  <a:lnTo>
                    <a:pt x="2971691" y="1913890"/>
                  </a:lnTo>
                  <a:lnTo>
                    <a:pt x="0" y="1913890"/>
                  </a:lnTo>
                  <a:close/>
                </a:path>
              </a:pathLst>
            </a:custGeom>
            <a:grpFill/>
          </p:spPr>
        </p:sp>
      </p:grpSp>
      <p:pic>
        <p:nvPicPr>
          <p:cNvPr id="40" name="Picture 27">
            <a:extLst>
              <a:ext uri="{FF2B5EF4-FFF2-40B4-BE49-F238E27FC236}">
                <a16:creationId xmlns:a16="http://schemas.microsoft.com/office/drawing/2014/main" id="{8891A651-4808-7695-B13E-B3217F9536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408107" y="2524912"/>
            <a:ext cx="835688" cy="4267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578A64-E313-450E-6E72-E1D5BB438F07}"/>
              </a:ext>
            </a:extLst>
          </p:cNvPr>
          <p:cNvSpPr/>
          <p:nvPr userDrawn="1"/>
        </p:nvSpPr>
        <p:spPr>
          <a:xfrm>
            <a:off x="-1604" y="1604"/>
            <a:ext cx="12192000" cy="762000"/>
          </a:xfrm>
          <a:prstGeom prst="rect">
            <a:avLst/>
          </a:prstGeom>
          <a:solidFill>
            <a:srgbClr val="131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6C1004-DEC2-05EB-AEA6-930560D38B83}"/>
              </a:ext>
            </a:extLst>
          </p:cNvPr>
          <p:cNvCxnSpPr>
            <a:cxnSpLocks/>
          </p:cNvCxnSpPr>
          <p:nvPr userDrawn="1"/>
        </p:nvCxnSpPr>
        <p:spPr>
          <a:xfrm>
            <a:off x="-9625" y="763604"/>
            <a:ext cx="12207240" cy="0"/>
          </a:xfrm>
          <a:prstGeom prst="line">
            <a:avLst/>
          </a:prstGeom>
          <a:ln w="63500">
            <a:solidFill>
              <a:srgbClr val="58ECD7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DE3A5F7-8CB9-5EF0-E3C5-855CDF513F42}"/>
              </a:ext>
            </a:extLst>
          </p:cNvPr>
          <p:cNvSpPr txBox="1"/>
          <p:nvPr userDrawn="1"/>
        </p:nvSpPr>
        <p:spPr>
          <a:xfrm>
            <a:off x="10121156" y="6523973"/>
            <a:ext cx="203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9E7C545-CFE5-4D7B-9958-2F6D968C1612}" type="slidenum">
              <a:rPr lang="en-US" sz="1100" smtClean="0">
                <a:solidFill>
                  <a:srgbClr val="131F56"/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rgbClr val="131F56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044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ease Sched SNAPSH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AC4AC505-15F4-275D-B79F-E3F53323C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762782" y="-811163"/>
            <a:ext cx="2597563" cy="6488473"/>
          </a:xfrm>
          <a:prstGeom prst="roundRect">
            <a:avLst/>
          </a:prstGeom>
          <a:solidFill>
            <a:schemeClr val="bg1"/>
          </a:solidFill>
          <a:ln w="38100" cmpd="sng">
            <a:gradFill>
              <a:gsLst>
                <a:gs pos="0">
                  <a:srgbClr val="58ECD7"/>
                </a:gs>
                <a:gs pos="100000">
                  <a:srgbClr val="131F56"/>
                </a:gs>
              </a:gsLst>
              <a:lin ang="5400000" scaled="1"/>
            </a:gra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4290D324-DD08-612A-CDF1-881FBA2A1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753946" y="2044677"/>
            <a:ext cx="2597563" cy="6488472"/>
          </a:xfrm>
          <a:prstGeom prst="roundRect">
            <a:avLst/>
          </a:prstGeom>
          <a:noFill/>
          <a:ln w="38100">
            <a:gradFill>
              <a:gsLst>
                <a:gs pos="0">
                  <a:srgbClr val="58ECD7"/>
                </a:gs>
                <a:gs pos="100000">
                  <a:srgbClr val="131F56"/>
                </a:gs>
              </a:gsLst>
              <a:lin ang="5400000" scaled="1"/>
            </a:gra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898ACFA2-0643-5054-B839-84B824EE54C3}"/>
              </a:ext>
            </a:extLst>
          </p:cNvPr>
          <p:cNvSpPr>
            <a:spLocks noChangeAspect="1"/>
          </p:cNvSpPr>
          <p:nvPr userDrawn="1"/>
        </p:nvSpPr>
        <p:spPr>
          <a:xfrm>
            <a:off x="9221429" y="1236330"/>
            <a:ext cx="1097280" cy="1097280"/>
          </a:xfrm>
          <a:prstGeom prst="flowChartConnector">
            <a:avLst/>
          </a:prstGeom>
          <a:solidFill>
            <a:srgbClr val="58ECD7">
              <a:alpha val="50000"/>
            </a:srgbClr>
          </a:solidFill>
          <a:ln w="12700">
            <a:solidFill>
              <a:srgbClr val="58EC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4D08A60-1EC7-DAD3-EC84-DD13BFFFD5FD}"/>
              </a:ext>
            </a:extLst>
          </p:cNvPr>
          <p:cNvSpPr>
            <a:spLocks noChangeAspect="1"/>
          </p:cNvSpPr>
          <p:nvPr userDrawn="1"/>
        </p:nvSpPr>
        <p:spPr>
          <a:xfrm>
            <a:off x="9208177" y="2531730"/>
            <a:ext cx="1097280" cy="1097280"/>
          </a:xfrm>
          <a:prstGeom prst="flowChartConnector">
            <a:avLst/>
          </a:prstGeom>
          <a:solidFill>
            <a:srgbClr val="58ECD7">
              <a:alpha val="50000"/>
            </a:srgbClr>
          </a:solidFill>
          <a:ln w="12700">
            <a:solidFill>
              <a:srgbClr val="58EC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110CBA10-F2B5-D287-9E0E-D9C6A7FDCF8B}"/>
              </a:ext>
            </a:extLst>
          </p:cNvPr>
          <p:cNvSpPr>
            <a:spLocks noChangeAspect="1"/>
          </p:cNvSpPr>
          <p:nvPr userDrawn="1"/>
        </p:nvSpPr>
        <p:spPr>
          <a:xfrm>
            <a:off x="9247933" y="4131930"/>
            <a:ext cx="1097280" cy="1097280"/>
          </a:xfrm>
          <a:prstGeom prst="flowChartConnector">
            <a:avLst/>
          </a:prstGeom>
          <a:solidFill>
            <a:srgbClr val="131F56"/>
          </a:solidFill>
          <a:ln w="12700">
            <a:solidFill>
              <a:srgbClr val="131F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40843FD-F9CB-8A4E-8B8D-D511CC0818DA}"/>
              </a:ext>
            </a:extLst>
          </p:cNvPr>
          <p:cNvSpPr>
            <a:spLocks noChangeAspect="1"/>
          </p:cNvSpPr>
          <p:nvPr userDrawn="1"/>
        </p:nvSpPr>
        <p:spPr>
          <a:xfrm>
            <a:off x="9257211" y="5381610"/>
            <a:ext cx="1097280" cy="1097280"/>
          </a:xfrm>
          <a:prstGeom prst="flowChartConnector">
            <a:avLst/>
          </a:prstGeom>
          <a:solidFill>
            <a:srgbClr val="131F56"/>
          </a:solidFill>
          <a:ln w="12700">
            <a:solidFill>
              <a:srgbClr val="131F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25D3C212-78F2-2C9B-7698-2841C46E14BD}"/>
              </a:ext>
            </a:extLst>
          </p:cNvPr>
          <p:cNvSpPr/>
          <p:nvPr userDrawn="1"/>
        </p:nvSpPr>
        <p:spPr>
          <a:xfrm>
            <a:off x="8481410" y="1480170"/>
            <a:ext cx="731520" cy="1920240"/>
          </a:xfrm>
          <a:prstGeom prst="rightBrace">
            <a:avLst/>
          </a:prstGeom>
          <a:ln w="38100">
            <a:solidFill>
              <a:srgbClr val="58EC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561E51FE-675D-3DD3-03C5-AD31D1828F12}"/>
              </a:ext>
            </a:extLst>
          </p:cNvPr>
          <p:cNvSpPr/>
          <p:nvPr userDrawn="1"/>
        </p:nvSpPr>
        <p:spPr>
          <a:xfrm>
            <a:off x="8532978" y="4366290"/>
            <a:ext cx="731520" cy="1920240"/>
          </a:xfrm>
          <a:prstGeom prst="rightBrace">
            <a:avLst/>
          </a:prstGeom>
          <a:ln w="38100">
            <a:solidFill>
              <a:srgbClr val="131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088CE7-5EB6-5C86-5288-14E602B9B6F1}"/>
              </a:ext>
            </a:extLst>
          </p:cNvPr>
          <p:cNvSpPr/>
          <p:nvPr userDrawn="1"/>
        </p:nvSpPr>
        <p:spPr>
          <a:xfrm>
            <a:off x="-1604" y="1604"/>
            <a:ext cx="12192000" cy="762000"/>
          </a:xfrm>
          <a:prstGeom prst="rect">
            <a:avLst/>
          </a:prstGeom>
          <a:solidFill>
            <a:srgbClr val="131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DBD62A-6885-83AA-796C-92419FB67D58}"/>
              </a:ext>
            </a:extLst>
          </p:cNvPr>
          <p:cNvCxnSpPr>
            <a:cxnSpLocks/>
          </p:cNvCxnSpPr>
          <p:nvPr userDrawn="1"/>
        </p:nvCxnSpPr>
        <p:spPr>
          <a:xfrm>
            <a:off x="-9625" y="763604"/>
            <a:ext cx="12207240" cy="0"/>
          </a:xfrm>
          <a:prstGeom prst="line">
            <a:avLst/>
          </a:prstGeom>
          <a:ln w="63500">
            <a:solidFill>
              <a:srgbClr val="58ECD7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7397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ease Sched DETAI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ADDA52B4-9C5B-0C99-C331-A345C2024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800972" y="-1161427"/>
            <a:ext cx="417853" cy="5410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131F56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E2ECC01C-82B0-105A-C565-8172B6F4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860368" y="-1274233"/>
            <a:ext cx="414864" cy="56387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131F56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0BAEFF-7341-B512-6A6D-1E076EC5052F}"/>
              </a:ext>
            </a:extLst>
          </p:cNvPr>
          <p:cNvSpPr/>
          <p:nvPr userDrawn="1"/>
        </p:nvSpPr>
        <p:spPr>
          <a:xfrm>
            <a:off x="-1604" y="1604"/>
            <a:ext cx="12192000" cy="762000"/>
          </a:xfrm>
          <a:prstGeom prst="rect">
            <a:avLst/>
          </a:prstGeom>
          <a:solidFill>
            <a:srgbClr val="131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E5F475-3E92-9321-07A4-495C0D1A9D7B}"/>
              </a:ext>
            </a:extLst>
          </p:cNvPr>
          <p:cNvCxnSpPr>
            <a:cxnSpLocks/>
          </p:cNvCxnSpPr>
          <p:nvPr userDrawn="1"/>
        </p:nvCxnSpPr>
        <p:spPr>
          <a:xfrm>
            <a:off x="-9625" y="763604"/>
            <a:ext cx="12207240" cy="0"/>
          </a:xfrm>
          <a:prstGeom prst="line">
            <a:avLst/>
          </a:prstGeom>
          <a:ln w="63500">
            <a:solidFill>
              <a:srgbClr val="58ECD7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07EC343-497F-6ADC-2A05-353E93485A8E}"/>
              </a:ext>
            </a:extLst>
          </p:cNvPr>
          <p:cNvSpPr txBox="1"/>
          <p:nvPr userDrawn="1"/>
        </p:nvSpPr>
        <p:spPr>
          <a:xfrm>
            <a:off x="10121156" y="6523973"/>
            <a:ext cx="203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9E7C545-CFE5-4D7B-9958-2F6D968C1612}" type="slidenum">
              <a:rPr lang="en-US" sz="1100" smtClean="0">
                <a:solidFill>
                  <a:srgbClr val="131F56"/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rgbClr val="131F56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7492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4F80D68-9A4A-55BB-693D-F760721E9DC3}"/>
              </a:ext>
            </a:extLst>
          </p:cNvPr>
          <p:cNvSpPr/>
          <p:nvPr userDrawn="1"/>
        </p:nvSpPr>
        <p:spPr>
          <a:xfrm>
            <a:off x="0" y="6726702"/>
            <a:ext cx="12161520" cy="137160"/>
          </a:xfrm>
          <a:prstGeom prst="rect">
            <a:avLst/>
          </a:prstGeom>
          <a:gradFill>
            <a:gsLst>
              <a:gs pos="92000">
                <a:schemeClr val="bg1"/>
              </a:gs>
              <a:gs pos="47000">
                <a:srgbClr val="131F56"/>
              </a:gs>
              <a:gs pos="72000">
                <a:srgbClr val="58ECD7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F22860-3C0C-496D-4A86-51953E4A0C1F}"/>
              </a:ext>
            </a:extLst>
          </p:cNvPr>
          <p:cNvSpPr/>
          <p:nvPr userDrawn="1"/>
        </p:nvSpPr>
        <p:spPr>
          <a:xfrm>
            <a:off x="134096" y="72897"/>
            <a:ext cx="11923807" cy="914400"/>
          </a:xfrm>
          <a:prstGeom prst="rect">
            <a:avLst/>
          </a:prstGeom>
          <a:solidFill>
            <a:srgbClr val="131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175E49-803C-BBE1-04FC-2FD5E142FF5C}"/>
              </a:ext>
            </a:extLst>
          </p:cNvPr>
          <p:cNvSpPr/>
          <p:nvPr userDrawn="1"/>
        </p:nvSpPr>
        <p:spPr>
          <a:xfrm>
            <a:off x="2195492" y="76200"/>
            <a:ext cx="3245853" cy="923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31226A-9025-5D6F-2B76-8B198D04F86D}"/>
              </a:ext>
            </a:extLst>
          </p:cNvPr>
          <p:cNvSpPr/>
          <p:nvPr userDrawn="1"/>
        </p:nvSpPr>
        <p:spPr>
          <a:xfrm>
            <a:off x="7879347" y="76200"/>
            <a:ext cx="3245853" cy="923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pic>
        <p:nvPicPr>
          <p:cNvPr id="7" name="Graphic 6" descr="Internet outline">
            <a:extLst>
              <a:ext uri="{FF2B5EF4-FFF2-40B4-BE49-F238E27FC236}">
                <a16:creationId xmlns:a16="http://schemas.microsoft.com/office/drawing/2014/main" id="{91CFAA24-FB56-FC39-173F-554DDC3AB3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98" y="259685"/>
            <a:ext cx="609600" cy="6096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009F3D-0C00-11BE-5D02-0556DE00FD1C}"/>
              </a:ext>
            </a:extLst>
          </p:cNvPr>
          <p:cNvSpPr/>
          <p:nvPr userDrawn="1"/>
        </p:nvSpPr>
        <p:spPr>
          <a:xfrm>
            <a:off x="272272" y="1366077"/>
            <a:ext cx="5212080" cy="274320"/>
          </a:xfrm>
          <a:prstGeom prst="roundRect">
            <a:avLst/>
          </a:prstGeom>
          <a:solidFill>
            <a:srgbClr val="F2F2F2"/>
          </a:solidFill>
          <a:ln w="15875">
            <a:solidFill>
              <a:srgbClr val="131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AB8E96-A18D-29C1-1416-F56F1E1FE0B7}"/>
              </a:ext>
            </a:extLst>
          </p:cNvPr>
          <p:cNvSpPr/>
          <p:nvPr userDrawn="1"/>
        </p:nvSpPr>
        <p:spPr>
          <a:xfrm>
            <a:off x="6738128" y="1355291"/>
            <a:ext cx="5212080" cy="274320"/>
          </a:xfrm>
          <a:prstGeom prst="roundRect">
            <a:avLst/>
          </a:prstGeom>
          <a:solidFill>
            <a:srgbClr val="F2F2F2"/>
          </a:solidFill>
          <a:ln w="15875">
            <a:solidFill>
              <a:srgbClr val="131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1BAAC3-5780-E563-AFFA-F4AEE1EE77BB}"/>
              </a:ext>
            </a:extLst>
          </p:cNvPr>
          <p:cNvSpPr/>
          <p:nvPr userDrawn="1"/>
        </p:nvSpPr>
        <p:spPr>
          <a:xfrm>
            <a:off x="259746" y="2130348"/>
            <a:ext cx="5212080" cy="274320"/>
          </a:xfrm>
          <a:prstGeom prst="roundRect">
            <a:avLst/>
          </a:prstGeom>
          <a:solidFill>
            <a:srgbClr val="F2F2F2"/>
          </a:solidFill>
          <a:ln w="15875">
            <a:solidFill>
              <a:srgbClr val="131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CCF672-6F6D-8C03-C17D-1879455D8143}"/>
              </a:ext>
            </a:extLst>
          </p:cNvPr>
          <p:cNvSpPr/>
          <p:nvPr userDrawn="1"/>
        </p:nvSpPr>
        <p:spPr>
          <a:xfrm>
            <a:off x="6738128" y="3543171"/>
            <a:ext cx="5212080" cy="274320"/>
          </a:xfrm>
          <a:prstGeom prst="roundRect">
            <a:avLst/>
          </a:prstGeom>
          <a:solidFill>
            <a:srgbClr val="F2F2F2"/>
          </a:solidFill>
          <a:ln w="15875">
            <a:solidFill>
              <a:srgbClr val="131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CFB7BD-F0B5-BB30-E0F2-3E61EEAD3A79}"/>
              </a:ext>
            </a:extLst>
          </p:cNvPr>
          <p:cNvSpPr/>
          <p:nvPr userDrawn="1"/>
        </p:nvSpPr>
        <p:spPr>
          <a:xfrm>
            <a:off x="272272" y="3543171"/>
            <a:ext cx="5212080" cy="274320"/>
          </a:xfrm>
          <a:prstGeom prst="roundRect">
            <a:avLst/>
          </a:prstGeom>
          <a:solidFill>
            <a:srgbClr val="F2F2F2"/>
          </a:solidFill>
          <a:ln w="15875">
            <a:solidFill>
              <a:srgbClr val="131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pic>
        <p:nvPicPr>
          <p:cNvPr id="18" name="Picture 17" descr="A picture containing text, clipart">
            <a:extLst>
              <a:ext uri="{FF2B5EF4-FFF2-40B4-BE49-F238E27FC236}">
                <a16:creationId xmlns:a16="http://schemas.microsoft.com/office/drawing/2014/main" id="{41EC738D-8310-E429-6E04-708BE269FD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7" y="259685"/>
            <a:ext cx="1877598" cy="54743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716E5EE-35C6-1B95-2032-3C4E8A6714B2}"/>
              </a:ext>
            </a:extLst>
          </p:cNvPr>
          <p:cNvSpPr/>
          <p:nvPr userDrawn="1"/>
        </p:nvSpPr>
        <p:spPr>
          <a:xfrm>
            <a:off x="134095" y="81830"/>
            <a:ext cx="11923807" cy="905467"/>
          </a:xfrm>
          <a:prstGeom prst="rect">
            <a:avLst/>
          </a:prstGeom>
          <a:noFill/>
          <a:ln w="38100">
            <a:solidFill>
              <a:srgbClr val="58E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062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NO BCKGR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2B65A3-DABC-0BBF-3270-769BE743C548}"/>
              </a:ext>
            </a:extLst>
          </p:cNvPr>
          <p:cNvSpPr txBox="1"/>
          <p:nvPr userDrawn="1"/>
        </p:nvSpPr>
        <p:spPr>
          <a:xfrm>
            <a:off x="10121156" y="6523973"/>
            <a:ext cx="203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9E7C545-CFE5-4D7B-9958-2F6D968C1612}" type="slidenum">
              <a:rPr lang="en-US" sz="1100" smtClean="0">
                <a:solidFill>
                  <a:srgbClr val="131F56"/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rgbClr val="131F56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594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AAE916-070C-68A7-5B47-C90663B93D2E}"/>
              </a:ext>
            </a:extLst>
          </p:cNvPr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131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CD2642-2B24-A87E-9E3E-E4F93F9281D8}"/>
              </a:ext>
            </a:extLst>
          </p:cNvPr>
          <p:cNvSpPr/>
          <p:nvPr userDrawn="1"/>
        </p:nvSpPr>
        <p:spPr>
          <a:xfrm>
            <a:off x="2264" y="0"/>
            <a:ext cx="12192000" cy="1371600"/>
          </a:xfrm>
          <a:prstGeom prst="rect">
            <a:avLst/>
          </a:prstGeom>
          <a:solidFill>
            <a:srgbClr val="131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F93EAC-A5A2-8487-7509-634187E8A9D0}"/>
              </a:ext>
            </a:extLst>
          </p:cNvPr>
          <p:cNvCxnSpPr>
            <a:cxnSpLocks/>
          </p:cNvCxnSpPr>
          <p:nvPr userDrawn="1"/>
        </p:nvCxnSpPr>
        <p:spPr>
          <a:xfrm>
            <a:off x="-15240" y="1362547"/>
            <a:ext cx="12207240" cy="0"/>
          </a:xfrm>
          <a:prstGeom prst="line">
            <a:avLst/>
          </a:prstGeom>
          <a:ln w="63500">
            <a:solidFill>
              <a:srgbClr val="58ECD7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1B9602-4A11-2263-AF4B-5AF19187F5BD}"/>
              </a:ext>
            </a:extLst>
          </p:cNvPr>
          <p:cNvCxnSpPr>
            <a:cxnSpLocks/>
          </p:cNvCxnSpPr>
          <p:nvPr userDrawn="1"/>
        </p:nvCxnSpPr>
        <p:spPr>
          <a:xfrm>
            <a:off x="-15240" y="6275559"/>
            <a:ext cx="12207240" cy="0"/>
          </a:xfrm>
          <a:prstGeom prst="line">
            <a:avLst/>
          </a:prstGeom>
          <a:ln w="63500">
            <a:solidFill>
              <a:srgbClr val="58ECD7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E057C9-238E-E5BD-121C-A75EE93D51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" y="152400"/>
            <a:ext cx="3523500" cy="1027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9879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E540D-06BA-D82C-6DED-56F8B121F3F1}"/>
              </a:ext>
            </a:extLst>
          </p:cNvPr>
          <p:cNvSpPr txBox="1"/>
          <p:nvPr userDrawn="1"/>
        </p:nvSpPr>
        <p:spPr>
          <a:xfrm>
            <a:off x="10103050" y="6505875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9E7C545-CFE5-4D7B-9958-2F6D968C1612}" type="slidenum">
              <a:rPr lang="en-US" sz="1400" smtClean="0">
                <a:solidFill>
                  <a:srgbClr val="131F56"/>
                </a:solidFill>
                <a:latin typeface="+mn-lt"/>
              </a:rPr>
              <a:pPr algn="r"/>
              <a:t>‹#›</a:t>
            </a:fld>
            <a:endParaRPr lang="en-US" sz="1400" dirty="0">
              <a:solidFill>
                <a:srgbClr val="131F56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05B8AF-2247-47DD-D23B-5DB3BAE4EEAE}"/>
              </a:ext>
            </a:extLst>
          </p:cNvPr>
          <p:cNvSpPr/>
          <p:nvPr userDrawn="1"/>
        </p:nvSpPr>
        <p:spPr>
          <a:xfrm>
            <a:off x="-1604" y="1604"/>
            <a:ext cx="12192000" cy="762000"/>
          </a:xfrm>
          <a:prstGeom prst="rect">
            <a:avLst/>
          </a:prstGeom>
          <a:solidFill>
            <a:srgbClr val="131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B0CF5E-3D33-8E4E-6D63-5505551A00BE}"/>
              </a:ext>
            </a:extLst>
          </p:cNvPr>
          <p:cNvCxnSpPr>
            <a:cxnSpLocks/>
          </p:cNvCxnSpPr>
          <p:nvPr userDrawn="1"/>
        </p:nvCxnSpPr>
        <p:spPr>
          <a:xfrm>
            <a:off x="-9625" y="763604"/>
            <a:ext cx="12207240" cy="0"/>
          </a:xfrm>
          <a:prstGeom prst="line">
            <a:avLst/>
          </a:prstGeom>
          <a:ln w="63500">
            <a:solidFill>
              <a:srgbClr val="58ECD7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94874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R SUMMARY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8C567D-9DD5-309A-A9FD-1DF3003F7C19}"/>
              </a:ext>
            </a:extLst>
          </p:cNvPr>
          <p:cNvSpPr/>
          <p:nvPr userDrawn="1"/>
        </p:nvSpPr>
        <p:spPr>
          <a:xfrm>
            <a:off x="-1604" y="1604"/>
            <a:ext cx="12192000" cy="762000"/>
          </a:xfrm>
          <a:prstGeom prst="rect">
            <a:avLst/>
          </a:prstGeom>
          <a:solidFill>
            <a:srgbClr val="131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5E540D-06BA-D82C-6DED-56F8B121F3F1}"/>
              </a:ext>
            </a:extLst>
          </p:cNvPr>
          <p:cNvSpPr txBox="1"/>
          <p:nvPr userDrawn="1"/>
        </p:nvSpPr>
        <p:spPr>
          <a:xfrm>
            <a:off x="10103050" y="6505875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9E7C545-CFE5-4D7B-9958-2F6D968C1612}" type="slidenum">
              <a:rPr lang="en-US" sz="1400" smtClean="0">
                <a:solidFill>
                  <a:srgbClr val="131F56"/>
                </a:solidFill>
                <a:latin typeface="+mn-lt"/>
              </a:rPr>
              <a:pPr algn="r"/>
              <a:t>‹#›</a:t>
            </a:fld>
            <a:endParaRPr lang="en-US" sz="1400" dirty="0">
              <a:solidFill>
                <a:srgbClr val="131F56"/>
              </a:solidFill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3B3243-7E2F-E70D-C6F5-5E87A3E62EF7}"/>
              </a:ext>
            </a:extLst>
          </p:cNvPr>
          <p:cNvCxnSpPr>
            <a:cxnSpLocks/>
          </p:cNvCxnSpPr>
          <p:nvPr userDrawn="1"/>
        </p:nvCxnSpPr>
        <p:spPr>
          <a:xfrm>
            <a:off x="-9625" y="763604"/>
            <a:ext cx="12207240" cy="0"/>
          </a:xfrm>
          <a:prstGeom prst="line">
            <a:avLst/>
          </a:prstGeom>
          <a:ln w="63500">
            <a:solidFill>
              <a:srgbClr val="58ECD7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">
            <a:extLst>
              <a:ext uri="{FF2B5EF4-FFF2-40B4-BE49-F238E27FC236}">
                <a16:creationId xmlns:a16="http://schemas.microsoft.com/office/drawing/2014/main" id="{BA1FBF1C-204F-CB35-407A-125B622AD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 rot="10800000">
            <a:off x="4572000" y="1678507"/>
            <a:ext cx="3048000" cy="2274839"/>
          </a:xfrm>
          <a:prstGeom prst="roundRect">
            <a:avLst/>
          </a:prstGeom>
          <a:solidFill>
            <a:srgbClr val="F2F2F2"/>
          </a:solidFill>
          <a:ln w="63500" cmpd="sng">
            <a:gradFill flip="none" rotWithShape="1">
              <a:gsLst>
                <a:gs pos="5000">
                  <a:srgbClr val="58ECD7"/>
                </a:gs>
                <a:gs pos="50000">
                  <a:srgbClr val="131F56"/>
                </a:gs>
              </a:gsLst>
              <a:lin ang="5400000" scaled="1"/>
              <a:tileRect/>
            </a:gra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18" name="Rectangle: Rounded Corners 1">
            <a:extLst>
              <a:ext uri="{FF2B5EF4-FFF2-40B4-BE49-F238E27FC236}">
                <a16:creationId xmlns:a16="http://schemas.microsoft.com/office/drawing/2014/main" id="{E8B26CDB-D20F-6D69-DCBC-D42A54F4E9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 rot="10800000">
            <a:off x="914400" y="1675488"/>
            <a:ext cx="3048000" cy="2274839"/>
          </a:xfrm>
          <a:prstGeom prst="roundRect">
            <a:avLst/>
          </a:prstGeom>
          <a:solidFill>
            <a:srgbClr val="F2F2F2"/>
          </a:solidFill>
          <a:ln w="63500" cmpd="sng">
            <a:gradFill flip="none" rotWithShape="1">
              <a:gsLst>
                <a:gs pos="5000">
                  <a:srgbClr val="58ECD7"/>
                </a:gs>
                <a:gs pos="50000">
                  <a:srgbClr val="131F56"/>
                </a:gs>
              </a:gsLst>
              <a:lin ang="5400000" scaled="1"/>
              <a:tileRect/>
            </a:gra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19" name="Rectangle: Rounded Corners 1">
            <a:extLst>
              <a:ext uri="{FF2B5EF4-FFF2-40B4-BE49-F238E27FC236}">
                <a16:creationId xmlns:a16="http://schemas.microsoft.com/office/drawing/2014/main" id="{8892F9A8-24FC-DD84-3260-EF6D701FFA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 rot="10800000">
            <a:off x="8229599" y="1675488"/>
            <a:ext cx="3048000" cy="2274839"/>
          </a:xfrm>
          <a:prstGeom prst="roundRect">
            <a:avLst/>
          </a:prstGeom>
          <a:solidFill>
            <a:srgbClr val="F2F2F2"/>
          </a:solidFill>
          <a:ln w="63500" cmpd="sng">
            <a:gradFill flip="none" rotWithShape="1">
              <a:gsLst>
                <a:gs pos="5000">
                  <a:srgbClr val="58ECD7"/>
                </a:gs>
                <a:gs pos="50000">
                  <a:srgbClr val="131F56"/>
                </a:gs>
              </a:gsLst>
              <a:lin ang="5400000" scaled="1"/>
              <a:tileRect/>
            </a:gra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3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025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ease Sched SNAPSH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CFC22C-7BC6-0DBC-34CB-2AB5C911CD7D}"/>
              </a:ext>
            </a:extLst>
          </p:cNvPr>
          <p:cNvSpPr txBox="1"/>
          <p:nvPr userDrawn="1"/>
        </p:nvSpPr>
        <p:spPr>
          <a:xfrm>
            <a:off x="10103050" y="6505875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9E7C545-CFE5-4D7B-9958-2F6D968C1612}" type="slidenum">
              <a:rPr lang="en-US" sz="1400" smtClean="0">
                <a:solidFill>
                  <a:srgbClr val="131F56"/>
                </a:solidFill>
                <a:latin typeface="+mn-lt"/>
              </a:rPr>
              <a:pPr algn="r"/>
              <a:t>‹#›</a:t>
            </a:fld>
            <a:endParaRPr lang="en-US" sz="1400" dirty="0">
              <a:solidFill>
                <a:srgbClr val="131F56"/>
              </a:solidFill>
              <a:latin typeface="+mn-lt"/>
            </a:endParaRPr>
          </a:p>
        </p:txBody>
      </p:sp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AC4AC505-15F4-275D-B79F-E3F53323C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762782" y="-811163"/>
            <a:ext cx="2597563" cy="6488473"/>
          </a:xfrm>
          <a:prstGeom prst="roundRect">
            <a:avLst/>
          </a:prstGeom>
          <a:solidFill>
            <a:schemeClr val="bg1"/>
          </a:solidFill>
          <a:ln w="38100" cmpd="sng">
            <a:gradFill>
              <a:gsLst>
                <a:gs pos="0">
                  <a:srgbClr val="58ECD7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131F56"/>
                </a:gs>
              </a:gsLst>
              <a:lin ang="5400000" scaled="1"/>
            </a:gra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4290D324-DD08-612A-CDF1-881FBA2A1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753946" y="2044677"/>
            <a:ext cx="2597563" cy="6488472"/>
          </a:xfrm>
          <a:prstGeom prst="roundRect">
            <a:avLst/>
          </a:prstGeom>
          <a:noFill/>
          <a:ln w="38100">
            <a:gradFill>
              <a:gsLst>
                <a:gs pos="0">
                  <a:srgbClr val="58ECD7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131F56"/>
                </a:gs>
              </a:gsLst>
              <a:lin ang="5400000" scaled="1"/>
            </a:gra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898ACFA2-0643-5054-B839-84B824EE54C3}"/>
              </a:ext>
            </a:extLst>
          </p:cNvPr>
          <p:cNvSpPr>
            <a:spLocks noChangeAspect="1"/>
          </p:cNvSpPr>
          <p:nvPr userDrawn="1"/>
        </p:nvSpPr>
        <p:spPr>
          <a:xfrm>
            <a:off x="9221429" y="1236330"/>
            <a:ext cx="1097280" cy="1097280"/>
          </a:xfrm>
          <a:prstGeom prst="flowChartConnector">
            <a:avLst/>
          </a:prstGeom>
          <a:solidFill>
            <a:srgbClr val="58ECD7">
              <a:alpha val="50000"/>
            </a:srgbClr>
          </a:solidFill>
          <a:ln w="12700">
            <a:solidFill>
              <a:srgbClr val="58EC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4D08A60-1EC7-DAD3-EC84-DD13BFFFD5FD}"/>
              </a:ext>
            </a:extLst>
          </p:cNvPr>
          <p:cNvSpPr>
            <a:spLocks noChangeAspect="1"/>
          </p:cNvSpPr>
          <p:nvPr userDrawn="1"/>
        </p:nvSpPr>
        <p:spPr>
          <a:xfrm>
            <a:off x="9208177" y="2531730"/>
            <a:ext cx="1097280" cy="1097280"/>
          </a:xfrm>
          <a:prstGeom prst="flowChartConnector">
            <a:avLst/>
          </a:prstGeom>
          <a:solidFill>
            <a:srgbClr val="58ECD7">
              <a:alpha val="50000"/>
            </a:srgbClr>
          </a:solidFill>
          <a:ln w="12700">
            <a:solidFill>
              <a:srgbClr val="58EC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110CBA10-F2B5-D287-9E0E-D9C6A7FDCF8B}"/>
              </a:ext>
            </a:extLst>
          </p:cNvPr>
          <p:cNvSpPr>
            <a:spLocks noChangeAspect="1"/>
          </p:cNvSpPr>
          <p:nvPr userDrawn="1"/>
        </p:nvSpPr>
        <p:spPr>
          <a:xfrm>
            <a:off x="9247933" y="4131930"/>
            <a:ext cx="1097280" cy="1097280"/>
          </a:xfrm>
          <a:prstGeom prst="flowChartConnector">
            <a:avLst/>
          </a:prstGeom>
          <a:solidFill>
            <a:srgbClr val="131F56"/>
          </a:solidFill>
          <a:ln w="12700">
            <a:solidFill>
              <a:srgbClr val="131F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40843FD-F9CB-8A4E-8B8D-D511CC0818DA}"/>
              </a:ext>
            </a:extLst>
          </p:cNvPr>
          <p:cNvSpPr>
            <a:spLocks noChangeAspect="1"/>
          </p:cNvSpPr>
          <p:nvPr userDrawn="1"/>
        </p:nvSpPr>
        <p:spPr>
          <a:xfrm>
            <a:off x="9257211" y="5381610"/>
            <a:ext cx="1097280" cy="1097280"/>
          </a:xfrm>
          <a:prstGeom prst="flowChartConnector">
            <a:avLst/>
          </a:prstGeom>
          <a:solidFill>
            <a:srgbClr val="131F56"/>
          </a:solidFill>
          <a:ln w="12700">
            <a:solidFill>
              <a:srgbClr val="131F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25D3C212-78F2-2C9B-7698-2841C46E14BD}"/>
              </a:ext>
            </a:extLst>
          </p:cNvPr>
          <p:cNvSpPr/>
          <p:nvPr userDrawn="1"/>
        </p:nvSpPr>
        <p:spPr>
          <a:xfrm>
            <a:off x="8481410" y="1480170"/>
            <a:ext cx="731520" cy="1920240"/>
          </a:xfrm>
          <a:prstGeom prst="rightBrace">
            <a:avLst/>
          </a:prstGeom>
          <a:ln w="38100">
            <a:solidFill>
              <a:srgbClr val="58EC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561E51FE-675D-3DD3-03C5-AD31D1828F12}"/>
              </a:ext>
            </a:extLst>
          </p:cNvPr>
          <p:cNvSpPr/>
          <p:nvPr userDrawn="1"/>
        </p:nvSpPr>
        <p:spPr>
          <a:xfrm>
            <a:off x="8532978" y="4366290"/>
            <a:ext cx="731520" cy="1920240"/>
          </a:xfrm>
          <a:prstGeom prst="rightBrace">
            <a:avLst/>
          </a:prstGeom>
          <a:ln w="38100">
            <a:solidFill>
              <a:srgbClr val="131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088CE7-5EB6-5C86-5288-14E602B9B6F1}"/>
              </a:ext>
            </a:extLst>
          </p:cNvPr>
          <p:cNvSpPr/>
          <p:nvPr userDrawn="1"/>
        </p:nvSpPr>
        <p:spPr>
          <a:xfrm>
            <a:off x="-1604" y="1604"/>
            <a:ext cx="12192000" cy="762000"/>
          </a:xfrm>
          <a:prstGeom prst="rect">
            <a:avLst/>
          </a:prstGeom>
          <a:solidFill>
            <a:srgbClr val="131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DBD62A-6885-83AA-796C-92419FB67D58}"/>
              </a:ext>
            </a:extLst>
          </p:cNvPr>
          <p:cNvCxnSpPr>
            <a:cxnSpLocks/>
          </p:cNvCxnSpPr>
          <p:nvPr userDrawn="1"/>
        </p:nvCxnSpPr>
        <p:spPr>
          <a:xfrm>
            <a:off x="-9625" y="763604"/>
            <a:ext cx="12207240" cy="0"/>
          </a:xfrm>
          <a:prstGeom prst="line">
            <a:avLst/>
          </a:prstGeom>
          <a:ln w="63500">
            <a:solidFill>
              <a:srgbClr val="58ECD7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26352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ease Sched DETAI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CFC22C-7BC6-0DBC-34CB-2AB5C911CD7D}"/>
              </a:ext>
            </a:extLst>
          </p:cNvPr>
          <p:cNvSpPr txBox="1"/>
          <p:nvPr userDrawn="1"/>
        </p:nvSpPr>
        <p:spPr>
          <a:xfrm>
            <a:off x="10103050" y="6505875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9E7C545-CFE5-4D7B-9958-2F6D968C1612}" type="slidenum">
              <a:rPr lang="en-US" sz="1400" smtClean="0">
                <a:solidFill>
                  <a:srgbClr val="131F56"/>
                </a:solidFill>
                <a:latin typeface="+mn-lt"/>
              </a:rPr>
              <a:pPr algn="r"/>
              <a:t>‹#›</a:t>
            </a:fld>
            <a:endParaRPr lang="en-US" sz="1400" dirty="0">
              <a:solidFill>
                <a:srgbClr val="131F56"/>
              </a:solidFill>
              <a:latin typeface="+mn-lt"/>
            </a:endParaRPr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ADDA52B4-9C5B-0C99-C331-A345C2024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800972" y="-1161427"/>
            <a:ext cx="417853" cy="5410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131F56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E2ECC01C-82B0-105A-C565-8172B6F4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860368" y="-1274233"/>
            <a:ext cx="414864" cy="56387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131F56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0BAEFF-7341-B512-6A6D-1E076EC5052F}"/>
              </a:ext>
            </a:extLst>
          </p:cNvPr>
          <p:cNvSpPr/>
          <p:nvPr userDrawn="1"/>
        </p:nvSpPr>
        <p:spPr>
          <a:xfrm>
            <a:off x="-1604" y="1604"/>
            <a:ext cx="12192000" cy="762000"/>
          </a:xfrm>
          <a:prstGeom prst="rect">
            <a:avLst/>
          </a:prstGeom>
          <a:solidFill>
            <a:srgbClr val="131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E5F475-3E92-9321-07A4-495C0D1A9D7B}"/>
              </a:ext>
            </a:extLst>
          </p:cNvPr>
          <p:cNvCxnSpPr>
            <a:cxnSpLocks/>
          </p:cNvCxnSpPr>
          <p:nvPr userDrawn="1"/>
        </p:nvCxnSpPr>
        <p:spPr>
          <a:xfrm>
            <a:off x="-9625" y="763604"/>
            <a:ext cx="12207240" cy="0"/>
          </a:xfrm>
          <a:prstGeom prst="line">
            <a:avLst/>
          </a:prstGeom>
          <a:ln w="63500">
            <a:solidFill>
              <a:srgbClr val="58ECD7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50126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NO BCKGR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464C09-5C40-AEF6-FE4F-48332019AE75}"/>
              </a:ext>
            </a:extLst>
          </p:cNvPr>
          <p:cNvSpPr txBox="1"/>
          <p:nvPr userDrawn="1"/>
        </p:nvSpPr>
        <p:spPr>
          <a:xfrm>
            <a:off x="10103050" y="6505875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9E7C545-CFE5-4D7B-9958-2F6D968C1612}" type="slidenum">
              <a:rPr lang="en-US" sz="1400" smtClean="0">
                <a:latin typeface="+mn-lt"/>
              </a:rPr>
              <a:pPr algn="r"/>
              <a:t>‹#›</a:t>
            </a:fld>
            <a:endParaRPr lang="en-US" sz="14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552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PEN &amp; CLOSE SLIDE">
    <p:bg>
      <p:bgPr>
        <a:solidFill>
          <a:srgbClr val="131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D2B0A-0031-A47F-2B7C-34039FA09F8E}"/>
              </a:ext>
            </a:extLst>
          </p:cNvPr>
          <p:cNvSpPr/>
          <p:nvPr userDrawn="1"/>
        </p:nvSpPr>
        <p:spPr>
          <a:xfrm>
            <a:off x="1" y="-19250"/>
            <a:ext cx="12191999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 descr="Logo. CAPPS Centralized Accounting and Payroll Personnel System.">
            <a:extLst>
              <a:ext uri="{FF2B5EF4-FFF2-40B4-BE49-F238E27FC236}">
                <a16:creationId xmlns:a16="http://schemas.microsoft.com/office/drawing/2014/main" id="{C558E0A4-FA33-37F7-FB8C-CD33293D0F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6575"/>
            <a:ext cx="4114800" cy="149961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DB00D58-186A-13B9-A359-1734DA16160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1626670"/>
            <a:ext cx="6096000" cy="3799199"/>
            <a:chOff x="0" y="0"/>
            <a:chExt cx="1160780" cy="708660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6ECCB049-BBC8-0EF8-3D7D-458D406BD962}"/>
                </a:ext>
              </a:extLst>
            </p:cNvPr>
            <p:cNvSpPr/>
            <p:nvPr/>
          </p:nvSpPr>
          <p:spPr>
            <a:xfrm>
              <a:off x="0" y="0"/>
              <a:ext cx="1160780" cy="708660"/>
            </a:xfrm>
            <a:custGeom>
              <a:avLst/>
              <a:gdLst/>
              <a:ahLst/>
              <a:cxnLst/>
              <a:rect l="l" t="t" r="r" b="b"/>
              <a:pathLst>
                <a:path w="1160780" h="708660">
                  <a:moveTo>
                    <a:pt x="0" y="708660"/>
                  </a:moveTo>
                  <a:lnTo>
                    <a:pt x="0" y="0"/>
                  </a:lnTo>
                  <a:lnTo>
                    <a:pt x="1160780" y="0"/>
                  </a:lnTo>
                  <a:lnTo>
                    <a:pt x="925830" y="708660"/>
                  </a:lnTo>
                  <a:lnTo>
                    <a:pt x="0" y="708660"/>
                  </a:lnTo>
                  <a:close/>
                </a:path>
              </a:pathLst>
            </a:custGeom>
            <a:blipFill>
              <a:blip r:embed="rId4"/>
              <a:stretch>
                <a:fillRect r="-8504"/>
              </a:stretch>
            </a:blipFill>
          </p:spPr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1556006-5899-58AC-0E18-9E7B1B418C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58169" y="5416816"/>
            <a:ext cx="4145639" cy="144118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D33BD3-5029-F94D-EFBF-5A97D9DEE810}"/>
              </a:ext>
            </a:extLst>
          </p:cNvPr>
          <p:cNvCxnSpPr>
            <a:cxnSpLocks/>
          </p:cNvCxnSpPr>
          <p:nvPr userDrawn="1"/>
        </p:nvCxnSpPr>
        <p:spPr>
          <a:xfrm>
            <a:off x="-7620" y="1626670"/>
            <a:ext cx="12207240" cy="0"/>
          </a:xfrm>
          <a:prstGeom prst="line">
            <a:avLst/>
          </a:prstGeom>
          <a:ln w="63500">
            <a:solidFill>
              <a:srgbClr val="58ECD7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685617-CC91-31D1-EE9B-A48C71411137}"/>
              </a:ext>
            </a:extLst>
          </p:cNvPr>
          <p:cNvCxnSpPr>
            <a:cxnSpLocks/>
          </p:cNvCxnSpPr>
          <p:nvPr userDrawn="1"/>
        </p:nvCxnSpPr>
        <p:spPr>
          <a:xfrm>
            <a:off x="-9129" y="5453028"/>
            <a:ext cx="4846320" cy="0"/>
          </a:xfrm>
          <a:prstGeom prst="line">
            <a:avLst/>
          </a:prstGeom>
          <a:ln w="63500">
            <a:solidFill>
              <a:srgbClr val="58ECD7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D3E9DD-1D09-C203-1F41-25CD96895AB8}"/>
              </a:ext>
            </a:extLst>
          </p:cNvPr>
          <p:cNvCxnSpPr>
            <a:cxnSpLocks/>
          </p:cNvCxnSpPr>
          <p:nvPr userDrawn="1"/>
        </p:nvCxnSpPr>
        <p:spPr>
          <a:xfrm>
            <a:off x="5639713" y="6782376"/>
            <a:ext cx="5212080" cy="0"/>
          </a:xfrm>
          <a:prstGeom prst="line">
            <a:avLst/>
          </a:prstGeom>
          <a:ln w="50800">
            <a:solidFill>
              <a:srgbClr val="58ECD7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9567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AAE916-070C-68A7-5B47-C90663B93D2E}"/>
              </a:ext>
            </a:extLst>
          </p:cNvPr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131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CD2642-2B24-A87E-9E3E-E4F93F9281D8}"/>
              </a:ext>
            </a:extLst>
          </p:cNvPr>
          <p:cNvSpPr/>
          <p:nvPr userDrawn="1"/>
        </p:nvSpPr>
        <p:spPr>
          <a:xfrm>
            <a:off x="2264" y="0"/>
            <a:ext cx="12192000" cy="1371600"/>
          </a:xfrm>
          <a:prstGeom prst="rect">
            <a:avLst/>
          </a:prstGeom>
          <a:solidFill>
            <a:srgbClr val="131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F93EAC-A5A2-8487-7509-634187E8A9D0}"/>
              </a:ext>
            </a:extLst>
          </p:cNvPr>
          <p:cNvCxnSpPr>
            <a:cxnSpLocks/>
          </p:cNvCxnSpPr>
          <p:nvPr userDrawn="1"/>
        </p:nvCxnSpPr>
        <p:spPr>
          <a:xfrm>
            <a:off x="-15240" y="1362547"/>
            <a:ext cx="12207240" cy="0"/>
          </a:xfrm>
          <a:prstGeom prst="line">
            <a:avLst/>
          </a:prstGeom>
          <a:ln w="63500">
            <a:solidFill>
              <a:srgbClr val="58ECD7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1B9602-4A11-2263-AF4B-5AF19187F5BD}"/>
              </a:ext>
            </a:extLst>
          </p:cNvPr>
          <p:cNvCxnSpPr>
            <a:cxnSpLocks/>
          </p:cNvCxnSpPr>
          <p:nvPr userDrawn="1"/>
        </p:nvCxnSpPr>
        <p:spPr>
          <a:xfrm>
            <a:off x="-15240" y="6275559"/>
            <a:ext cx="12207240" cy="0"/>
          </a:xfrm>
          <a:prstGeom prst="line">
            <a:avLst/>
          </a:prstGeom>
          <a:ln w="63500">
            <a:solidFill>
              <a:srgbClr val="58ECD7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E057C9-238E-E5BD-121C-A75EE93D51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" y="152400"/>
            <a:ext cx="3523500" cy="1027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5445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78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50EB57-C258-024C-FE99-E6F8082AD09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94375" y="6365240"/>
            <a:ext cx="63500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95631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759A64-F350-4713-A423-63BBADCE33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3411" y="3129377"/>
            <a:ext cx="6016752" cy="861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CAPPS ERP Update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B746CE-7E77-4B3E-47AF-35AC2163D7B4}"/>
              </a:ext>
            </a:extLst>
          </p:cNvPr>
          <p:cNvSpPr txBox="1"/>
          <p:nvPr/>
        </p:nvSpPr>
        <p:spPr>
          <a:xfrm>
            <a:off x="6363146" y="4075073"/>
            <a:ext cx="50693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TSABAA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white"/>
                </a:solidFill>
                <a:latin typeface="Calibri" panose="020F0502020204030204"/>
                <a:cs typeface="Calibri" panose="020F0502020204030204" pitchFamily="34" charset="0"/>
              </a:rPr>
              <a:t>July 2025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13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09C239F-D6C2-C9E7-19FB-1D7D8F5F02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200" y="106434"/>
            <a:ext cx="11734800" cy="492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CAPPS STARR Timeline &amp; Accomplishments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AE8DD-2EE8-024E-CA72-B3CDA06DCFB2}"/>
              </a:ext>
            </a:extLst>
          </p:cNvPr>
          <p:cNvSpPr txBox="1"/>
          <p:nvPr/>
        </p:nvSpPr>
        <p:spPr>
          <a:xfrm>
            <a:off x="271272" y="1079235"/>
            <a:ext cx="11649456" cy="4637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131F56"/>
                </a:solidFill>
              </a:rPr>
              <a:t>CAPPS STARR RFO released: April 24, 2024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131F56"/>
                </a:solidFill>
              </a:rPr>
              <a:t>Vendor down selection announced: January 3, 2025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131F56"/>
                </a:solidFill>
              </a:rPr>
              <a:t>Vendor presentations: January 29 - February 14, 2025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131F56"/>
                </a:solidFill>
              </a:rPr>
              <a:t>Final vendor selection: Late March 2025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131F56"/>
                </a:solidFill>
              </a:rPr>
              <a:t>Contract negotiations: April - June 2025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131F56"/>
                </a:solidFill>
              </a:rPr>
              <a:t>Contract signed June 30, 2025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131F56"/>
                </a:solidFill>
              </a:rPr>
              <a:t>Project initiation: September 2025 (FY26)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131F56"/>
                </a:solidFill>
              </a:rPr>
              <a:t>Anticipated go-live dates 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131F56"/>
                </a:solidFill>
              </a:rPr>
              <a:t>USAS/TINS Replacement: September 2027 (FY28)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131F56"/>
                </a:solidFill>
              </a:rPr>
              <a:t>SPA Replacement: March 2028 (FY28)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131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8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09C239F-D6C2-C9E7-19FB-1D7D8F5F02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200" y="106434"/>
            <a:ext cx="11734800" cy="492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CAPPS STARR Vendor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AE8DD-2EE8-024E-CA72-B3CDA06DCFB2}"/>
              </a:ext>
            </a:extLst>
          </p:cNvPr>
          <p:cNvSpPr txBox="1"/>
          <p:nvPr/>
        </p:nvSpPr>
        <p:spPr>
          <a:xfrm>
            <a:off x="271272" y="1079235"/>
            <a:ext cx="11649456" cy="1892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131F56"/>
                </a:solidFill>
              </a:rPr>
              <a:t>CGI</a:t>
            </a:r>
            <a:r>
              <a:rPr lang="en-US" kern="0" dirty="0">
                <a:solidFill>
                  <a:srgbClr val="131F56"/>
                </a:solidFill>
              </a:rPr>
              <a:t> is an IT and business consulting firm with more then 45 years of public sector experience. CGI implements its own proprietary government financial solution, CGI Advantage.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b="1" kern="0">
              <a:solidFill>
                <a:srgbClr val="131F56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131F56"/>
                </a:solidFill>
              </a:rPr>
              <a:t>CGI Advantage </a:t>
            </a:r>
            <a:r>
              <a:rPr lang="en-US" kern="0" dirty="0">
                <a:solidFill>
                  <a:srgbClr val="131F56"/>
                </a:solidFill>
              </a:rPr>
              <a:t>is a web-based ERP system designed specifically for government operations. The financial management module promotes accountability and offers real-time budget tracking functionality. It also provides the capability to deliver reports that comply with GAAP and GASB requirements. </a:t>
            </a:r>
          </a:p>
          <a:p>
            <a:pPr>
              <a:spcAft>
                <a:spcPts val="600"/>
              </a:spcAft>
            </a:pPr>
            <a:endParaRPr lang="en-US" sz="900" b="1" kern="0" dirty="0">
              <a:solidFill>
                <a:srgbClr val="131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4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93706-D661-EEAA-41C1-AA012283C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287698E0-85CF-CA38-F5D7-A85AD84C37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200" y="106434"/>
            <a:ext cx="11734800" cy="492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CGI Advantage – Core Financial Functions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11B5CF-8791-2EFA-7DD6-AE19AEE91392}"/>
              </a:ext>
            </a:extLst>
          </p:cNvPr>
          <p:cNvGrpSpPr/>
          <p:nvPr/>
        </p:nvGrpSpPr>
        <p:grpSpPr>
          <a:xfrm>
            <a:off x="344190" y="1041400"/>
            <a:ext cx="11313120" cy="1549400"/>
            <a:chOff x="514632" y="1849910"/>
            <a:chExt cx="11313120" cy="1188719"/>
          </a:xfrm>
        </p:grpSpPr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4B8CD08F-5A1D-5832-7279-74BB788E2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32" y="1849910"/>
              <a:ext cx="11313120" cy="1188719"/>
            </a:xfrm>
            <a:prstGeom prst="rect">
              <a:avLst/>
            </a:prstGeom>
            <a:solidFill>
              <a:srgbClr val="4C329E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9C719B5-372A-A8C4-5651-D18ACD76BB1F}"/>
                </a:ext>
              </a:extLst>
            </p:cNvPr>
            <p:cNvGrpSpPr/>
            <p:nvPr/>
          </p:nvGrpSpPr>
          <p:grpSpPr>
            <a:xfrm>
              <a:off x="2799960" y="1928928"/>
              <a:ext cx="8624734" cy="1041644"/>
              <a:chOff x="3178145" y="2812501"/>
              <a:chExt cx="8624734" cy="105767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ECED7D59-C41B-E89E-38E0-282A1CDE97F7}"/>
                  </a:ext>
                </a:extLst>
              </p:cNvPr>
              <p:cNvGrpSpPr/>
              <p:nvPr/>
            </p:nvGrpSpPr>
            <p:grpSpPr>
              <a:xfrm>
                <a:off x="3178145" y="3388587"/>
                <a:ext cx="8624734" cy="481584"/>
                <a:chOff x="3178145" y="3388587"/>
                <a:chExt cx="8624734" cy="481584"/>
              </a:xfrm>
            </p:grpSpPr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id="{DA24D2E2-D90E-444E-C59D-C7D2F6FFDF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8145" y="3388587"/>
                  <a:ext cx="1346200" cy="4572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28575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Cost 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Accounting</a:t>
                  </a:r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id="{19EA00A0-BDF6-1129-D838-3B44E38525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8318" y="3388587"/>
                  <a:ext cx="1383959" cy="457200"/>
                </a:xfrm>
                <a:prstGeom prst="rect">
                  <a:avLst/>
                </a:prstGeom>
                <a:solidFill>
                  <a:srgbClr val="4C329E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Inventory Management </a:t>
                  </a:r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id="{E61260BB-1F66-B677-0E9C-558E67962F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1694" y="3412971"/>
                  <a:ext cx="1510652" cy="4572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91F3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Asset Management </a:t>
                  </a:r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id="{29243E34-7612-2F9A-74B6-FA2C5CFFF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88721" y="3396254"/>
                  <a:ext cx="1672018" cy="457200"/>
                </a:xfrm>
                <a:prstGeom prst="rect">
                  <a:avLst/>
                </a:prstGeom>
                <a:solidFill>
                  <a:srgbClr val="4C329E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Travel &amp; Expense Management</a:t>
                  </a:r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id="{3ECCB02A-9770-DC5A-1E91-8416DA6F54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86239" y="3398781"/>
                  <a:ext cx="1516640" cy="457200"/>
                </a:xfrm>
                <a:prstGeom prst="rect">
                  <a:avLst/>
                </a:prstGeom>
                <a:solidFill>
                  <a:srgbClr val="4C329E"/>
                </a:solidFill>
                <a:ln w="28575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Grant Lifecycle Management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132692F-2753-AB6C-06A6-AD69CD9095D1}"/>
                  </a:ext>
                </a:extLst>
              </p:cNvPr>
              <p:cNvGrpSpPr/>
              <p:nvPr/>
            </p:nvGrpSpPr>
            <p:grpSpPr>
              <a:xfrm>
                <a:off x="3178145" y="2812501"/>
                <a:ext cx="8624734" cy="481584"/>
                <a:chOff x="3178145" y="2812501"/>
                <a:chExt cx="8624734" cy="481584"/>
              </a:xfrm>
            </p:grpSpPr>
            <p:sp>
              <p:nvSpPr>
                <p:cNvPr id="39" name="Freeform 9">
                  <a:extLst>
                    <a:ext uri="{FF2B5EF4-FFF2-40B4-BE49-F238E27FC236}">
                      <a16:creationId xmlns:a16="http://schemas.microsoft.com/office/drawing/2014/main" id="{ECF1878F-3482-ED7F-2943-7AC0CBF328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8145" y="2812501"/>
                  <a:ext cx="1345349" cy="4572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General</a:t>
                  </a:r>
                  <a:b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Accounting</a:t>
                  </a:r>
                </a:p>
              </p:txBody>
            </p:sp>
            <p:sp>
              <p:nvSpPr>
                <p:cNvPr id="40" name="Freeform 10">
                  <a:extLst>
                    <a:ext uri="{FF2B5EF4-FFF2-40B4-BE49-F238E27FC236}">
                      <a16:creationId xmlns:a16="http://schemas.microsoft.com/office/drawing/2014/main" id="{557F112B-3257-3250-4804-1DD7864271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6608" y="2812501"/>
                  <a:ext cx="1377386" cy="4572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Budget </a:t>
                  </a:r>
                </a:p>
                <a:p>
                  <a:pPr algn="ctr"/>
                  <a:r>
                    <a:rPr lang="en-US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Control</a:t>
                  </a:r>
                </a:p>
              </p:txBody>
            </p:sp>
            <p:sp>
              <p:nvSpPr>
                <p:cNvPr id="41" name="Freeform 11">
                  <a:extLst>
                    <a:ext uri="{FF2B5EF4-FFF2-40B4-BE49-F238E27FC236}">
                      <a16:creationId xmlns:a16="http://schemas.microsoft.com/office/drawing/2014/main" id="{3B5481FF-0EA2-B67C-D120-B511833C70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2729" y="2836885"/>
                  <a:ext cx="1516640" cy="4572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Accounts Payable and Receivable</a:t>
                  </a:r>
                </a:p>
              </p:txBody>
            </p:sp>
            <p:sp>
              <p:nvSpPr>
                <p:cNvPr id="42" name="Freeform 12">
                  <a:extLst>
                    <a:ext uri="{FF2B5EF4-FFF2-40B4-BE49-F238E27FC236}">
                      <a16:creationId xmlns:a16="http://schemas.microsoft.com/office/drawing/2014/main" id="{A30A5E4C-1B40-8474-9D12-09DFB9387E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86238" y="2822695"/>
                  <a:ext cx="1516641" cy="457200"/>
                </a:xfrm>
                <a:prstGeom prst="rect">
                  <a:avLst/>
                </a:prstGeom>
                <a:solidFill>
                  <a:srgbClr val="4C329E"/>
                </a:solidFill>
                <a:ln w="28575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20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Cash Management</a:t>
                  </a:r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2520F5EC-5CB1-4A9D-B555-98C28CF41D70}"/>
                    </a:ext>
                  </a:extLst>
                </p:cNvPr>
                <p:cNvGrpSpPr/>
                <p:nvPr/>
              </p:nvGrpSpPr>
              <p:grpSpPr>
                <a:xfrm>
                  <a:off x="8280105" y="2827334"/>
                  <a:ext cx="1686195" cy="466751"/>
                  <a:chOff x="8278293" y="2846614"/>
                  <a:chExt cx="1686195" cy="466751"/>
                </a:xfrm>
              </p:grpSpPr>
              <p:sp>
                <p:nvSpPr>
                  <p:cNvPr id="44" name="Freeform 12">
                    <a:extLst>
                      <a:ext uri="{FF2B5EF4-FFF2-40B4-BE49-F238E27FC236}">
                        <a16:creationId xmlns:a16="http://schemas.microsoft.com/office/drawing/2014/main" id="{0F9F1214-ABA4-92E8-76E8-898E6A04BF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78293" y="2846614"/>
                    <a:ext cx="1680634" cy="457200"/>
                  </a:xfrm>
                  <a:prstGeom prst="rect">
                    <a:avLst/>
                  </a:prstGeom>
                  <a:solidFill>
                    <a:srgbClr val="4C329E"/>
                  </a:solidFill>
                  <a:ln w="28575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D516D78D-852E-EFCB-B2ED-89C377C95F9F}"/>
                      </a:ext>
                    </a:extLst>
                  </p:cNvPr>
                  <p:cNvSpPr txBox="1"/>
                  <p:nvPr/>
                </p:nvSpPr>
                <p:spPr>
                  <a:xfrm>
                    <a:off x="8286909" y="2878642"/>
                    <a:ext cx="1677579" cy="434723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</p:spPr>
                <p:txBody>
                  <a:bodyPr vert="horz" wrap="square" lIns="0" tIns="0" rIns="0" bIns="0" rtlCol="0" anchor="ctr" anchorCtr="0">
                    <a:norm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Offsets</a:t>
                    </a:r>
                  </a:p>
                </p:txBody>
              </p:sp>
            </p:grp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4BFD7E5-A3FA-1244-87A1-E783CF9CD6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26447" y="1947551"/>
              <a:ext cx="823270" cy="548640"/>
              <a:chOff x="1667165" y="2546165"/>
              <a:chExt cx="1029646" cy="686172"/>
            </a:xfrm>
          </p:grpSpPr>
          <p:sp>
            <p:nvSpPr>
              <p:cNvPr id="34" name="Freeform 38">
                <a:extLst>
                  <a:ext uri="{FF2B5EF4-FFF2-40B4-BE49-F238E27FC236}">
                    <a16:creationId xmlns:a16="http://schemas.microsoft.com/office/drawing/2014/main" id="{6C90B6BA-96A4-8882-3BF7-3A1482FE8F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7353" y="2634444"/>
                <a:ext cx="413981" cy="406384"/>
              </a:xfrm>
              <a:custGeom>
                <a:avLst/>
                <a:gdLst>
                  <a:gd name="T0" fmla="*/ 231 w 472"/>
                  <a:gd name="T1" fmla="*/ 463 h 463"/>
                  <a:gd name="T2" fmla="*/ 98 w 472"/>
                  <a:gd name="T3" fmla="*/ 417 h 463"/>
                  <a:gd name="T4" fmla="*/ 6 w 472"/>
                  <a:gd name="T5" fmla="*/ 214 h 463"/>
                  <a:gd name="T6" fmla="*/ 56 w 472"/>
                  <a:gd name="T7" fmla="*/ 87 h 463"/>
                  <a:gd name="T8" fmla="*/ 136 w 472"/>
                  <a:gd name="T9" fmla="*/ 26 h 463"/>
                  <a:gd name="T10" fmla="*/ 187 w 472"/>
                  <a:gd name="T11" fmla="*/ 7 h 463"/>
                  <a:gd name="T12" fmla="*/ 220 w 472"/>
                  <a:gd name="T13" fmla="*/ 3 h 463"/>
                  <a:gd name="T14" fmla="*/ 324 w 472"/>
                  <a:gd name="T15" fmla="*/ 19 h 463"/>
                  <a:gd name="T16" fmla="*/ 373 w 472"/>
                  <a:gd name="T17" fmla="*/ 46 h 463"/>
                  <a:gd name="T18" fmla="*/ 419 w 472"/>
                  <a:gd name="T19" fmla="*/ 92 h 463"/>
                  <a:gd name="T20" fmla="*/ 449 w 472"/>
                  <a:gd name="T21" fmla="*/ 141 h 463"/>
                  <a:gd name="T22" fmla="*/ 462 w 472"/>
                  <a:gd name="T23" fmla="*/ 288 h 463"/>
                  <a:gd name="T24" fmla="*/ 441 w 472"/>
                  <a:gd name="T25" fmla="*/ 341 h 463"/>
                  <a:gd name="T26" fmla="*/ 382 w 472"/>
                  <a:gd name="T27" fmla="*/ 414 h 463"/>
                  <a:gd name="T28" fmla="*/ 339 w 472"/>
                  <a:gd name="T29" fmla="*/ 440 h 463"/>
                  <a:gd name="T30" fmla="*/ 289 w 472"/>
                  <a:gd name="T31" fmla="*/ 458 h 463"/>
                  <a:gd name="T32" fmla="*/ 275 w 472"/>
                  <a:gd name="T33" fmla="*/ 461 h 463"/>
                  <a:gd name="T34" fmla="*/ 231 w 472"/>
                  <a:gd name="T35" fmla="*/ 463 h 463"/>
                  <a:gd name="T36" fmla="*/ 236 w 472"/>
                  <a:gd name="T37" fmla="*/ 32 h 463"/>
                  <a:gd name="T38" fmla="*/ 192 w 472"/>
                  <a:gd name="T39" fmla="*/ 34 h 463"/>
                  <a:gd name="T40" fmla="*/ 156 w 472"/>
                  <a:gd name="T41" fmla="*/ 48 h 463"/>
                  <a:gd name="T42" fmla="*/ 93 w 472"/>
                  <a:gd name="T43" fmla="*/ 93 h 463"/>
                  <a:gd name="T44" fmla="*/ 36 w 472"/>
                  <a:gd name="T45" fmla="*/ 216 h 463"/>
                  <a:gd name="T46" fmla="*/ 51 w 472"/>
                  <a:gd name="T47" fmla="*/ 308 h 463"/>
                  <a:gd name="T48" fmla="*/ 85 w 472"/>
                  <a:gd name="T49" fmla="*/ 365 h 463"/>
                  <a:gd name="T50" fmla="*/ 116 w 472"/>
                  <a:gd name="T51" fmla="*/ 394 h 463"/>
                  <a:gd name="T52" fmla="*/ 158 w 472"/>
                  <a:gd name="T53" fmla="*/ 418 h 463"/>
                  <a:gd name="T54" fmla="*/ 221 w 472"/>
                  <a:gd name="T55" fmla="*/ 434 h 463"/>
                  <a:gd name="T56" fmla="*/ 255 w 472"/>
                  <a:gd name="T57" fmla="*/ 434 h 463"/>
                  <a:gd name="T58" fmla="*/ 320 w 472"/>
                  <a:gd name="T59" fmla="*/ 416 h 463"/>
                  <a:gd name="T60" fmla="*/ 387 w 472"/>
                  <a:gd name="T61" fmla="*/ 365 h 463"/>
                  <a:gd name="T62" fmla="*/ 421 w 472"/>
                  <a:gd name="T63" fmla="*/ 315 h 463"/>
                  <a:gd name="T64" fmla="*/ 424 w 472"/>
                  <a:gd name="T65" fmla="*/ 159 h 463"/>
                  <a:gd name="T66" fmla="*/ 339 w 472"/>
                  <a:gd name="T67" fmla="*/ 58 h 463"/>
                  <a:gd name="T68" fmla="*/ 294 w 472"/>
                  <a:gd name="T69" fmla="*/ 40 h 463"/>
                  <a:gd name="T70" fmla="*/ 236 w 472"/>
                  <a:gd name="T71" fmla="*/ 3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72" h="463">
                    <a:moveTo>
                      <a:pt x="231" y="463"/>
                    </a:moveTo>
                    <a:cubicBezTo>
                      <a:pt x="181" y="463"/>
                      <a:pt x="137" y="447"/>
                      <a:pt x="98" y="417"/>
                    </a:cubicBezTo>
                    <a:cubicBezTo>
                      <a:pt x="32" y="365"/>
                      <a:pt x="0" y="297"/>
                      <a:pt x="6" y="214"/>
                    </a:cubicBezTo>
                    <a:cubicBezTo>
                      <a:pt x="8" y="167"/>
                      <a:pt x="25" y="123"/>
                      <a:pt x="56" y="87"/>
                    </a:cubicBezTo>
                    <a:cubicBezTo>
                      <a:pt x="78" y="61"/>
                      <a:pt x="103" y="38"/>
                      <a:pt x="136" y="26"/>
                    </a:cubicBezTo>
                    <a:cubicBezTo>
                      <a:pt x="153" y="19"/>
                      <a:pt x="170" y="12"/>
                      <a:pt x="187" y="7"/>
                    </a:cubicBezTo>
                    <a:cubicBezTo>
                      <a:pt x="197" y="4"/>
                      <a:pt x="209" y="4"/>
                      <a:pt x="220" y="3"/>
                    </a:cubicBezTo>
                    <a:cubicBezTo>
                      <a:pt x="256" y="0"/>
                      <a:pt x="291" y="6"/>
                      <a:pt x="324" y="19"/>
                    </a:cubicBezTo>
                    <a:cubicBezTo>
                      <a:pt x="341" y="25"/>
                      <a:pt x="358" y="35"/>
                      <a:pt x="373" y="46"/>
                    </a:cubicBezTo>
                    <a:cubicBezTo>
                      <a:pt x="390" y="60"/>
                      <a:pt x="405" y="75"/>
                      <a:pt x="419" y="92"/>
                    </a:cubicBezTo>
                    <a:cubicBezTo>
                      <a:pt x="431" y="107"/>
                      <a:pt x="441" y="124"/>
                      <a:pt x="449" y="141"/>
                    </a:cubicBezTo>
                    <a:cubicBezTo>
                      <a:pt x="472" y="189"/>
                      <a:pt x="471" y="239"/>
                      <a:pt x="462" y="288"/>
                    </a:cubicBezTo>
                    <a:cubicBezTo>
                      <a:pt x="458" y="307"/>
                      <a:pt x="449" y="324"/>
                      <a:pt x="441" y="341"/>
                    </a:cubicBezTo>
                    <a:cubicBezTo>
                      <a:pt x="427" y="370"/>
                      <a:pt x="406" y="393"/>
                      <a:pt x="382" y="414"/>
                    </a:cubicBezTo>
                    <a:cubicBezTo>
                      <a:pt x="369" y="424"/>
                      <a:pt x="354" y="432"/>
                      <a:pt x="339" y="440"/>
                    </a:cubicBezTo>
                    <a:cubicBezTo>
                      <a:pt x="323" y="448"/>
                      <a:pt x="306" y="451"/>
                      <a:pt x="289" y="458"/>
                    </a:cubicBezTo>
                    <a:cubicBezTo>
                      <a:pt x="285" y="460"/>
                      <a:pt x="280" y="460"/>
                      <a:pt x="275" y="461"/>
                    </a:cubicBezTo>
                    <a:cubicBezTo>
                      <a:pt x="261" y="462"/>
                      <a:pt x="246" y="462"/>
                      <a:pt x="231" y="463"/>
                    </a:cubicBezTo>
                    <a:close/>
                    <a:moveTo>
                      <a:pt x="236" y="32"/>
                    </a:moveTo>
                    <a:cubicBezTo>
                      <a:pt x="218" y="33"/>
                      <a:pt x="205" y="32"/>
                      <a:pt x="192" y="34"/>
                    </a:cubicBezTo>
                    <a:cubicBezTo>
                      <a:pt x="180" y="37"/>
                      <a:pt x="167" y="42"/>
                      <a:pt x="156" y="48"/>
                    </a:cubicBezTo>
                    <a:cubicBezTo>
                      <a:pt x="133" y="61"/>
                      <a:pt x="111" y="74"/>
                      <a:pt x="93" y="93"/>
                    </a:cubicBezTo>
                    <a:cubicBezTo>
                      <a:pt x="59" y="128"/>
                      <a:pt x="43" y="170"/>
                      <a:pt x="36" y="216"/>
                    </a:cubicBezTo>
                    <a:cubicBezTo>
                      <a:pt x="31" y="248"/>
                      <a:pt x="40" y="279"/>
                      <a:pt x="51" y="308"/>
                    </a:cubicBezTo>
                    <a:cubicBezTo>
                      <a:pt x="59" y="329"/>
                      <a:pt x="70" y="348"/>
                      <a:pt x="85" y="365"/>
                    </a:cubicBezTo>
                    <a:cubicBezTo>
                      <a:pt x="95" y="375"/>
                      <a:pt x="104" y="386"/>
                      <a:pt x="116" y="394"/>
                    </a:cubicBezTo>
                    <a:cubicBezTo>
                      <a:pt x="129" y="404"/>
                      <a:pt x="143" y="411"/>
                      <a:pt x="158" y="418"/>
                    </a:cubicBezTo>
                    <a:cubicBezTo>
                      <a:pt x="178" y="426"/>
                      <a:pt x="198" y="435"/>
                      <a:pt x="221" y="434"/>
                    </a:cubicBezTo>
                    <a:cubicBezTo>
                      <a:pt x="232" y="433"/>
                      <a:pt x="244" y="434"/>
                      <a:pt x="255" y="434"/>
                    </a:cubicBezTo>
                    <a:cubicBezTo>
                      <a:pt x="278" y="434"/>
                      <a:pt x="299" y="424"/>
                      <a:pt x="320" y="416"/>
                    </a:cubicBezTo>
                    <a:cubicBezTo>
                      <a:pt x="347" y="405"/>
                      <a:pt x="368" y="386"/>
                      <a:pt x="387" y="365"/>
                    </a:cubicBezTo>
                    <a:cubicBezTo>
                      <a:pt x="400" y="350"/>
                      <a:pt x="414" y="333"/>
                      <a:pt x="421" y="315"/>
                    </a:cubicBezTo>
                    <a:cubicBezTo>
                      <a:pt x="441" y="264"/>
                      <a:pt x="446" y="212"/>
                      <a:pt x="424" y="159"/>
                    </a:cubicBezTo>
                    <a:cubicBezTo>
                      <a:pt x="406" y="116"/>
                      <a:pt x="377" y="84"/>
                      <a:pt x="339" y="58"/>
                    </a:cubicBezTo>
                    <a:cubicBezTo>
                      <a:pt x="325" y="49"/>
                      <a:pt x="309" y="47"/>
                      <a:pt x="294" y="40"/>
                    </a:cubicBezTo>
                    <a:cubicBezTo>
                      <a:pt x="274" y="32"/>
                      <a:pt x="253" y="32"/>
                      <a:pt x="236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40">
                <a:extLst>
                  <a:ext uri="{FF2B5EF4-FFF2-40B4-BE49-F238E27FC236}">
                    <a16:creationId xmlns:a16="http://schemas.microsoft.com/office/drawing/2014/main" id="{4486E5A3-0C36-A1B6-998B-DB90ECFF1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594" y="2703594"/>
                <a:ext cx="131625" cy="273405"/>
              </a:xfrm>
              <a:custGeom>
                <a:avLst/>
                <a:gdLst>
                  <a:gd name="T0" fmla="*/ 59 w 151"/>
                  <a:gd name="T1" fmla="*/ 61 h 311"/>
                  <a:gd name="T2" fmla="*/ 59 w 151"/>
                  <a:gd name="T3" fmla="*/ 25 h 311"/>
                  <a:gd name="T4" fmla="*/ 64 w 151"/>
                  <a:gd name="T5" fmla="*/ 8 h 311"/>
                  <a:gd name="T6" fmla="*/ 81 w 151"/>
                  <a:gd name="T7" fmla="*/ 2 h 311"/>
                  <a:gd name="T8" fmla="*/ 89 w 151"/>
                  <a:gd name="T9" fmla="*/ 15 h 311"/>
                  <a:gd name="T10" fmla="*/ 89 w 151"/>
                  <a:gd name="T11" fmla="*/ 61 h 311"/>
                  <a:gd name="T12" fmla="*/ 118 w 151"/>
                  <a:gd name="T13" fmla="*/ 63 h 311"/>
                  <a:gd name="T14" fmla="*/ 144 w 151"/>
                  <a:gd name="T15" fmla="*/ 63 h 311"/>
                  <a:gd name="T16" fmla="*/ 145 w 151"/>
                  <a:gd name="T17" fmla="*/ 91 h 311"/>
                  <a:gd name="T18" fmla="*/ 119 w 151"/>
                  <a:gd name="T19" fmla="*/ 91 h 311"/>
                  <a:gd name="T20" fmla="*/ 51 w 151"/>
                  <a:gd name="T21" fmla="*/ 92 h 311"/>
                  <a:gd name="T22" fmla="*/ 34 w 151"/>
                  <a:gd name="T23" fmla="*/ 109 h 311"/>
                  <a:gd name="T24" fmla="*/ 35 w 151"/>
                  <a:gd name="T25" fmla="*/ 120 h 311"/>
                  <a:gd name="T26" fmla="*/ 56 w 151"/>
                  <a:gd name="T27" fmla="*/ 140 h 311"/>
                  <a:gd name="T28" fmla="*/ 101 w 151"/>
                  <a:gd name="T29" fmla="*/ 140 h 311"/>
                  <a:gd name="T30" fmla="*/ 137 w 151"/>
                  <a:gd name="T31" fmla="*/ 163 h 311"/>
                  <a:gd name="T32" fmla="*/ 148 w 151"/>
                  <a:gd name="T33" fmla="*/ 202 h 311"/>
                  <a:gd name="T34" fmla="*/ 99 w 151"/>
                  <a:gd name="T35" fmla="*/ 245 h 311"/>
                  <a:gd name="T36" fmla="*/ 90 w 151"/>
                  <a:gd name="T37" fmla="*/ 246 h 311"/>
                  <a:gd name="T38" fmla="*/ 89 w 151"/>
                  <a:gd name="T39" fmla="*/ 292 h 311"/>
                  <a:gd name="T40" fmla="*/ 68 w 151"/>
                  <a:gd name="T41" fmla="*/ 305 h 311"/>
                  <a:gd name="T42" fmla="*/ 60 w 151"/>
                  <a:gd name="T43" fmla="*/ 291 h 311"/>
                  <a:gd name="T44" fmla="*/ 59 w 151"/>
                  <a:gd name="T45" fmla="*/ 267 h 311"/>
                  <a:gd name="T46" fmla="*/ 59 w 151"/>
                  <a:gd name="T47" fmla="*/ 246 h 311"/>
                  <a:gd name="T48" fmla="*/ 42 w 151"/>
                  <a:gd name="T49" fmla="*/ 245 h 311"/>
                  <a:gd name="T50" fmla="*/ 15 w 151"/>
                  <a:gd name="T51" fmla="*/ 245 h 311"/>
                  <a:gd name="T52" fmla="*/ 0 w 151"/>
                  <a:gd name="T53" fmla="*/ 237 h 311"/>
                  <a:gd name="T54" fmla="*/ 14 w 151"/>
                  <a:gd name="T55" fmla="*/ 217 h 311"/>
                  <a:gd name="T56" fmla="*/ 31 w 151"/>
                  <a:gd name="T57" fmla="*/ 217 h 311"/>
                  <a:gd name="T58" fmla="*/ 108 w 151"/>
                  <a:gd name="T59" fmla="*/ 217 h 311"/>
                  <a:gd name="T60" fmla="*/ 119 w 151"/>
                  <a:gd name="T61" fmla="*/ 189 h 311"/>
                  <a:gd name="T62" fmla="*/ 97 w 151"/>
                  <a:gd name="T63" fmla="*/ 169 h 311"/>
                  <a:gd name="T64" fmla="*/ 53 w 151"/>
                  <a:gd name="T65" fmla="*/ 168 h 311"/>
                  <a:gd name="T66" fmla="*/ 5 w 151"/>
                  <a:gd name="T67" fmla="*/ 141 h 311"/>
                  <a:gd name="T68" fmla="*/ 3 w 151"/>
                  <a:gd name="T69" fmla="*/ 135 h 311"/>
                  <a:gd name="T70" fmla="*/ 7 w 151"/>
                  <a:gd name="T71" fmla="*/ 90 h 311"/>
                  <a:gd name="T72" fmla="*/ 39 w 151"/>
                  <a:gd name="T73" fmla="*/ 63 h 311"/>
                  <a:gd name="T74" fmla="*/ 59 w 151"/>
                  <a:gd name="T75" fmla="*/ 6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1" h="311">
                    <a:moveTo>
                      <a:pt x="59" y="61"/>
                    </a:moveTo>
                    <a:cubicBezTo>
                      <a:pt x="59" y="48"/>
                      <a:pt x="59" y="37"/>
                      <a:pt x="59" y="25"/>
                    </a:cubicBezTo>
                    <a:cubicBezTo>
                      <a:pt x="60" y="19"/>
                      <a:pt x="62" y="13"/>
                      <a:pt x="64" y="8"/>
                    </a:cubicBezTo>
                    <a:cubicBezTo>
                      <a:pt x="67" y="1"/>
                      <a:pt x="74" y="0"/>
                      <a:pt x="81" y="2"/>
                    </a:cubicBezTo>
                    <a:cubicBezTo>
                      <a:pt x="88" y="4"/>
                      <a:pt x="89" y="9"/>
                      <a:pt x="89" y="15"/>
                    </a:cubicBezTo>
                    <a:cubicBezTo>
                      <a:pt x="89" y="30"/>
                      <a:pt x="89" y="45"/>
                      <a:pt x="89" y="61"/>
                    </a:cubicBezTo>
                    <a:cubicBezTo>
                      <a:pt x="99" y="62"/>
                      <a:pt x="109" y="63"/>
                      <a:pt x="118" y="63"/>
                    </a:cubicBezTo>
                    <a:cubicBezTo>
                      <a:pt x="127" y="63"/>
                      <a:pt x="136" y="63"/>
                      <a:pt x="144" y="63"/>
                    </a:cubicBezTo>
                    <a:cubicBezTo>
                      <a:pt x="151" y="73"/>
                      <a:pt x="146" y="81"/>
                      <a:pt x="145" y="91"/>
                    </a:cubicBezTo>
                    <a:cubicBezTo>
                      <a:pt x="136" y="91"/>
                      <a:pt x="128" y="91"/>
                      <a:pt x="119" y="91"/>
                    </a:cubicBezTo>
                    <a:cubicBezTo>
                      <a:pt x="97" y="91"/>
                      <a:pt x="74" y="91"/>
                      <a:pt x="51" y="92"/>
                    </a:cubicBezTo>
                    <a:cubicBezTo>
                      <a:pt x="37" y="92"/>
                      <a:pt x="35" y="95"/>
                      <a:pt x="34" y="109"/>
                    </a:cubicBezTo>
                    <a:cubicBezTo>
                      <a:pt x="34" y="112"/>
                      <a:pt x="34" y="116"/>
                      <a:pt x="35" y="120"/>
                    </a:cubicBezTo>
                    <a:cubicBezTo>
                      <a:pt x="36" y="133"/>
                      <a:pt x="43" y="140"/>
                      <a:pt x="56" y="140"/>
                    </a:cubicBezTo>
                    <a:cubicBezTo>
                      <a:pt x="71" y="140"/>
                      <a:pt x="86" y="141"/>
                      <a:pt x="101" y="140"/>
                    </a:cubicBezTo>
                    <a:cubicBezTo>
                      <a:pt x="118" y="140"/>
                      <a:pt x="129" y="148"/>
                      <a:pt x="137" y="163"/>
                    </a:cubicBezTo>
                    <a:cubicBezTo>
                      <a:pt x="144" y="175"/>
                      <a:pt x="150" y="187"/>
                      <a:pt x="148" y="202"/>
                    </a:cubicBezTo>
                    <a:cubicBezTo>
                      <a:pt x="143" y="226"/>
                      <a:pt x="124" y="244"/>
                      <a:pt x="99" y="245"/>
                    </a:cubicBezTo>
                    <a:cubicBezTo>
                      <a:pt x="97" y="245"/>
                      <a:pt x="94" y="246"/>
                      <a:pt x="90" y="246"/>
                    </a:cubicBezTo>
                    <a:cubicBezTo>
                      <a:pt x="89" y="261"/>
                      <a:pt x="89" y="276"/>
                      <a:pt x="89" y="292"/>
                    </a:cubicBezTo>
                    <a:cubicBezTo>
                      <a:pt x="89" y="304"/>
                      <a:pt x="78" y="311"/>
                      <a:pt x="68" y="305"/>
                    </a:cubicBezTo>
                    <a:cubicBezTo>
                      <a:pt x="64" y="302"/>
                      <a:pt x="61" y="296"/>
                      <a:pt x="60" y="291"/>
                    </a:cubicBezTo>
                    <a:cubicBezTo>
                      <a:pt x="58" y="283"/>
                      <a:pt x="59" y="275"/>
                      <a:pt x="59" y="267"/>
                    </a:cubicBezTo>
                    <a:cubicBezTo>
                      <a:pt x="59" y="261"/>
                      <a:pt x="59" y="254"/>
                      <a:pt x="59" y="246"/>
                    </a:cubicBezTo>
                    <a:cubicBezTo>
                      <a:pt x="53" y="246"/>
                      <a:pt x="47" y="246"/>
                      <a:pt x="42" y="245"/>
                    </a:cubicBezTo>
                    <a:cubicBezTo>
                      <a:pt x="33" y="245"/>
                      <a:pt x="24" y="245"/>
                      <a:pt x="15" y="245"/>
                    </a:cubicBezTo>
                    <a:cubicBezTo>
                      <a:pt x="9" y="245"/>
                      <a:pt x="1" y="245"/>
                      <a:pt x="0" y="237"/>
                    </a:cubicBezTo>
                    <a:cubicBezTo>
                      <a:pt x="0" y="229"/>
                      <a:pt x="6" y="218"/>
                      <a:pt x="14" y="217"/>
                    </a:cubicBezTo>
                    <a:cubicBezTo>
                      <a:pt x="19" y="216"/>
                      <a:pt x="25" y="217"/>
                      <a:pt x="31" y="217"/>
                    </a:cubicBezTo>
                    <a:cubicBezTo>
                      <a:pt x="56" y="217"/>
                      <a:pt x="82" y="217"/>
                      <a:pt x="108" y="217"/>
                    </a:cubicBezTo>
                    <a:cubicBezTo>
                      <a:pt x="113" y="207"/>
                      <a:pt x="122" y="201"/>
                      <a:pt x="119" y="189"/>
                    </a:cubicBezTo>
                    <a:cubicBezTo>
                      <a:pt x="117" y="178"/>
                      <a:pt x="108" y="169"/>
                      <a:pt x="97" y="169"/>
                    </a:cubicBezTo>
                    <a:cubicBezTo>
                      <a:pt x="82" y="168"/>
                      <a:pt x="68" y="168"/>
                      <a:pt x="53" y="168"/>
                    </a:cubicBezTo>
                    <a:cubicBezTo>
                      <a:pt x="32" y="168"/>
                      <a:pt x="19" y="154"/>
                      <a:pt x="5" y="141"/>
                    </a:cubicBezTo>
                    <a:cubicBezTo>
                      <a:pt x="4" y="140"/>
                      <a:pt x="3" y="137"/>
                      <a:pt x="3" y="135"/>
                    </a:cubicBezTo>
                    <a:cubicBezTo>
                      <a:pt x="4" y="120"/>
                      <a:pt x="2" y="104"/>
                      <a:pt x="7" y="90"/>
                    </a:cubicBezTo>
                    <a:cubicBezTo>
                      <a:pt x="11" y="76"/>
                      <a:pt x="23" y="66"/>
                      <a:pt x="39" y="63"/>
                    </a:cubicBezTo>
                    <a:cubicBezTo>
                      <a:pt x="45" y="63"/>
                      <a:pt x="50" y="62"/>
                      <a:pt x="59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37">
                <a:extLst>
                  <a:ext uri="{FF2B5EF4-FFF2-40B4-BE49-F238E27FC236}">
                    <a16:creationId xmlns:a16="http://schemas.microsoft.com/office/drawing/2014/main" id="{CF284AAF-0666-B37A-2B86-F3C98DC5BB6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667165" y="2546165"/>
                <a:ext cx="1029646" cy="686172"/>
              </a:xfrm>
              <a:custGeom>
                <a:avLst/>
                <a:gdLst>
                  <a:gd name="T0" fmla="*/ 1169 w 1176"/>
                  <a:gd name="T1" fmla="*/ 633 h 782"/>
                  <a:gd name="T2" fmla="*/ 1116 w 1176"/>
                  <a:gd name="T3" fmla="*/ 758 h 782"/>
                  <a:gd name="T4" fmla="*/ 185 w 1176"/>
                  <a:gd name="T5" fmla="*/ 782 h 782"/>
                  <a:gd name="T6" fmla="*/ 42 w 1176"/>
                  <a:gd name="T7" fmla="*/ 739 h 782"/>
                  <a:gd name="T8" fmla="*/ 8 w 1176"/>
                  <a:gd name="T9" fmla="*/ 678 h 782"/>
                  <a:gd name="T10" fmla="*/ 81 w 1176"/>
                  <a:gd name="T11" fmla="*/ 632 h 782"/>
                  <a:gd name="T12" fmla="*/ 82 w 1176"/>
                  <a:gd name="T13" fmla="*/ 150 h 782"/>
                  <a:gd name="T14" fmla="*/ 156 w 1176"/>
                  <a:gd name="T15" fmla="*/ 4 h 782"/>
                  <a:gd name="T16" fmla="*/ 917 w 1176"/>
                  <a:gd name="T17" fmla="*/ 3 h 782"/>
                  <a:gd name="T18" fmla="*/ 1080 w 1176"/>
                  <a:gd name="T19" fmla="*/ 30 h 782"/>
                  <a:gd name="T20" fmla="*/ 1096 w 1176"/>
                  <a:gd name="T21" fmla="*/ 98 h 782"/>
                  <a:gd name="T22" fmla="*/ 1096 w 1176"/>
                  <a:gd name="T23" fmla="*/ 633 h 782"/>
                  <a:gd name="T24" fmla="*/ 1065 w 1176"/>
                  <a:gd name="T25" fmla="*/ 624 h 782"/>
                  <a:gd name="T26" fmla="*/ 1064 w 1176"/>
                  <a:gd name="T27" fmla="*/ 81 h 782"/>
                  <a:gd name="T28" fmla="*/ 1031 w 1176"/>
                  <a:gd name="T29" fmla="*/ 36 h 782"/>
                  <a:gd name="T30" fmla="*/ 164 w 1176"/>
                  <a:gd name="T31" fmla="*/ 34 h 782"/>
                  <a:gd name="T32" fmla="*/ 115 w 1176"/>
                  <a:gd name="T33" fmla="*/ 72 h 782"/>
                  <a:gd name="T34" fmla="*/ 114 w 1176"/>
                  <a:gd name="T35" fmla="*/ 217 h 782"/>
                  <a:gd name="T36" fmla="*/ 113 w 1176"/>
                  <a:gd name="T37" fmla="*/ 631 h 782"/>
                  <a:gd name="T38" fmla="*/ 491 w 1176"/>
                  <a:gd name="T39" fmla="*/ 632 h 782"/>
                  <a:gd name="T40" fmla="*/ 543 w 1176"/>
                  <a:gd name="T41" fmla="*/ 670 h 782"/>
                  <a:gd name="T42" fmla="*/ 650 w 1176"/>
                  <a:gd name="T43" fmla="*/ 658 h 782"/>
                  <a:gd name="T44" fmla="*/ 672 w 1176"/>
                  <a:gd name="T45" fmla="*/ 632 h 782"/>
                  <a:gd name="T46" fmla="*/ 1046 w 1176"/>
                  <a:gd name="T47" fmla="*/ 633 h 782"/>
                  <a:gd name="T48" fmla="*/ 36 w 1176"/>
                  <a:gd name="T49" fmla="*/ 663 h 782"/>
                  <a:gd name="T50" fmla="*/ 65 w 1176"/>
                  <a:gd name="T51" fmla="*/ 720 h 782"/>
                  <a:gd name="T52" fmla="*/ 125 w 1176"/>
                  <a:gd name="T53" fmla="*/ 748 h 782"/>
                  <a:gd name="T54" fmla="*/ 775 w 1176"/>
                  <a:gd name="T55" fmla="*/ 751 h 782"/>
                  <a:gd name="T56" fmla="*/ 1086 w 1176"/>
                  <a:gd name="T57" fmla="*/ 741 h 782"/>
                  <a:gd name="T58" fmla="*/ 1141 w 1176"/>
                  <a:gd name="T59" fmla="*/ 663 h 782"/>
                  <a:gd name="T60" fmla="*/ 704 w 1176"/>
                  <a:gd name="T61" fmla="*/ 662 h 782"/>
                  <a:gd name="T62" fmla="*/ 633 w 1176"/>
                  <a:gd name="T63" fmla="*/ 702 h 782"/>
                  <a:gd name="T64" fmla="*/ 504 w 1176"/>
                  <a:gd name="T65" fmla="*/ 679 h 782"/>
                  <a:gd name="T66" fmla="*/ 458 w 1176"/>
                  <a:gd name="T67" fmla="*/ 662 h 782"/>
                  <a:gd name="T68" fmla="*/ 36 w 1176"/>
                  <a:gd name="T69" fmla="*/ 663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782">
                    <a:moveTo>
                      <a:pt x="1096" y="633"/>
                    </a:moveTo>
                    <a:cubicBezTo>
                      <a:pt x="1122" y="633"/>
                      <a:pt x="1146" y="633"/>
                      <a:pt x="1169" y="633"/>
                    </a:cubicBezTo>
                    <a:cubicBezTo>
                      <a:pt x="1175" y="649"/>
                      <a:pt x="1176" y="665"/>
                      <a:pt x="1172" y="680"/>
                    </a:cubicBezTo>
                    <a:cubicBezTo>
                      <a:pt x="1164" y="714"/>
                      <a:pt x="1144" y="739"/>
                      <a:pt x="1116" y="758"/>
                    </a:cubicBezTo>
                    <a:cubicBezTo>
                      <a:pt x="1094" y="774"/>
                      <a:pt x="1069" y="782"/>
                      <a:pt x="1041" y="782"/>
                    </a:cubicBezTo>
                    <a:cubicBezTo>
                      <a:pt x="756" y="782"/>
                      <a:pt x="470" y="782"/>
                      <a:pt x="185" y="782"/>
                    </a:cubicBezTo>
                    <a:cubicBezTo>
                      <a:pt x="171" y="782"/>
                      <a:pt x="158" y="781"/>
                      <a:pt x="145" y="782"/>
                    </a:cubicBezTo>
                    <a:cubicBezTo>
                      <a:pt x="105" y="782"/>
                      <a:pt x="71" y="768"/>
                      <a:pt x="42" y="739"/>
                    </a:cubicBezTo>
                    <a:cubicBezTo>
                      <a:pt x="27" y="724"/>
                      <a:pt x="17" y="708"/>
                      <a:pt x="12" y="688"/>
                    </a:cubicBezTo>
                    <a:cubicBezTo>
                      <a:pt x="11" y="685"/>
                      <a:pt x="9" y="681"/>
                      <a:pt x="8" y="678"/>
                    </a:cubicBezTo>
                    <a:cubicBezTo>
                      <a:pt x="2" y="663"/>
                      <a:pt x="0" y="648"/>
                      <a:pt x="14" y="632"/>
                    </a:cubicBezTo>
                    <a:cubicBezTo>
                      <a:pt x="35" y="632"/>
                      <a:pt x="58" y="632"/>
                      <a:pt x="81" y="632"/>
                    </a:cubicBezTo>
                    <a:cubicBezTo>
                      <a:pt x="82" y="628"/>
                      <a:pt x="82" y="626"/>
                      <a:pt x="82" y="624"/>
                    </a:cubicBezTo>
                    <a:cubicBezTo>
                      <a:pt x="82" y="466"/>
                      <a:pt x="82" y="308"/>
                      <a:pt x="82" y="150"/>
                    </a:cubicBezTo>
                    <a:cubicBezTo>
                      <a:pt x="82" y="129"/>
                      <a:pt x="81" y="107"/>
                      <a:pt x="82" y="85"/>
                    </a:cubicBezTo>
                    <a:cubicBezTo>
                      <a:pt x="82" y="43"/>
                      <a:pt x="108" y="5"/>
                      <a:pt x="156" y="4"/>
                    </a:cubicBezTo>
                    <a:cubicBezTo>
                      <a:pt x="166" y="3"/>
                      <a:pt x="175" y="3"/>
                      <a:pt x="185" y="3"/>
                    </a:cubicBezTo>
                    <a:cubicBezTo>
                      <a:pt x="429" y="3"/>
                      <a:pt x="673" y="3"/>
                      <a:pt x="917" y="3"/>
                    </a:cubicBezTo>
                    <a:cubicBezTo>
                      <a:pt x="949" y="3"/>
                      <a:pt x="981" y="0"/>
                      <a:pt x="1012" y="1"/>
                    </a:cubicBezTo>
                    <a:cubicBezTo>
                      <a:pt x="1038" y="2"/>
                      <a:pt x="1062" y="10"/>
                      <a:pt x="1080" y="30"/>
                    </a:cubicBezTo>
                    <a:cubicBezTo>
                      <a:pt x="1088" y="39"/>
                      <a:pt x="1093" y="49"/>
                      <a:pt x="1094" y="61"/>
                    </a:cubicBezTo>
                    <a:cubicBezTo>
                      <a:pt x="1095" y="73"/>
                      <a:pt x="1096" y="86"/>
                      <a:pt x="1096" y="98"/>
                    </a:cubicBezTo>
                    <a:cubicBezTo>
                      <a:pt x="1096" y="270"/>
                      <a:pt x="1096" y="443"/>
                      <a:pt x="1096" y="615"/>
                    </a:cubicBezTo>
                    <a:cubicBezTo>
                      <a:pt x="1096" y="620"/>
                      <a:pt x="1096" y="625"/>
                      <a:pt x="1096" y="633"/>
                    </a:cubicBezTo>
                    <a:close/>
                    <a:moveTo>
                      <a:pt x="1065" y="632"/>
                    </a:moveTo>
                    <a:cubicBezTo>
                      <a:pt x="1065" y="628"/>
                      <a:pt x="1065" y="626"/>
                      <a:pt x="1065" y="624"/>
                    </a:cubicBezTo>
                    <a:cubicBezTo>
                      <a:pt x="1065" y="461"/>
                      <a:pt x="1065" y="298"/>
                      <a:pt x="1065" y="135"/>
                    </a:cubicBezTo>
                    <a:cubicBezTo>
                      <a:pt x="1065" y="117"/>
                      <a:pt x="1065" y="99"/>
                      <a:pt x="1064" y="81"/>
                    </a:cubicBezTo>
                    <a:cubicBezTo>
                      <a:pt x="1063" y="72"/>
                      <a:pt x="1059" y="62"/>
                      <a:pt x="1056" y="52"/>
                    </a:cubicBezTo>
                    <a:cubicBezTo>
                      <a:pt x="1053" y="39"/>
                      <a:pt x="1044" y="36"/>
                      <a:pt x="1031" y="36"/>
                    </a:cubicBezTo>
                    <a:cubicBezTo>
                      <a:pt x="1010" y="36"/>
                      <a:pt x="988" y="35"/>
                      <a:pt x="966" y="35"/>
                    </a:cubicBezTo>
                    <a:cubicBezTo>
                      <a:pt x="699" y="34"/>
                      <a:pt x="431" y="34"/>
                      <a:pt x="164" y="34"/>
                    </a:cubicBezTo>
                    <a:cubicBezTo>
                      <a:pt x="161" y="34"/>
                      <a:pt x="158" y="35"/>
                      <a:pt x="155" y="35"/>
                    </a:cubicBezTo>
                    <a:cubicBezTo>
                      <a:pt x="130" y="35"/>
                      <a:pt x="119" y="51"/>
                      <a:pt x="115" y="72"/>
                    </a:cubicBezTo>
                    <a:cubicBezTo>
                      <a:pt x="113" y="83"/>
                      <a:pt x="113" y="94"/>
                      <a:pt x="113" y="105"/>
                    </a:cubicBezTo>
                    <a:cubicBezTo>
                      <a:pt x="113" y="142"/>
                      <a:pt x="114" y="180"/>
                      <a:pt x="114" y="217"/>
                    </a:cubicBezTo>
                    <a:cubicBezTo>
                      <a:pt x="114" y="348"/>
                      <a:pt x="113" y="479"/>
                      <a:pt x="113" y="610"/>
                    </a:cubicBezTo>
                    <a:cubicBezTo>
                      <a:pt x="113" y="617"/>
                      <a:pt x="113" y="623"/>
                      <a:pt x="113" y="631"/>
                    </a:cubicBezTo>
                    <a:cubicBezTo>
                      <a:pt x="122" y="632"/>
                      <a:pt x="130" y="632"/>
                      <a:pt x="138" y="632"/>
                    </a:cubicBezTo>
                    <a:cubicBezTo>
                      <a:pt x="256" y="632"/>
                      <a:pt x="373" y="632"/>
                      <a:pt x="491" y="632"/>
                    </a:cubicBezTo>
                    <a:cubicBezTo>
                      <a:pt x="523" y="632"/>
                      <a:pt x="519" y="630"/>
                      <a:pt x="529" y="656"/>
                    </a:cubicBezTo>
                    <a:cubicBezTo>
                      <a:pt x="532" y="663"/>
                      <a:pt x="534" y="670"/>
                      <a:pt x="543" y="670"/>
                    </a:cubicBezTo>
                    <a:cubicBezTo>
                      <a:pt x="573" y="670"/>
                      <a:pt x="602" y="670"/>
                      <a:pt x="632" y="670"/>
                    </a:cubicBezTo>
                    <a:cubicBezTo>
                      <a:pt x="641" y="670"/>
                      <a:pt x="647" y="666"/>
                      <a:pt x="650" y="658"/>
                    </a:cubicBezTo>
                    <a:cubicBezTo>
                      <a:pt x="652" y="652"/>
                      <a:pt x="655" y="647"/>
                      <a:pt x="657" y="642"/>
                    </a:cubicBezTo>
                    <a:cubicBezTo>
                      <a:pt x="660" y="635"/>
                      <a:pt x="665" y="632"/>
                      <a:pt x="672" y="632"/>
                    </a:cubicBezTo>
                    <a:cubicBezTo>
                      <a:pt x="675" y="632"/>
                      <a:pt x="678" y="632"/>
                      <a:pt x="681" y="632"/>
                    </a:cubicBezTo>
                    <a:cubicBezTo>
                      <a:pt x="803" y="632"/>
                      <a:pt x="924" y="633"/>
                      <a:pt x="1046" y="633"/>
                    </a:cubicBezTo>
                    <a:cubicBezTo>
                      <a:pt x="1052" y="633"/>
                      <a:pt x="1058" y="632"/>
                      <a:pt x="1065" y="632"/>
                    </a:cubicBezTo>
                    <a:close/>
                    <a:moveTo>
                      <a:pt x="36" y="663"/>
                    </a:moveTo>
                    <a:cubicBezTo>
                      <a:pt x="39" y="673"/>
                      <a:pt x="39" y="681"/>
                      <a:pt x="43" y="688"/>
                    </a:cubicBezTo>
                    <a:cubicBezTo>
                      <a:pt x="49" y="699"/>
                      <a:pt x="57" y="710"/>
                      <a:pt x="65" y="720"/>
                    </a:cubicBezTo>
                    <a:cubicBezTo>
                      <a:pt x="68" y="724"/>
                      <a:pt x="71" y="728"/>
                      <a:pt x="74" y="731"/>
                    </a:cubicBezTo>
                    <a:cubicBezTo>
                      <a:pt x="90" y="740"/>
                      <a:pt x="106" y="747"/>
                      <a:pt x="125" y="748"/>
                    </a:cubicBezTo>
                    <a:cubicBezTo>
                      <a:pt x="148" y="749"/>
                      <a:pt x="172" y="751"/>
                      <a:pt x="196" y="751"/>
                    </a:cubicBezTo>
                    <a:cubicBezTo>
                      <a:pt x="389" y="751"/>
                      <a:pt x="582" y="752"/>
                      <a:pt x="775" y="751"/>
                    </a:cubicBezTo>
                    <a:cubicBezTo>
                      <a:pt x="867" y="751"/>
                      <a:pt x="960" y="750"/>
                      <a:pt x="1052" y="748"/>
                    </a:cubicBezTo>
                    <a:cubicBezTo>
                      <a:pt x="1063" y="748"/>
                      <a:pt x="1076" y="746"/>
                      <a:pt x="1086" y="741"/>
                    </a:cubicBezTo>
                    <a:cubicBezTo>
                      <a:pt x="1112" y="727"/>
                      <a:pt x="1130" y="706"/>
                      <a:pt x="1141" y="679"/>
                    </a:cubicBezTo>
                    <a:cubicBezTo>
                      <a:pt x="1143" y="674"/>
                      <a:pt x="1141" y="669"/>
                      <a:pt x="1141" y="663"/>
                    </a:cubicBezTo>
                    <a:cubicBezTo>
                      <a:pt x="1135" y="663"/>
                      <a:pt x="1130" y="662"/>
                      <a:pt x="1126" y="662"/>
                    </a:cubicBezTo>
                    <a:cubicBezTo>
                      <a:pt x="985" y="662"/>
                      <a:pt x="844" y="662"/>
                      <a:pt x="704" y="662"/>
                    </a:cubicBezTo>
                    <a:cubicBezTo>
                      <a:pt x="690" y="662"/>
                      <a:pt x="680" y="665"/>
                      <a:pt x="673" y="678"/>
                    </a:cubicBezTo>
                    <a:cubicBezTo>
                      <a:pt x="665" y="693"/>
                      <a:pt x="651" y="702"/>
                      <a:pt x="633" y="702"/>
                    </a:cubicBezTo>
                    <a:cubicBezTo>
                      <a:pt x="603" y="702"/>
                      <a:pt x="573" y="701"/>
                      <a:pt x="543" y="700"/>
                    </a:cubicBezTo>
                    <a:cubicBezTo>
                      <a:pt x="526" y="700"/>
                      <a:pt x="511" y="693"/>
                      <a:pt x="504" y="679"/>
                    </a:cubicBezTo>
                    <a:cubicBezTo>
                      <a:pt x="497" y="661"/>
                      <a:pt x="486" y="660"/>
                      <a:pt x="471" y="662"/>
                    </a:cubicBezTo>
                    <a:cubicBezTo>
                      <a:pt x="467" y="662"/>
                      <a:pt x="462" y="662"/>
                      <a:pt x="458" y="662"/>
                    </a:cubicBezTo>
                    <a:cubicBezTo>
                      <a:pt x="341" y="662"/>
                      <a:pt x="223" y="662"/>
                      <a:pt x="106" y="662"/>
                    </a:cubicBezTo>
                    <a:cubicBezTo>
                      <a:pt x="84" y="662"/>
                      <a:pt x="62" y="662"/>
                      <a:pt x="36" y="6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Rectangle 15">
              <a:extLst>
                <a:ext uri="{FF2B5EF4-FFF2-40B4-BE49-F238E27FC236}">
                  <a16:creationId xmlns:a16="http://schemas.microsoft.com/office/drawing/2014/main" id="{693086E6-F29E-8537-6CC9-3EE1C8CF9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271" y="2595788"/>
              <a:ext cx="1146154" cy="349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rPr>
                <a:t>Financial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rPr>
                <a:t>Management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530BAD2E-3769-E75B-2FFA-3F592E82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699" y="2753949"/>
            <a:ext cx="6663755" cy="384219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43385DB-3486-0500-6C68-98DFEF3009F7}"/>
              </a:ext>
            </a:extLst>
          </p:cNvPr>
          <p:cNvSpPr txBox="1"/>
          <p:nvPr/>
        </p:nvSpPr>
        <p:spPr>
          <a:xfrm>
            <a:off x="398272" y="3033641"/>
            <a:ext cx="4954778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kern="0">
                <a:solidFill>
                  <a:srgbClr val="131F56"/>
                </a:solidFill>
              </a:rPr>
              <a:t>Robust COA designed for government accounting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kern="0">
                <a:solidFill>
                  <a:srgbClr val="131F56"/>
                </a:solidFill>
              </a:rPr>
              <a:t>Delivered for GAAP and GASB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kern="0">
                <a:solidFill>
                  <a:srgbClr val="131F56"/>
                </a:solidFill>
              </a:rPr>
              <a:t>Dedicated ACFR roll-ups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kern="0">
                <a:solidFill>
                  <a:srgbClr val="131F56"/>
                </a:solidFill>
              </a:rPr>
              <a:t>Configurable budget control and cash control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kern="0">
                <a:solidFill>
                  <a:srgbClr val="131F56"/>
                </a:solidFill>
              </a:rPr>
              <a:t>Flexible and configurable journals and ledgers</a:t>
            </a:r>
          </a:p>
        </p:txBody>
      </p:sp>
    </p:spTree>
    <p:extLst>
      <p:ext uri="{BB962C8B-B14F-4D97-AF65-F5344CB8AC3E}">
        <p14:creationId xmlns:p14="http://schemas.microsoft.com/office/powerpoint/2010/main" val="110816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4B0FAF3-FB90-3FB1-2EB7-AC65B7692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648" y="1114425"/>
            <a:ext cx="8229600" cy="462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EB3114-F2B9-487D-2726-A5FFDF5B8DC6}"/>
              </a:ext>
            </a:extLst>
          </p:cNvPr>
          <p:cNvSpPr txBox="1"/>
          <p:nvPr/>
        </p:nvSpPr>
        <p:spPr>
          <a:xfrm>
            <a:off x="301842" y="72786"/>
            <a:ext cx="6107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Modern, Intuitive User Experience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5C6E5F-FCCB-EB42-0D7B-6A6BB9109DB3}"/>
              </a:ext>
            </a:extLst>
          </p:cNvPr>
          <p:cNvSpPr txBox="1"/>
          <p:nvPr/>
        </p:nvSpPr>
        <p:spPr>
          <a:xfrm>
            <a:off x="391922" y="1114425"/>
            <a:ext cx="2733018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kern="0" dirty="0">
                <a:solidFill>
                  <a:srgbClr val="131F56"/>
                </a:solidFill>
              </a:rPr>
              <a:t>Intuitive Homepages</a:t>
            </a:r>
          </a:p>
          <a:p>
            <a:pPr>
              <a:spcAft>
                <a:spcPts val="600"/>
              </a:spcAft>
            </a:pPr>
            <a:endParaRPr lang="en-US" sz="800" b="1" u="sng" kern="0" dirty="0">
              <a:solidFill>
                <a:srgbClr val="131F56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All-in-One View</a:t>
            </a:r>
            <a:r>
              <a:rPr lang="en-US" b="1" kern="0" dirty="0">
                <a:solidFill>
                  <a:srgbClr val="131F56"/>
                </a:solidFill>
              </a:rPr>
              <a:t>: </a:t>
            </a:r>
            <a:r>
              <a:rPr lang="en-US" kern="0" dirty="0">
                <a:solidFill>
                  <a:srgbClr val="131F56"/>
                </a:solidFill>
              </a:rPr>
              <a:t>Key info, tasks, and metrics in one place.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131F56"/>
                </a:solidFill>
              </a:rPr>
              <a:t>Role-Based &amp; Configurable: </a:t>
            </a:r>
            <a:r>
              <a:rPr lang="en-US" kern="0" dirty="0">
                <a:solidFill>
                  <a:srgbClr val="131F56"/>
                </a:solidFill>
              </a:rPr>
              <a:t>Tailors content and layout to each user’s role and preferences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131F56"/>
                </a:solidFill>
              </a:rPr>
              <a:t>Fast &amp; Intuitive: </a:t>
            </a:r>
            <a:r>
              <a:rPr lang="en-US" kern="0" dirty="0">
                <a:solidFill>
                  <a:srgbClr val="131F56"/>
                </a:solidFill>
              </a:rPr>
              <a:t>Designed for quick access to critical workflows and data, helping users easily find what they need</a:t>
            </a:r>
          </a:p>
        </p:txBody>
      </p:sp>
    </p:spTree>
    <p:extLst>
      <p:ext uri="{BB962C8B-B14F-4D97-AF65-F5344CB8AC3E}">
        <p14:creationId xmlns:p14="http://schemas.microsoft.com/office/powerpoint/2010/main" val="1019447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4293C-13E0-B89D-AED1-D08E895CC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8C2FF7A-9718-7755-1B23-D28F08DBDA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200" y="106434"/>
            <a:ext cx="11734800" cy="492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Modern, Intuitive User Experience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BB6BAEB-E7D5-DE50-7700-ED9212A2F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1391014"/>
            <a:ext cx="9277350" cy="5218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D22A1D-7FF7-965C-6384-39712352458D}"/>
              </a:ext>
            </a:extLst>
          </p:cNvPr>
          <p:cNvSpPr txBox="1"/>
          <p:nvPr/>
        </p:nvSpPr>
        <p:spPr>
          <a:xfrm>
            <a:off x="391922" y="995403"/>
            <a:ext cx="362762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kern="0">
                <a:solidFill>
                  <a:srgbClr val="131F56"/>
                </a:solidFill>
              </a:rPr>
              <a:t>Sample Vendor Homepage</a:t>
            </a:r>
          </a:p>
        </p:txBody>
      </p:sp>
    </p:spTree>
    <p:extLst>
      <p:ext uri="{BB962C8B-B14F-4D97-AF65-F5344CB8AC3E}">
        <p14:creationId xmlns:p14="http://schemas.microsoft.com/office/powerpoint/2010/main" val="150305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9988B-6BFE-1EF9-ABAA-353EDDE10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8683EE9-BE41-2D4E-19DE-F60CDA6665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200" y="106434"/>
            <a:ext cx="11734800" cy="492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Modern, Intuitive User Experience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D433A8C-FD0A-FE84-9A66-E3FD4D5C48B2}"/>
              </a:ext>
            </a:extLst>
          </p:cNvPr>
          <p:cNvSpPr txBox="1"/>
          <p:nvPr/>
        </p:nvSpPr>
        <p:spPr>
          <a:xfrm>
            <a:off x="391922" y="995403"/>
            <a:ext cx="1932178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131F56"/>
                </a:solidFill>
              </a:rPr>
              <a:t>Responsive, mobile-first design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131F56"/>
                </a:solidFill>
              </a:rPr>
              <a:t>Role-based approach with integrated workflow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131F56"/>
                </a:solidFill>
              </a:rPr>
              <a:t>Real-time data and configurable inquiries 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8CA9C84-12AC-D7A6-E341-10761E682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995402"/>
            <a:ext cx="9620884" cy="541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68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8A286-ED68-EC12-E762-B76529F0F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B275A58-6094-4663-11E7-9E7AE5149B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200" y="106434"/>
            <a:ext cx="11734800" cy="492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Modern, Intuitive User Experience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B0249-99CA-068E-022C-56224D1AE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925" y="1364382"/>
            <a:ext cx="9277350" cy="5218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455068-40D7-918A-9290-03D8E193A440}"/>
              </a:ext>
            </a:extLst>
          </p:cNvPr>
          <p:cNvSpPr txBox="1"/>
          <p:nvPr/>
        </p:nvSpPr>
        <p:spPr>
          <a:xfrm>
            <a:off x="391922" y="995403"/>
            <a:ext cx="444677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kern="0">
                <a:solidFill>
                  <a:srgbClr val="131F56"/>
                </a:solidFill>
              </a:rPr>
              <a:t>Sample General Expenditure Transaction</a:t>
            </a:r>
          </a:p>
        </p:txBody>
      </p:sp>
    </p:spTree>
    <p:extLst>
      <p:ext uri="{BB962C8B-B14F-4D97-AF65-F5344CB8AC3E}">
        <p14:creationId xmlns:p14="http://schemas.microsoft.com/office/powerpoint/2010/main" val="2041945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436E80E-7B7F-E53C-F954-F78A5DF0D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85" y="1074197"/>
            <a:ext cx="4546696" cy="5033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2EEAF0-423B-3F46-F495-AC91F546E49D}"/>
              </a:ext>
            </a:extLst>
          </p:cNvPr>
          <p:cNvSpPr txBox="1">
            <a:spLocks/>
          </p:cNvSpPr>
          <p:nvPr/>
        </p:nvSpPr>
        <p:spPr>
          <a:xfrm>
            <a:off x="76200" y="106434"/>
            <a:ext cx="11734800" cy="492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>
                <a:solidFill>
                  <a:schemeClr val="bg1"/>
                </a:solidFill>
                <a:ea typeface="+mn-ea"/>
                <a:cs typeface="+mn-cs"/>
              </a:rPr>
              <a:t>Modern, Intuitive User Experience</a:t>
            </a:r>
            <a:endParaRPr lang="en-US" sz="32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D7C6CF7-A88A-3C03-F6D0-9B9158E9B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472" y="2814221"/>
            <a:ext cx="5854823" cy="329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B0C3-59B0-F162-BE51-8D97C3A88F31}"/>
              </a:ext>
            </a:extLst>
          </p:cNvPr>
          <p:cNvSpPr txBox="1"/>
          <p:nvPr/>
        </p:nvSpPr>
        <p:spPr>
          <a:xfrm>
            <a:off x="5560472" y="1074197"/>
            <a:ext cx="5854822" cy="1492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kern="0" dirty="0">
                <a:solidFill>
                  <a:srgbClr val="131F56"/>
                </a:solidFill>
              </a:rPr>
              <a:t>Embedded reports and analytics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131F56"/>
                </a:solidFill>
              </a:rPr>
              <a:t>Real-Time Insights: data at your fingertips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131F56"/>
                </a:solidFill>
              </a:rPr>
              <a:t>Contextual Analytics: reports embedded where work happens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131F56"/>
                </a:solidFill>
              </a:rPr>
              <a:t>Interactive &amp; Visual: drill-downs and dashboards for deeper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295274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09C239F-D6C2-C9E7-19FB-1D7D8F5F02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200" y="106434"/>
            <a:ext cx="11734800" cy="492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Implementation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AE8DD-2EE8-024E-CA72-B3CDA06DCFB2}"/>
              </a:ext>
            </a:extLst>
          </p:cNvPr>
          <p:cNvSpPr txBox="1"/>
          <p:nvPr/>
        </p:nvSpPr>
        <p:spPr>
          <a:xfrm>
            <a:off x="271272" y="1079235"/>
            <a:ext cx="11649456" cy="5057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131F56"/>
                </a:solidFill>
              </a:rPr>
              <a:t>Phased implementation starting with core USAS/TINS functionality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kern="0">
                <a:solidFill>
                  <a:srgbClr val="131F56"/>
                </a:solidFill>
              </a:rPr>
              <a:t>Support for existing interfaces alongside development</a:t>
            </a:r>
            <a:r>
              <a:rPr lang="en-US" sz="2000" b="1" kern="0" dirty="0">
                <a:solidFill>
                  <a:srgbClr val="131F56"/>
                </a:solidFill>
              </a:rPr>
              <a:t> of APIs for modern system integration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131F56"/>
                </a:solidFill>
              </a:rPr>
              <a:t>Comprehensive testing and security protocols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131F56"/>
                </a:solidFill>
              </a:rPr>
              <a:t>Vendor-provided technical training and support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131F56"/>
                </a:solidFill>
              </a:rPr>
              <a:t>Service Level Agreements for ongoing maintenance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131F56"/>
                </a:solidFill>
              </a:rPr>
              <a:t>Post Implementation Vision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31F56"/>
                </a:solidFill>
              </a:rPr>
              <a:t>Ongoing Training Opportunities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31F56"/>
                </a:solidFill>
              </a:rPr>
              <a:t>Communication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31F56"/>
                </a:solidFill>
              </a:rPr>
              <a:t>Support Structure</a:t>
            </a:r>
          </a:p>
          <a:p>
            <a:pPr>
              <a:spcAft>
                <a:spcPts val="600"/>
              </a:spcAft>
            </a:pPr>
            <a:endParaRPr lang="en-US" b="1" kern="0" dirty="0">
              <a:solidFill>
                <a:srgbClr val="131F56"/>
              </a:solidFill>
            </a:endParaRPr>
          </a:p>
          <a:p>
            <a:pPr>
              <a:spcAft>
                <a:spcPts val="600"/>
              </a:spcAft>
            </a:pPr>
            <a:endParaRPr lang="en-US" b="1" kern="0" dirty="0">
              <a:solidFill>
                <a:srgbClr val="131F56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131F56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131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21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217779-29E3-1F44-C008-A750103B79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1376" y="2962870"/>
            <a:ext cx="10229248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3F49CA-3C7B-1EFB-282B-8B519D9A85DE}"/>
              </a:ext>
            </a:extLst>
          </p:cNvPr>
          <p:cNvSpPr txBox="1"/>
          <p:nvPr/>
        </p:nvSpPr>
        <p:spPr>
          <a:xfrm>
            <a:off x="1533224" y="5294345"/>
            <a:ext cx="9677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Chelsa Vinklarek		               Chelsa.Vinklarek@cpa.texas.gov</a:t>
            </a:r>
          </a:p>
          <a:p>
            <a:r>
              <a:rPr lang="en-US" sz="2800" dirty="0">
                <a:solidFill>
                  <a:schemeClr val="bg1"/>
                </a:solidFill>
              </a:rPr>
              <a:t>Clarisse Roquemore                  Clarisse.Roquemore@cpa.texas.gov</a:t>
            </a:r>
          </a:p>
        </p:txBody>
      </p:sp>
    </p:spTree>
    <p:extLst>
      <p:ext uri="{BB962C8B-B14F-4D97-AF65-F5344CB8AC3E}">
        <p14:creationId xmlns:p14="http://schemas.microsoft.com/office/powerpoint/2010/main" val="379077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759A64-F350-4713-A423-63BBADCE33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1376" y="2962870"/>
            <a:ext cx="10229248" cy="25853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Current Maintenance </a:t>
            </a:r>
            <a:b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</a:b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&amp; </a:t>
            </a:r>
            <a:b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</a:b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Upgrades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039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674AC8B-08E5-F238-2EDF-5382C9BC6B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200" y="113475"/>
            <a:ext cx="11103863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CAPPS Roadmap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E6A2C6-75D9-2470-29FD-41072F207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48" y="1005947"/>
            <a:ext cx="11103864" cy="53511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190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F0A3D695-FC9A-65B1-B793-62AB07CC19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200" y="93008"/>
            <a:ext cx="11011684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Data Masking Phase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9330F9-2EA6-923C-3AA6-A9DC21D82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09" y="887239"/>
            <a:ext cx="6427094" cy="5450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00C21E-08E6-AC2D-1A19-F7378EEBF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627" y="1665838"/>
            <a:ext cx="5472373" cy="38748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055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F0A3D695-FC9A-65B1-B793-62AB07CC19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200" y="93008"/>
            <a:ext cx="11011684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Prior State Service Phase II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E9F5E-ABCF-07A8-9645-920D30CE1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53" y="1145334"/>
            <a:ext cx="10182131" cy="4833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621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F0A3D695-FC9A-65B1-B793-62AB07CC19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200" y="93008"/>
            <a:ext cx="11011684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Agency Direct Data Access - ADDA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E7218-F321-C1DB-159A-0D7CB49AB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642" y="1186004"/>
            <a:ext cx="8903613" cy="5156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992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759A64-F350-4713-A423-63BBADCE33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1376" y="2962870"/>
            <a:ext cx="10229248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CAPPS STARR Update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77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09C239F-D6C2-C9E7-19FB-1D7D8F5F02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200" y="106434"/>
            <a:ext cx="11734800" cy="492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CPA Fiscal Management CAPPS ERP 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AE8DD-2EE8-024E-CA72-B3CDA06DCFB2}"/>
              </a:ext>
            </a:extLst>
          </p:cNvPr>
          <p:cNvSpPr txBox="1"/>
          <p:nvPr/>
        </p:nvSpPr>
        <p:spPr>
          <a:xfrm>
            <a:off x="271272" y="1079235"/>
            <a:ext cx="11649456" cy="4539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kern="0" dirty="0">
                <a:solidFill>
                  <a:srgbClr val="131F56"/>
                </a:solidFill>
              </a:rPr>
              <a:t>CAPPS is already more than Peoplesoft. </a:t>
            </a:r>
            <a:r>
              <a:rPr lang="en-US" sz="2000" kern="0" dirty="0">
                <a:solidFill>
                  <a:srgbClr val="131F56"/>
                </a:solidFill>
              </a:rPr>
              <a:t>It is the name for the Comptroller's ERP systems. The procured solution and its functionality will be part of the larger ERP.</a:t>
            </a:r>
          </a:p>
          <a:p>
            <a:pPr>
              <a:spcAft>
                <a:spcPts val="600"/>
              </a:spcAft>
            </a:pPr>
            <a:endParaRPr lang="en-US" sz="2000" b="1" kern="0" dirty="0">
              <a:solidFill>
                <a:srgbClr val="131F56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b="1" kern="0" dirty="0">
                <a:solidFill>
                  <a:srgbClr val="131F56"/>
                </a:solidFill>
              </a:rPr>
              <a:t>The goal is to implement a solution that provides the usability and comprehensive functionality required to perform all required functions with limited customizations.</a:t>
            </a:r>
          </a:p>
          <a:p>
            <a:pPr>
              <a:spcAft>
                <a:spcPts val="600"/>
              </a:spcAft>
            </a:pPr>
            <a:endParaRPr lang="en-US" sz="2000" b="1" kern="0" dirty="0">
              <a:solidFill>
                <a:srgbClr val="131F56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b="1" kern="0" dirty="0">
                <a:solidFill>
                  <a:srgbClr val="131F56"/>
                </a:solidFill>
              </a:rPr>
              <a:t>CPA solicited for a SaaS solution: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31F56"/>
                </a:solidFill>
              </a:rPr>
              <a:t>SaaS stands for software as a service, which means software is hosted by a third-party provider and delivered to customers over the internet as a service.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31F56"/>
                </a:solidFill>
              </a:rPr>
              <a:t>The SaaS delivery model is enabled by a multitenant architecture, where a service provider can distribute multiple versions of the same software from a single physical server.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31F56"/>
                </a:solidFill>
              </a:rPr>
              <a:t>Each user has its own version of the application, with the associated customizations, data, and access controls, but from a shared code base that is patched, updated, and maintained centrally.</a:t>
            </a:r>
          </a:p>
        </p:txBody>
      </p:sp>
    </p:spTree>
    <p:extLst>
      <p:ext uri="{BB962C8B-B14F-4D97-AF65-F5344CB8AC3E}">
        <p14:creationId xmlns:p14="http://schemas.microsoft.com/office/powerpoint/2010/main" val="228194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09C239F-D6C2-C9E7-19FB-1D7D8F5F02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200" y="106434"/>
            <a:ext cx="11734800" cy="492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CPA Fiscal Management CAPPS ERP 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AE8DD-2EE8-024E-CA72-B3CDA06DCFB2}"/>
              </a:ext>
            </a:extLst>
          </p:cNvPr>
          <p:cNvSpPr txBox="1"/>
          <p:nvPr/>
        </p:nvSpPr>
        <p:spPr>
          <a:xfrm>
            <a:off x="271272" y="1079235"/>
            <a:ext cx="11649456" cy="3431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131F56"/>
                </a:solidFill>
              </a:rPr>
              <a:t>The Statewide Fiscal Systems (SFS) and Statewide Fiscal Oversight (SFO) Departments of CPA’s Fiscal Management division partnered </a:t>
            </a:r>
            <a:r>
              <a:rPr lang="en-US" sz="2000" kern="0" dirty="0">
                <a:solidFill>
                  <a:srgbClr val="131F56"/>
                </a:solidFill>
              </a:rPr>
              <a:t>to reach the best business choices to secure our systems, ensure the integrity of our data, and provide the best user experience possible.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kern="0" dirty="0">
              <a:solidFill>
                <a:srgbClr val="131F56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131F56"/>
                </a:solidFill>
              </a:rPr>
              <a:t>The original ERP legislative mandate is in full effect. </a:t>
            </a:r>
            <a:r>
              <a:rPr lang="en-US" sz="2000" kern="0" dirty="0">
                <a:solidFill>
                  <a:srgbClr val="131F56"/>
                </a:solidFill>
              </a:rPr>
              <a:t>Any solution chosen does not deviate from the goal of “a single set of books”.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kern="0" dirty="0">
              <a:solidFill>
                <a:srgbClr val="131F56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131F56"/>
                </a:solidFill>
              </a:rPr>
              <a:t>The expectation is that transactions flow seamlessly </a:t>
            </a:r>
            <a:r>
              <a:rPr lang="en-US" sz="2000" kern="0" dirty="0">
                <a:solidFill>
                  <a:srgbClr val="131F56"/>
                </a:solidFill>
              </a:rPr>
              <a:t>regardless of how many behind the scene products are required to accomplish all requirements.</a:t>
            </a:r>
          </a:p>
          <a:p>
            <a:pPr marL="60325">
              <a:spcAft>
                <a:spcPts val="600"/>
              </a:spcAft>
            </a:pPr>
            <a:endParaRPr lang="en-US" b="1" kern="0" dirty="0">
              <a:solidFill>
                <a:srgbClr val="131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385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df4418be-79f2-4d8d-aaa4-77ee9b2ce9d8" xsi:nil="true"/>
    <lcf76f155ced4ddcb4097134ff3c332f xmlns="df4418be-79f2-4d8d-aaa4-77ee9b2ce9d8">
      <Terms xmlns="http://schemas.microsoft.com/office/infopath/2007/PartnerControls"/>
    </lcf76f155ced4ddcb4097134ff3c332f>
    <TaxCatchAll xmlns="6b602d8b-5140-42c2-b975-f9c170124c9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it Collaboration Document" ma:contentTypeID="0x0101007A60771C5753A247A9E629B69FD0F51E09006E7EE60659301B44ABD994B718EF0F1E" ma:contentTypeVersion="20" ma:contentTypeDescription="Create a new document." ma:contentTypeScope="" ma:versionID="050b8aced810cb3a37400154ff116ab8">
  <xsd:schema xmlns:xsd="http://www.w3.org/2001/XMLSchema" xmlns:xs="http://www.w3.org/2001/XMLSchema" xmlns:p="http://schemas.microsoft.com/office/2006/metadata/properties" xmlns:ns2="df4418be-79f2-4d8d-aaa4-77ee9b2ce9d8" xmlns:ns3="6b602d8b-5140-42c2-b975-f9c170124c91" targetNamespace="http://schemas.microsoft.com/office/2006/metadata/properties" ma:root="true" ma:fieldsID="90f2fd997c1f46e5942c10c89c50e596" ns2:_="" ns3:_="">
    <xsd:import namespace="df4418be-79f2-4d8d-aaa4-77ee9b2ce9d8"/>
    <xsd:import namespace="6b602d8b-5140-42c2-b975-f9c170124c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Note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418be-79f2-4d8d-aaa4-77ee9b2ce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b8b33ce-f9d1-42dd-af72-61acb746de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02d8b-5140-42c2-b975-f9c170124c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10bbeea-798d-4a49-a644-6237b28b1b29}" ma:internalName="TaxCatchAll" ma:showField="CatchAllData" ma:web="6b602d8b-5140-42c2-b975-f9c170124c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3997A7-7536-40A1-B045-594CFCD965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2755AF-87E1-4A9F-9902-A079A2EF7E0E}">
  <ds:schemaRefs>
    <ds:schemaRef ds:uri="http://purl.org/dc/elements/1.1/"/>
    <ds:schemaRef ds:uri="df4418be-79f2-4d8d-aaa4-77ee9b2ce9d8"/>
    <ds:schemaRef ds:uri="http://purl.org/dc/terms/"/>
    <ds:schemaRef ds:uri="6b602d8b-5140-42c2-b975-f9c170124c91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94DFEF0-A9F3-476D-94D6-351BBCBCF9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4418be-79f2-4d8d-aaa4-77ee9b2ce9d8"/>
    <ds:schemaRef ds:uri="6b602d8b-5140-42c2-b975-f9c170124c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20d33d7-bbe4-47b8-a5ad-6a3992657a09}" enabled="1" method="Privileged" siteId="{b9fec68c-c92d-461e-9a97-3d03a0f18b82}" contentBits="3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715</Words>
  <Application>Microsoft Office PowerPoint</Application>
  <PresentationFormat>Widescreen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Lucida Handwriting</vt:lpstr>
      <vt:lpstr>Office Theme</vt:lpstr>
      <vt:lpstr>1_Office Theme</vt:lpstr>
      <vt:lpstr>CAPPS ERP Update</vt:lpstr>
      <vt:lpstr>Current Maintenance  &amp;  Upgrades</vt:lpstr>
      <vt:lpstr>CAPPS Roadmap</vt:lpstr>
      <vt:lpstr>Data Masking Phase II</vt:lpstr>
      <vt:lpstr>Prior State Service Phase II</vt:lpstr>
      <vt:lpstr>Agency Direct Data Access - ADDA</vt:lpstr>
      <vt:lpstr>CAPPS STARR Update</vt:lpstr>
      <vt:lpstr>CPA Fiscal Management CAPPS ERP Vision</vt:lpstr>
      <vt:lpstr>CPA Fiscal Management CAPPS ERP Vision</vt:lpstr>
      <vt:lpstr>CAPPS STARR Timeline &amp; Accomplishments</vt:lpstr>
      <vt:lpstr>CAPPS STARR Vendor</vt:lpstr>
      <vt:lpstr>CGI Advantage – Core Financial Functions</vt:lpstr>
      <vt:lpstr>PowerPoint Presentation</vt:lpstr>
      <vt:lpstr>Modern, Intuitive User Experience</vt:lpstr>
      <vt:lpstr>Modern, Intuitive User Experience</vt:lpstr>
      <vt:lpstr>Modern, Intuitive User Experience</vt:lpstr>
      <vt:lpstr>PowerPoint Presentation</vt:lpstr>
      <vt:lpstr>Implementation Approach</vt:lpstr>
      <vt:lpstr>Thank You!</vt:lpstr>
    </vt:vector>
  </TitlesOfParts>
  <Company>CPA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CAPPS Steering Committee Meeting Presentation — July 8, 2025</dc:title>
  <dc:creator>Texas Comptroller of Public Accounts</dc:creator>
  <cp:lastModifiedBy>Oliver, Louise S</cp:lastModifiedBy>
  <cp:revision>50</cp:revision>
  <dcterms:created xsi:type="dcterms:W3CDTF">2024-09-03T21:18:10Z</dcterms:created>
  <dcterms:modified xsi:type="dcterms:W3CDTF">2025-07-09T20:03:06Z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Theme:3\1_Office Theme:3</vt:lpwstr>
  </property>
  <property fmtid="{D5CDD505-2E9C-101B-9397-08002B2CF9AE}" pid="3" name="ClassificationContentMarkingFooterText">
    <vt:lpwstr>Confidential</vt:lpwstr>
  </property>
  <property fmtid="{D5CDD505-2E9C-101B-9397-08002B2CF9AE}" pid="4" name="ContentTypeId">
    <vt:lpwstr>0x0101007A60771C5753A247A9E629B69FD0F51E09006E7EE60659301B44ABD994B718EF0F1E</vt:lpwstr>
  </property>
  <property fmtid="{D5CDD505-2E9C-101B-9397-08002B2CF9AE}" pid="5" name="MediaServiceImageTags">
    <vt:lpwstr/>
  </property>
</Properties>
</file>