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6858000" cx="12192000"/>
  <p:notesSz cx="6858000" cy="9144000"/>
  <p:embeddedFontLst>
    <p:embeddedFont>
      <p:font typeface="Raleway"/>
      <p:regular r:id="rId15"/>
      <p:bold r:id="rId16"/>
      <p:italic r:id="rId17"/>
      <p:boldItalic r:id="rId18"/>
    </p:embeddedFont>
    <p:embeddedFont>
      <p:font typeface="Roboto"/>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3" roundtripDataSignature="AMtx7miPgMjomUxxvDbOUWrM5iDYMIBY2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8CC6519-E724-458B-9DCB-A3C4E58612C9}">
  <a:tblStyle styleId="{C8CC6519-E724-458B-9DCB-A3C4E58612C9}" styleName="Table_0">
    <a:wholeTbl>
      <a:tcTxStyle b="off" i="off">
        <a:font>
          <a:latin typeface="Raleway"/>
          <a:ea typeface="Raleway"/>
          <a:cs typeface="Raleway"/>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7E8"/>
          </a:solidFill>
        </a:fill>
      </a:tcStyle>
    </a:wholeTbl>
    <a:band1H>
      <a:tcTxStyle/>
      <a:tcStyle>
        <a:fill>
          <a:solidFill>
            <a:srgbClr val="CBCCCD"/>
          </a:solidFill>
        </a:fill>
      </a:tcStyle>
    </a:band1H>
    <a:band2H>
      <a:tcTxStyle/>
    </a:band2H>
    <a:band1V>
      <a:tcTxStyle/>
      <a:tcStyle>
        <a:fill>
          <a:solidFill>
            <a:srgbClr val="CBCCCD"/>
          </a:solidFill>
        </a:fill>
      </a:tcStyle>
    </a:band1V>
    <a:band2V>
      <a:tcTxStyle/>
    </a:band2V>
    <a:lastCol>
      <a:tcTxStyle b="on" i="off">
        <a:font>
          <a:latin typeface="Raleway"/>
          <a:ea typeface="Raleway"/>
          <a:cs typeface="Raleway"/>
        </a:font>
        <a:schemeClr val="lt1"/>
      </a:tcTxStyle>
      <a:tcStyle>
        <a:fill>
          <a:solidFill>
            <a:schemeClr val="accent1"/>
          </a:solidFill>
        </a:fill>
      </a:tcStyle>
    </a:lastCol>
    <a:firstCol>
      <a:tcTxStyle b="on" i="off">
        <a:font>
          <a:latin typeface="Raleway"/>
          <a:ea typeface="Raleway"/>
          <a:cs typeface="Raleway"/>
        </a:font>
        <a:schemeClr val="lt1"/>
      </a:tcTxStyle>
      <a:tcStyle>
        <a:fill>
          <a:solidFill>
            <a:schemeClr val="accent1"/>
          </a:solidFill>
        </a:fill>
      </a:tcStyle>
    </a:firstCol>
    <a:lastRow>
      <a:tcTxStyle b="on" i="off">
        <a:font>
          <a:latin typeface="Raleway"/>
          <a:ea typeface="Raleway"/>
          <a:cs typeface="Raleway"/>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Raleway"/>
          <a:ea typeface="Raleway"/>
          <a:cs typeface="Raleway"/>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11" Type="http://schemas.openxmlformats.org/officeDocument/2006/relationships/slide" Target="slides/slide6.xml"/><Relationship Id="rId22" Type="http://schemas.openxmlformats.org/officeDocument/2006/relationships/font" Target="fonts/Roboto-boldItalic.fntdata"/><Relationship Id="rId10" Type="http://schemas.openxmlformats.org/officeDocument/2006/relationships/slide" Target="slides/slide5.xml"/><Relationship Id="rId21" Type="http://schemas.openxmlformats.org/officeDocument/2006/relationships/font" Target="fonts/Roboto-italic.fntdata"/><Relationship Id="rId13" Type="http://schemas.openxmlformats.org/officeDocument/2006/relationships/slide" Target="slides/slide8.xml"/><Relationship Id="rId12" Type="http://schemas.openxmlformats.org/officeDocument/2006/relationships/slide" Target="slides/slide7.xml"/><Relationship Id="rId23" Type="http://customschemas.google.com/relationships/presentationmetadata" Target="meta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aleway-regular.fntdata"/><Relationship Id="rId14" Type="http://schemas.openxmlformats.org/officeDocument/2006/relationships/slide" Target="slides/slide9.xml"/><Relationship Id="rId17" Type="http://schemas.openxmlformats.org/officeDocument/2006/relationships/font" Target="fonts/Raleway-italic.fntdata"/><Relationship Id="rId16" Type="http://schemas.openxmlformats.org/officeDocument/2006/relationships/font" Target="fonts/Raleway-bold.fntdata"/><Relationship Id="rId5" Type="http://schemas.openxmlformats.org/officeDocument/2006/relationships/notesMaster" Target="notesMasters/notesMaster1.xml"/><Relationship Id="rId19" Type="http://schemas.openxmlformats.org/officeDocument/2006/relationships/font" Target="fonts/Roboto-regular.fntdata"/><Relationship Id="rId6" Type="http://schemas.openxmlformats.org/officeDocument/2006/relationships/slide" Target="slides/slide1.xml"/><Relationship Id="rId18" Type="http://schemas.openxmlformats.org/officeDocument/2006/relationships/font" Target="fonts/Raleway-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AI-generated content may be incorrect.</a:t>
            </a:r>
            <a:br>
              <a:rPr lang="en-US"/>
            </a:br>
            <a:br>
              <a:rPr lang="en-US"/>
            </a:br>
            <a:r>
              <a:rPr lang="en-US"/>
              <a:t>---</a:t>
            </a:r>
            <a:br>
              <a:rPr lang="en-US"/>
            </a:br>
            <a:br>
              <a:rPr lang="en-US"/>
            </a:br>
            <a:br>
              <a:rPr lang="en-US"/>
            </a:br>
            <a:endParaRPr/>
          </a:p>
        </p:txBody>
      </p:sp>
      <p:sp>
        <p:nvSpPr>
          <p:cNvPr id="123" name="Google Shape;123;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br>
              <a:rPr lang="en-US"/>
            </a:br>
            <a:r>
              <a:rPr lang="en-US"/>
              <a:t>The workshop begins by introducing the concept of leadership as a multifaceted role where individuals often wear different hats—sometimes acting as a boss, other times as a coach or advisor. This opening sets the tone for understanding that leadership is dynamic and requires adaptability. The facilitator shares a personal story about realizing that team members have diverse needs and skills, emphasizing the importance of tailoring leadership approaches. This context helps participants appreciate that their own experiences, including past mistakes, can become valuable tools for mentoring and guiding others. By framing the session around the idea that rookie mistakes are not failures but opportunities for growth, the introduction encourages participants to engage openly and reflectively throughout the workshop.</a:t>
            </a:r>
            <a:endParaRPr/>
          </a:p>
        </p:txBody>
      </p:sp>
      <p:sp>
        <p:nvSpPr>
          <p:cNvPr id="131" name="Google Shape;131;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br>
              <a:rPr lang="en-US"/>
            </a:br>
            <a:r>
              <a:rPr lang="en-US"/>
              <a:t>Participants engage in a Think-Pair-Share activity designed to help them reflect on a specific skill, knowledge, or insight they lacked early in their careers. They first think individually about one missing skill, then pair up to discuss and reframe it as a mentoring opportunity for junior team members. For example, someone who lacked P&amp;L literacy might decide to mentor others by organizing quarterly finance reviews. This activity encourages participants to recognize the value of their growth journey and identify actionable ways to support others. It also promotes collaboration and helps leaders articulate how their experiences can shape future development within their teams.</a:t>
            </a:r>
            <a:endParaRPr/>
          </a:p>
        </p:txBody>
      </p:sp>
      <p:sp>
        <p:nvSpPr>
          <p:cNvPr id="139" name="Google Shape;13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br>
              <a:rPr lang="en-US"/>
            </a:br>
            <a:r>
              <a:rPr lang="en-US"/>
              <a:t>This section introduces practical strategies for effective mentorship. Leaders are advised to set clear learning goals with young professionals, aligning short-term objectives with long-term career aspirations. Regular check-ins focused on growth, rather than task completion, are recommended to foster development. Encouragement and reflective questioning are key components, as they help mentees think critically and connect experiences to future goals. Additionally, leaders should gradually release responsibility for projects, allowing mentees to build confidence and leadership skills. These methods create a structured environment where mistakes are viewed as learning opportunities, reinforcing the workshop's theme of turning challenges into growth.</a:t>
            </a:r>
            <a:endParaRPr/>
          </a:p>
        </p:txBody>
      </p:sp>
      <p:sp>
        <p:nvSpPr>
          <p:cNvPr id="147" name="Google Shape;147;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br>
              <a:rPr lang="en-US"/>
            </a:br>
            <a:r>
              <a:rPr lang="en-US"/>
              <a:t>Participants explore common challenges in balancing mentorship with leadership responsibilities. Examples include setting boundaries between being a boss and a mentor, and encouraging growth without disrupting productivity. Strategies such as using the 'Hat Signal' to clarify roles and assigning low-risk projects for skill development are discussed. The activity includes a collaborative component where participants identify their own challenges and brainstorm solutions with peers. This exercise reinforces the idea that mentorship is a strategic investment and equips leaders with practical tools to overcome obstacles in creating a supportive learning environment.</a:t>
            </a:r>
            <a:endParaRPr/>
          </a:p>
        </p:txBody>
      </p:sp>
      <p:sp>
        <p:nvSpPr>
          <p:cNvPr id="155" name="Google Shape;155;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3ae1e5ba213_0_5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3ae1e5ba213_0_50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g3ae1e5ba213_0_50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br>
              <a:rPr lang="en-US"/>
            </a:br>
            <a:r>
              <a:rPr lang="en-US"/>
              <a:t>Reflective questions are powerful tools for mentorship because they encourage critical thinking and connect past experiences to future goals. This activity guides participants in creating open-ended questions tailored to individual learning opportunities. Good reflective questions promote growth, understanding, and self-awareness. Participants are prompted to develop questions in key performance areas such as collaboration, project management, and leadership. By crafting these questions, leaders enhance their ability to facilitate meaningful conversations that drive professional development and foster a culture of continuous improvement.</a:t>
            </a:r>
            <a:endParaRPr/>
          </a:p>
        </p:txBody>
      </p:sp>
      <p:sp>
        <p:nvSpPr>
          <p:cNvPr id="170" name="Google Shape;170;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br>
              <a:rPr lang="en-US"/>
            </a:br>
            <a:r>
              <a:rPr lang="en-US"/>
              <a:t>The workshop concludes by reinforcing the central theme: rookie mistakes are not setbacks but opportunities for growth and mentorship. Leaders are encouraged to reflect on how they became proficient in the skills they once lacked and identify the actions that made those improvements stick. This closing discussion helps participants internalize the value of their experiences and commit to applying the strategies learned during the session. By embracing vulnerability and sharing their development journey, leaders can create a culture of trust and continuous learning within their organizations.</a:t>
            </a:r>
            <a:endParaRPr/>
          </a:p>
        </p:txBody>
      </p:sp>
      <p:sp>
        <p:nvSpPr>
          <p:cNvPr id="177" name="Google Shape;177;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3ae1e5ba213_0_4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3ae1e5ba213_0_49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g3ae1e5ba213_0_49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3" name="Shape 13"/>
        <p:cNvGrpSpPr/>
        <p:nvPr/>
      </p:nvGrpSpPr>
      <p:grpSpPr>
        <a:xfrm>
          <a:off x="0" y="0"/>
          <a:ext cx="0" cy="0"/>
          <a:chOff x="0" y="0"/>
          <a:chExt cx="0" cy="0"/>
        </a:xfrm>
      </p:grpSpPr>
      <p:grpSp>
        <p:nvGrpSpPr>
          <p:cNvPr id="14" name="Google Shape;14;g3ae1e5ba213_0_392"/>
          <p:cNvGrpSpPr/>
          <p:nvPr/>
        </p:nvGrpSpPr>
        <p:grpSpPr>
          <a:xfrm>
            <a:off x="8130968" y="7"/>
            <a:ext cx="4060732" cy="2707359"/>
            <a:chOff x="6098378" y="5"/>
            <a:chExt cx="3045625" cy="2030570"/>
          </a:xfrm>
        </p:grpSpPr>
        <p:sp>
          <p:nvSpPr>
            <p:cNvPr id="15" name="Google Shape;15;g3ae1e5ba213_0_392"/>
            <p:cNvSpPr/>
            <p:nvPr/>
          </p:nvSpPr>
          <p:spPr>
            <a:xfrm>
              <a:off x="8128803" y="16"/>
              <a:ext cx="1015200" cy="10152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 name="Google Shape;16;g3ae1e5ba213_0_392"/>
            <p:cNvSpPr/>
            <p:nvPr/>
          </p:nvSpPr>
          <p:spPr>
            <a:xfrm flipH="1">
              <a:off x="7113463" y="5"/>
              <a:ext cx="1015200" cy="1015200"/>
            </a:xfrm>
            <a:prstGeom prst="rtTriangle">
              <a:avLst/>
            </a:pr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 name="Google Shape;17;g3ae1e5ba213_0_392"/>
            <p:cNvSpPr/>
            <p:nvPr/>
          </p:nvSpPr>
          <p:spPr>
            <a:xfrm flipH="1" rot="10800000">
              <a:off x="7113588" y="107"/>
              <a:ext cx="1015200" cy="1015200"/>
            </a:xfrm>
            <a:prstGeom prst="rtTriangle">
              <a:avLst/>
            </a:pr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 name="Google Shape;18;g3ae1e5ba213_0_392"/>
            <p:cNvSpPr/>
            <p:nvPr/>
          </p:nvSpPr>
          <p:spPr>
            <a:xfrm rot="10800000">
              <a:off x="6098378" y="97"/>
              <a:ext cx="1015200" cy="1015200"/>
            </a:xfrm>
            <a:prstGeom prst="rtTriangle">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 name="Google Shape;19;g3ae1e5ba213_0_392"/>
            <p:cNvSpPr/>
            <p:nvPr/>
          </p:nvSpPr>
          <p:spPr>
            <a:xfrm rot="10800000">
              <a:off x="8128789" y="1015375"/>
              <a:ext cx="1015200" cy="1015200"/>
            </a:xfrm>
            <a:prstGeom prst="rtTriangle">
              <a:avLst/>
            </a:pr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0" name="Google Shape;20;g3ae1e5ba213_0_392"/>
          <p:cNvSpPr txBox="1"/>
          <p:nvPr>
            <p:ph type="ctrTitle"/>
          </p:nvPr>
        </p:nvSpPr>
        <p:spPr>
          <a:xfrm>
            <a:off x="797467" y="2366963"/>
            <a:ext cx="10962900" cy="1118400"/>
          </a:xfrm>
          <a:prstGeom prst="rect">
            <a:avLst/>
          </a:prstGeom>
        </p:spPr>
        <p:txBody>
          <a:bodyPr anchorCtr="0" anchor="b" bIns="121900" lIns="121900" spcFirstLastPara="1" rIns="121900" wrap="square" tIns="121900">
            <a:normAutofit/>
          </a:bodyPr>
          <a:lstStyle>
            <a:lvl1pPr lvl="0">
              <a:spcBef>
                <a:spcPts val="0"/>
              </a:spcBef>
              <a:spcAft>
                <a:spcPts val="0"/>
              </a:spcAft>
              <a:buClr>
                <a:schemeClr val="lt1"/>
              </a:buClr>
              <a:buSzPts val="5600"/>
              <a:buNone/>
              <a:defRPr sz="5600">
                <a:solidFill>
                  <a:schemeClr val="lt1"/>
                </a:solidFill>
              </a:defRPr>
            </a:lvl1pPr>
            <a:lvl2pPr lvl="1">
              <a:spcBef>
                <a:spcPts val="0"/>
              </a:spcBef>
              <a:spcAft>
                <a:spcPts val="0"/>
              </a:spcAft>
              <a:buClr>
                <a:schemeClr val="lt1"/>
              </a:buClr>
              <a:buSzPts val="5600"/>
              <a:buNone/>
              <a:defRPr sz="5600">
                <a:solidFill>
                  <a:schemeClr val="lt1"/>
                </a:solidFill>
              </a:defRPr>
            </a:lvl2pPr>
            <a:lvl3pPr lvl="2">
              <a:spcBef>
                <a:spcPts val="0"/>
              </a:spcBef>
              <a:spcAft>
                <a:spcPts val="0"/>
              </a:spcAft>
              <a:buClr>
                <a:schemeClr val="lt1"/>
              </a:buClr>
              <a:buSzPts val="5600"/>
              <a:buNone/>
              <a:defRPr sz="5600">
                <a:solidFill>
                  <a:schemeClr val="lt1"/>
                </a:solidFill>
              </a:defRPr>
            </a:lvl3pPr>
            <a:lvl4pPr lvl="3">
              <a:spcBef>
                <a:spcPts val="0"/>
              </a:spcBef>
              <a:spcAft>
                <a:spcPts val="0"/>
              </a:spcAft>
              <a:buClr>
                <a:schemeClr val="lt1"/>
              </a:buClr>
              <a:buSzPts val="5600"/>
              <a:buNone/>
              <a:defRPr sz="5600">
                <a:solidFill>
                  <a:schemeClr val="lt1"/>
                </a:solidFill>
              </a:defRPr>
            </a:lvl4pPr>
            <a:lvl5pPr lvl="4">
              <a:spcBef>
                <a:spcPts val="0"/>
              </a:spcBef>
              <a:spcAft>
                <a:spcPts val="0"/>
              </a:spcAft>
              <a:buClr>
                <a:schemeClr val="lt1"/>
              </a:buClr>
              <a:buSzPts val="5600"/>
              <a:buNone/>
              <a:defRPr sz="5600">
                <a:solidFill>
                  <a:schemeClr val="lt1"/>
                </a:solidFill>
              </a:defRPr>
            </a:lvl5pPr>
            <a:lvl6pPr lvl="5">
              <a:spcBef>
                <a:spcPts val="0"/>
              </a:spcBef>
              <a:spcAft>
                <a:spcPts val="0"/>
              </a:spcAft>
              <a:buClr>
                <a:schemeClr val="lt1"/>
              </a:buClr>
              <a:buSzPts val="5600"/>
              <a:buNone/>
              <a:defRPr sz="5600">
                <a:solidFill>
                  <a:schemeClr val="lt1"/>
                </a:solidFill>
              </a:defRPr>
            </a:lvl6pPr>
            <a:lvl7pPr lvl="6">
              <a:spcBef>
                <a:spcPts val="0"/>
              </a:spcBef>
              <a:spcAft>
                <a:spcPts val="0"/>
              </a:spcAft>
              <a:buClr>
                <a:schemeClr val="lt1"/>
              </a:buClr>
              <a:buSzPts val="5600"/>
              <a:buNone/>
              <a:defRPr sz="5600">
                <a:solidFill>
                  <a:schemeClr val="lt1"/>
                </a:solidFill>
              </a:defRPr>
            </a:lvl7pPr>
            <a:lvl8pPr lvl="7">
              <a:spcBef>
                <a:spcPts val="0"/>
              </a:spcBef>
              <a:spcAft>
                <a:spcPts val="0"/>
              </a:spcAft>
              <a:buClr>
                <a:schemeClr val="lt1"/>
              </a:buClr>
              <a:buSzPts val="5600"/>
              <a:buNone/>
              <a:defRPr sz="5600">
                <a:solidFill>
                  <a:schemeClr val="lt1"/>
                </a:solidFill>
              </a:defRPr>
            </a:lvl8pPr>
            <a:lvl9pPr lvl="8">
              <a:spcBef>
                <a:spcPts val="0"/>
              </a:spcBef>
              <a:spcAft>
                <a:spcPts val="0"/>
              </a:spcAft>
              <a:buClr>
                <a:schemeClr val="lt1"/>
              </a:buClr>
              <a:buSzPts val="5600"/>
              <a:buNone/>
              <a:defRPr sz="5600">
                <a:solidFill>
                  <a:schemeClr val="lt1"/>
                </a:solidFill>
              </a:defRPr>
            </a:lvl9pPr>
          </a:lstStyle>
          <a:p/>
        </p:txBody>
      </p:sp>
      <p:sp>
        <p:nvSpPr>
          <p:cNvPr id="21" name="Google Shape;21;g3ae1e5ba213_0_392"/>
          <p:cNvSpPr txBox="1"/>
          <p:nvPr>
            <p:ph idx="1" type="subTitle"/>
          </p:nvPr>
        </p:nvSpPr>
        <p:spPr>
          <a:xfrm>
            <a:off x="797451" y="3621217"/>
            <a:ext cx="10962900" cy="577200"/>
          </a:xfrm>
          <a:prstGeom prst="rect">
            <a:avLst/>
          </a:prstGeom>
        </p:spPr>
        <p:txBody>
          <a:bodyPr anchorCtr="0" anchor="t" bIns="121900" lIns="121900" spcFirstLastPara="1" rIns="121900" wrap="square" tIns="121900">
            <a:normAutofit/>
          </a:bodyPr>
          <a:lstStyle>
            <a:lvl1pPr lvl="0">
              <a:lnSpc>
                <a:spcPct val="100000"/>
              </a:lnSpc>
              <a:spcBef>
                <a:spcPts val="0"/>
              </a:spcBef>
              <a:spcAft>
                <a:spcPts val="0"/>
              </a:spcAft>
              <a:buClr>
                <a:schemeClr val="lt1"/>
              </a:buClr>
              <a:buSzPts val="2800"/>
              <a:buNone/>
              <a:defRPr sz="2800">
                <a:solidFill>
                  <a:schemeClr val="lt1"/>
                </a:solidFill>
              </a:defRPr>
            </a:lvl1pPr>
            <a:lvl2pPr lvl="1">
              <a:lnSpc>
                <a:spcPct val="100000"/>
              </a:lnSpc>
              <a:spcBef>
                <a:spcPts val="0"/>
              </a:spcBef>
              <a:spcAft>
                <a:spcPts val="0"/>
              </a:spcAft>
              <a:buClr>
                <a:schemeClr val="lt1"/>
              </a:buClr>
              <a:buSzPts val="2800"/>
              <a:buNone/>
              <a:defRPr sz="2800">
                <a:solidFill>
                  <a:schemeClr val="lt1"/>
                </a:solidFill>
              </a:defRPr>
            </a:lvl2pPr>
            <a:lvl3pPr lvl="2">
              <a:lnSpc>
                <a:spcPct val="100000"/>
              </a:lnSpc>
              <a:spcBef>
                <a:spcPts val="0"/>
              </a:spcBef>
              <a:spcAft>
                <a:spcPts val="0"/>
              </a:spcAft>
              <a:buClr>
                <a:schemeClr val="lt1"/>
              </a:buClr>
              <a:buSzPts val="2800"/>
              <a:buNone/>
              <a:defRPr sz="2800">
                <a:solidFill>
                  <a:schemeClr val="lt1"/>
                </a:solidFill>
              </a:defRPr>
            </a:lvl3pPr>
            <a:lvl4pPr lvl="3">
              <a:lnSpc>
                <a:spcPct val="100000"/>
              </a:lnSpc>
              <a:spcBef>
                <a:spcPts val="0"/>
              </a:spcBef>
              <a:spcAft>
                <a:spcPts val="0"/>
              </a:spcAft>
              <a:buClr>
                <a:schemeClr val="lt1"/>
              </a:buClr>
              <a:buSzPts val="2800"/>
              <a:buNone/>
              <a:defRPr sz="2800">
                <a:solidFill>
                  <a:schemeClr val="lt1"/>
                </a:solidFill>
              </a:defRPr>
            </a:lvl4pPr>
            <a:lvl5pPr lvl="4">
              <a:lnSpc>
                <a:spcPct val="100000"/>
              </a:lnSpc>
              <a:spcBef>
                <a:spcPts val="0"/>
              </a:spcBef>
              <a:spcAft>
                <a:spcPts val="0"/>
              </a:spcAft>
              <a:buClr>
                <a:schemeClr val="lt1"/>
              </a:buClr>
              <a:buSzPts val="2800"/>
              <a:buNone/>
              <a:defRPr sz="2800">
                <a:solidFill>
                  <a:schemeClr val="lt1"/>
                </a:solidFill>
              </a:defRPr>
            </a:lvl5pPr>
            <a:lvl6pPr lvl="5">
              <a:lnSpc>
                <a:spcPct val="100000"/>
              </a:lnSpc>
              <a:spcBef>
                <a:spcPts val="0"/>
              </a:spcBef>
              <a:spcAft>
                <a:spcPts val="0"/>
              </a:spcAft>
              <a:buClr>
                <a:schemeClr val="lt1"/>
              </a:buClr>
              <a:buSzPts val="2800"/>
              <a:buNone/>
              <a:defRPr sz="2800">
                <a:solidFill>
                  <a:schemeClr val="lt1"/>
                </a:solidFill>
              </a:defRPr>
            </a:lvl6pPr>
            <a:lvl7pPr lvl="6">
              <a:lnSpc>
                <a:spcPct val="100000"/>
              </a:lnSpc>
              <a:spcBef>
                <a:spcPts val="0"/>
              </a:spcBef>
              <a:spcAft>
                <a:spcPts val="0"/>
              </a:spcAft>
              <a:buClr>
                <a:schemeClr val="lt1"/>
              </a:buClr>
              <a:buSzPts val="2800"/>
              <a:buNone/>
              <a:defRPr sz="2800">
                <a:solidFill>
                  <a:schemeClr val="lt1"/>
                </a:solidFill>
              </a:defRPr>
            </a:lvl7pPr>
            <a:lvl8pPr lvl="7">
              <a:lnSpc>
                <a:spcPct val="100000"/>
              </a:lnSpc>
              <a:spcBef>
                <a:spcPts val="0"/>
              </a:spcBef>
              <a:spcAft>
                <a:spcPts val="0"/>
              </a:spcAft>
              <a:buClr>
                <a:schemeClr val="lt1"/>
              </a:buClr>
              <a:buSzPts val="2800"/>
              <a:buNone/>
              <a:defRPr sz="2800">
                <a:solidFill>
                  <a:schemeClr val="lt1"/>
                </a:solidFill>
              </a:defRPr>
            </a:lvl8pPr>
            <a:lvl9pPr lvl="8">
              <a:lnSpc>
                <a:spcPct val="100000"/>
              </a:lnSpc>
              <a:spcBef>
                <a:spcPts val="0"/>
              </a:spcBef>
              <a:spcAft>
                <a:spcPts val="0"/>
              </a:spcAft>
              <a:buClr>
                <a:schemeClr val="lt1"/>
              </a:buClr>
              <a:buSzPts val="2800"/>
              <a:buNone/>
              <a:defRPr sz="2800">
                <a:solidFill>
                  <a:schemeClr val="lt1"/>
                </a:solidFill>
              </a:defRPr>
            </a:lvl9pPr>
          </a:lstStyle>
          <a:p/>
        </p:txBody>
      </p:sp>
      <p:sp>
        <p:nvSpPr>
          <p:cNvPr id="22" name="Google Shape;22;g3ae1e5ba213_0_392"/>
          <p:cNvSpPr txBox="1"/>
          <p:nvPr>
            <p:ph idx="12" type="sldNum"/>
          </p:nvPr>
        </p:nvSpPr>
        <p:spPr>
          <a:xfrm>
            <a:off x="11280575" y="6201587"/>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g3ae1e5ba213_0_452"/>
          <p:cNvGrpSpPr/>
          <p:nvPr/>
        </p:nvGrpSpPr>
        <p:grpSpPr>
          <a:xfrm>
            <a:off x="8130968" y="7"/>
            <a:ext cx="4060732" cy="2707359"/>
            <a:chOff x="6098378" y="5"/>
            <a:chExt cx="3045625" cy="2030570"/>
          </a:xfrm>
        </p:grpSpPr>
        <p:sp>
          <p:nvSpPr>
            <p:cNvPr id="75" name="Google Shape;75;g3ae1e5ba213_0_452"/>
            <p:cNvSpPr/>
            <p:nvPr/>
          </p:nvSpPr>
          <p:spPr>
            <a:xfrm>
              <a:off x="8128803" y="16"/>
              <a:ext cx="1015200" cy="10152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 name="Google Shape;76;g3ae1e5ba213_0_452"/>
            <p:cNvSpPr/>
            <p:nvPr/>
          </p:nvSpPr>
          <p:spPr>
            <a:xfrm flipH="1">
              <a:off x="7113463" y="5"/>
              <a:ext cx="1015200" cy="1015200"/>
            </a:xfrm>
            <a:prstGeom prst="rtTriangle">
              <a:avLst/>
            </a:pr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 name="Google Shape;77;g3ae1e5ba213_0_452"/>
            <p:cNvSpPr/>
            <p:nvPr/>
          </p:nvSpPr>
          <p:spPr>
            <a:xfrm flipH="1" rot="10800000">
              <a:off x="7113588" y="107"/>
              <a:ext cx="1015200" cy="1015200"/>
            </a:xfrm>
            <a:prstGeom prst="rtTriangle">
              <a:avLst/>
            </a:pr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 name="Google Shape;78;g3ae1e5ba213_0_452"/>
            <p:cNvSpPr/>
            <p:nvPr/>
          </p:nvSpPr>
          <p:spPr>
            <a:xfrm rot="10800000">
              <a:off x="6098378" y="97"/>
              <a:ext cx="1015200" cy="1015200"/>
            </a:xfrm>
            <a:prstGeom prst="rtTriangle">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9" name="Google Shape;79;g3ae1e5ba213_0_452"/>
            <p:cNvSpPr/>
            <p:nvPr/>
          </p:nvSpPr>
          <p:spPr>
            <a:xfrm rot="10800000">
              <a:off x="8128789" y="1015375"/>
              <a:ext cx="1015200" cy="1015200"/>
            </a:xfrm>
            <a:prstGeom prst="rtTriangle">
              <a:avLst/>
            </a:pr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80" name="Google Shape;80;g3ae1e5ba213_0_452"/>
          <p:cNvSpPr txBox="1"/>
          <p:nvPr>
            <p:ph hasCustomPrompt="1" type="title"/>
          </p:nvPr>
        </p:nvSpPr>
        <p:spPr>
          <a:xfrm>
            <a:off x="415600" y="1674733"/>
            <a:ext cx="11360700" cy="2707500"/>
          </a:xfrm>
          <a:prstGeom prst="rect">
            <a:avLst/>
          </a:prstGeom>
        </p:spPr>
        <p:txBody>
          <a:bodyPr anchorCtr="0" anchor="b" bIns="121900" lIns="121900" spcFirstLastPara="1" rIns="121900" wrap="square" tIns="121900">
            <a:normAutofit/>
          </a:bodyPr>
          <a:lstStyle>
            <a:lvl1pPr lvl="0" algn="ctr">
              <a:spcBef>
                <a:spcPts val="0"/>
              </a:spcBef>
              <a:spcAft>
                <a:spcPts val="0"/>
              </a:spcAft>
              <a:buClr>
                <a:schemeClr val="lt1"/>
              </a:buClr>
              <a:buSzPts val="16000"/>
              <a:buNone/>
              <a:defRPr sz="16000">
                <a:solidFill>
                  <a:schemeClr val="lt1"/>
                </a:solidFill>
              </a:defRPr>
            </a:lvl1pPr>
            <a:lvl2pPr lvl="1" algn="ctr">
              <a:spcBef>
                <a:spcPts val="0"/>
              </a:spcBef>
              <a:spcAft>
                <a:spcPts val="0"/>
              </a:spcAft>
              <a:buClr>
                <a:schemeClr val="lt1"/>
              </a:buClr>
              <a:buSzPts val="16000"/>
              <a:buNone/>
              <a:defRPr sz="16000">
                <a:solidFill>
                  <a:schemeClr val="lt1"/>
                </a:solidFill>
              </a:defRPr>
            </a:lvl2pPr>
            <a:lvl3pPr lvl="2" algn="ctr">
              <a:spcBef>
                <a:spcPts val="0"/>
              </a:spcBef>
              <a:spcAft>
                <a:spcPts val="0"/>
              </a:spcAft>
              <a:buClr>
                <a:schemeClr val="lt1"/>
              </a:buClr>
              <a:buSzPts val="16000"/>
              <a:buNone/>
              <a:defRPr sz="16000">
                <a:solidFill>
                  <a:schemeClr val="lt1"/>
                </a:solidFill>
              </a:defRPr>
            </a:lvl3pPr>
            <a:lvl4pPr lvl="3" algn="ctr">
              <a:spcBef>
                <a:spcPts val="0"/>
              </a:spcBef>
              <a:spcAft>
                <a:spcPts val="0"/>
              </a:spcAft>
              <a:buClr>
                <a:schemeClr val="lt1"/>
              </a:buClr>
              <a:buSzPts val="16000"/>
              <a:buNone/>
              <a:defRPr sz="16000">
                <a:solidFill>
                  <a:schemeClr val="lt1"/>
                </a:solidFill>
              </a:defRPr>
            </a:lvl4pPr>
            <a:lvl5pPr lvl="4" algn="ctr">
              <a:spcBef>
                <a:spcPts val="0"/>
              </a:spcBef>
              <a:spcAft>
                <a:spcPts val="0"/>
              </a:spcAft>
              <a:buClr>
                <a:schemeClr val="lt1"/>
              </a:buClr>
              <a:buSzPts val="16000"/>
              <a:buNone/>
              <a:defRPr sz="16000">
                <a:solidFill>
                  <a:schemeClr val="lt1"/>
                </a:solidFill>
              </a:defRPr>
            </a:lvl5pPr>
            <a:lvl6pPr lvl="5" algn="ctr">
              <a:spcBef>
                <a:spcPts val="0"/>
              </a:spcBef>
              <a:spcAft>
                <a:spcPts val="0"/>
              </a:spcAft>
              <a:buClr>
                <a:schemeClr val="lt1"/>
              </a:buClr>
              <a:buSzPts val="16000"/>
              <a:buNone/>
              <a:defRPr sz="16000">
                <a:solidFill>
                  <a:schemeClr val="lt1"/>
                </a:solidFill>
              </a:defRPr>
            </a:lvl6pPr>
            <a:lvl7pPr lvl="6" algn="ctr">
              <a:spcBef>
                <a:spcPts val="0"/>
              </a:spcBef>
              <a:spcAft>
                <a:spcPts val="0"/>
              </a:spcAft>
              <a:buClr>
                <a:schemeClr val="lt1"/>
              </a:buClr>
              <a:buSzPts val="16000"/>
              <a:buNone/>
              <a:defRPr sz="16000">
                <a:solidFill>
                  <a:schemeClr val="lt1"/>
                </a:solidFill>
              </a:defRPr>
            </a:lvl7pPr>
            <a:lvl8pPr lvl="7" algn="ctr">
              <a:spcBef>
                <a:spcPts val="0"/>
              </a:spcBef>
              <a:spcAft>
                <a:spcPts val="0"/>
              </a:spcAft>
              <a:buClr>
                <a:schemeClr val="lt1"/>
              </a:buClr>
              <a:buSzPts val="16000"/>
              <a:buNone/>
              <a:defRPr sz="16000">
                <a:solidFill>
                  <a:schemeClr val="lt1"/>
                </a:solidFill>
              </a:defRPr>
            </a:lvl8pPr>
            <a:lvl9pPr lvl="8" algn="ctr">
              <a:spcBef>
                <a:spcPts val="0"/>
              </a:spcBef>
              <a:spcAft>
                <a:spcPts val="0"/>
              </a:spcAft>
              <a:buClr>
                <a:schemeClr val="lt1"/>
              </a:buClr>
              <a:buSzPts val="16000"/>
              <a:buNone/>
              <a:defRPr sz="16000">
                <a:solidFill>
                  <a:schemeClr val="lt1"/>
                </a:solidFill>
              </a:defRPr>
            </a:lvl9pPr>
          </a:lstStyle>
          <a:p>
            <a:r>
              <a:t>xx%</a:t>
            </a:r>
          </a:p>
        </p:txBody>
      </p:sp>
      <p:sp>
        <p:nvSpPr>
          <p:cNvPr id="81" name="Google Shape;81;g3ae1e5ba213_0_452"/>
          <p:cNvSpPr txBox="1"/>
          <p:nvPr>
            <p:ph idx="1" type="body"/>
          </p:nvPr>
        </p:nvSpPr>
        <p:spPr>
          <a:xfrm>
            <a:off x="415600" y="4492300"/>
            <a:ext cx="11360700" cy="1709100"/>
          </a:xfrm>
          <a:prstGeom prst="rect">
            <a:avLst/>
          </a:prstGeom>
        </p:spPr>
        <p:txBody>
          <a:bodyPr anchorCtr="0" anchor="t" bIns="121900" lIns="121900" spcFirstLastPara="1" rIns="121900" wrap="square" tIns="121900">
            <a:normAutofit/>
          </a:bodyPr>
          <a:lstStyle>
            <a:lvl1pPr indent="-381000" lvl="0" marL="457200" algn="ctr">
              <a:spcBef>
                <a:spcPts val="0"/>
              </a:spcBef>
              <a:spcAft>
                <a:spcPts val="0"/>
              </a:spcAft>
              <a:buClr>
                <a:schemeClr val="lt1"/>
              </a:buClr>
              <a:buSzPts val="2400"/>
              <a:buChar char="●"/>
              <a:defRPr>
                <a:solidFill>
                  <a:schemeClr val="lt1"/>
                </a:solidFill>
              </a:defRPr>
            </a:lvl1pPr>
            <a:lvl2pPr indent="-349250" lvl="1" marL="914400" algn="ctr">
              <a:spcBef>
                <a:spcPts val="0"/>
              </a:spcBef>
              <a:spcAft>
                <a:spcPts val="0"/>
              </a:spcAft>
              <a:buClr>
                <a:schemeClr val="lt1"/>
              </a:buClr>
              <a:buSzPts val="1900"/>
              <a:buChar char="○"/>
              <a:defRPr>
                <a:solidFill>
                  <a:schemeClr val="lt1"/>
                </a:solidFill>
              </a:defRPr>
            </a:lvl2pPr>
            <a:lvl3pPr indent="-349250" lvl="2" marL="1371600" algn="ctr">
              <a:spcBef>
                <a:spcPts val="0"/>
              </a:spcBef>
              <a:spcAft>
                <a:spcPts val="0"/>
              </a:spcAft>
              <a:buClr>
                <a:schemeClr val="lt1"/>
              </a:buClr>
              <a:buSzPts val="1900"/>
              <a:buChar char="■"/>
              <a:defRPr>
                <a:solidFill>
                  <a:schemeClr val="lt1"/>
                </a:solidFill>
              </a:defRPr>
            </a:lvl3pPr>
            <a:lvl4pPr indent="-349250" lvl="3" marL="1828800" algn="ctr">
              <a:spcBef>
                <a:spcPts val="0"/>
              </a:spcBef>
              <a:spcAft>
                <a:spcPts val="0"/>
              </a:spcAft>
              <a:buClr>
                <a:schemeClr val="lt1"/>
              </a:buClr>
              <a:buSzPts val="1900"/>
              <a:buChar char="●"/>
              <a:defRPr>
                <a:solidFill>
                  <a:schemeClr val="lt1"/>
                </a:solidFill>
              </a:defRPr>
            </a:lvl4pPr>
            <a:lvl5pPr indent="-349250" lvl="4" marL="2286000" algn="ctr">
              <a:spcBef>
                <a:spcPts val="0"/>
              </a:spcBef>
              <a:spcAft>
                <a:spcPts val="0"/>
              </a:spcAft>
              <a:buClr>
                <a:schemeClr val="lt1"/>
              </a:buClr>
              <a:buSzPts val="1900"/>
              <a:buChar char="○"/>
              <a:defRPr>
                <a:solidFill>
                  <a:schemeClr val="lt1"/>
                </a:solidFill>
              </a:defRPr>
            </a:lvl5pPr>
            <a:lvl6pPr indent="-349250" lvl="5" marL="2743200" algn="ctr">
              <a:spcBef>
                <a:spcPts val="0"/>
              </a:spcBef>
              <a:spcAft>
                <a:spcPts val="0"/>
              </a:spcAft>
              <a:buClr>
                <a:schemeClr val="lt1"/>
              </a:buClr>
              <a:buSzPts val="1900"/>
              <a:buChar char="■"/>
              <a:defRPr>
                <a:solidFill>
                  <a:schemeClr val="lt1"/>
                </a:solidFill>
              </a:defRPr>
            </a:lvl6pPr>
            <a:lvl7pPr indent="-349250" lvl="6" marL="3200400" algn="ctr">
              <a:spcBef>
                <a:spcPts val="0"/>
              </a:spcBef>
              <a:spcAft>
                <a:spcPts val="0"/>
              </a:spcAft>
              <a:buClr>
                <a:schemeClr val="lt1"/>
              </a:buClr>
              <a:buSzPts val="1900"/>
              <a:buChar char="●"/>
              <a:defRPr>
                <a:solidFill>
                  <a:schemeClr val="lt1"/>
                </a:solidFill>
              </a:defRPr>
            </a:lvl7pPr>
            <a:lvl8pPr indent="-349250" lvl="7" marL="3657600" algn="ctr">
              <a:spcBef>
                <a:spcPts val="0"/>
              </a:spcBef>
              <a:spcAft>
                <a:spcPts val="0"/>
              </a:spcAft>
              <a:buClr>
                <a:schemeClr val="lt1"/>
              </a:buClr>
              <a:buSzPts val="1900"/>
              <a:buChar char="○"/>
              <a:defRPr>
                <a:solidFill>
                  <a:schemeClr val="lt1"/>
                </a:solidFill>
              </a:defRPr>
            </a:lvl8pPr>
            <a:lvl9pPr indent="-349250" lvl="8" marL="4114800" algn="ctr">
              <a:spcBef>
                <a:spcPts val="0"/>
              </a:spcBef>
              <a:spcAft>
                <a:spcPts val="0"/>
              </a:spcAft>
              <a:buClr>
                <a:schemeClr val="lt1"/>
              </a:buClr>
              <a:buSzPts val="1900"/>
              <a:buChar char="■"/>
              <a:defRPr>
                <a:solidFill>
                  <a:schemeClr val="lt1"/>
                </a:solidFill>
              </a:defRPr>
            </a:lvl9pPr>
          </a:lstStyle>
          <a:p/>
        </p:txBody>
      </p:sp>
      <p:sp>
        <p:nvSpPr>
          <p:cNvPr id="82" name="Google Shape;82;g3ae1e5ba213_0_452"/>
          <p:cNvSpPr txBox="1"/>
          <p:nvPr>
            <p:ph idx="12" type="sldNum"/>
          </p:nvPr>
        </p:nvSpPr>
        <p:spPr>
          <a:xfrm>
            <a:off x="11280575" y="6201587"/>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3" name="Shape 83"/>
        <p:cNvGrpSpPr/>
        <p:nvPr/>
      </p:nvGrpSpPr>
      <p:grpSpPr>
        <a:xfrm>
          <a:off x="0" y="0"/>
          <a:ext cx="0" cy="0"/>
          <a:chOff x="0" y="0"/>
          <a:chExt cx="0" cy="0"/>
        </a:xfrm>
      </p:grpSpPr>
      <p:sp>
        <p:nvSpPr>
          <p:cNvPr id="84" name="Google Shape;84;g3ae1e5ba213_0_462"/>
          <p:cNvSpPr txBox="1"/>
          <p:nvPr>
            <p:ph idx="12" type="sldNum"/>
          </p:nvPr>
        </p:nvSpPr>
        <p:spPr>
          <a:xfrm>
            <a:off x="11280575" y="6201587"/>
            <a:ext cx="731700" cy="524700"/>
          </a:xfrm>
          <a:prstGeom prst="rect">
            <a:avLst/>
          </a:prstGeom>
        </p:spPr>
        <p:txBody>
          <a:bodyPr anchorCtr="0" anchor="ctr" bIns="121900" lIns="121900" spcFirstLastPara="1" rIns="121900" wrap="square" tIns="12190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Picture 2">
  <p:cSld name="Title with Picture 2">
    <p:bg>
      <p:bgPr>
        <a:solidFill>
          <a:schemeClr val="accent1"/>
        </a:solidFill>
      </p:bgPr>
    </p:bg>
    <p:spTree>
      <p:nvGrpSpPr>
        <p:cNvPr id="85" name="Shape 85"/>
        <p:cNvGrpSpPr/>
        <p:nvPr/>
      </p:nvGrpSpPr>
      <p:grpSpPr>
        <a:xfrm>
          <a:off x="0" y="0"/>
          <a:ext cx="0" cy="0"/>
          <a:chOff x="0" y="0"/>
          <a:chExt cx="0" cy="0"/>
        </a:xfrm>
      </p:grpSpPr>
      <p:sp>
        <p:nvSpPr>
          <p:cNvPr id="86" name="Google Shape;86;g3ae1e5ba213_0_464"/>
          <p:cNvSpPr txBox="1"/>
          <p:nvPr>
            <p:ph type="ctrTitle"/>
          </p:nvPr>
        </p:nvSpPr>
        <p:spPr>
          <a:xfrm>
            <a:off x="7204234" y="829577"/>
            <a:ext cx="4192200" cy="3775200"/>
          </a:xfrm>
          <a:prstGeom prst="rect">
            <a:avLst/>
          </a:prstGeom>
          <a:noFill/>
          <a:ln>
            <a:noFill/>
          </a:ln>
        </p:spPr>
        <p:txBody>
          <a:bodyPr anchorCtr="0" anchor="b" bIns="45700" lIns="91425" spcFirstLastPara="1" rIns="91425" wrap="square" tIns="45700">
            <a:normAutofit/>
          </a:bodyPr>
          <a:lstStyle>
            <a:lvl1pPr lvl="0" algn="l">
              <a:lnSpc>
                <a:spcPct val="80000"/>
              </a:lnSpc>
              <a:spcBef>
                <a:spcPts val="0"/>
              </a:spcBef>
              <a:spcAft>
                <a:spcPts val="0"/>
              </a:spcAft>
              <a:buClr>
                <a:schemeClr val="lt1"/>
              </a:buClr>
              <a:buSzPts val="5200"/>
              <a:buFont typeface="Playfair Display"/>
              <a:buNone/>
              <a:defRPr sz="5200"/>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87" name="Google Shape;87;g3ae1e5ba213_0_464"/>
          <p:cNvSpPr txBox="1"/>
          <p:nvPr>
            <p:ph idx="1" type="subTitle"/>
          </p:nvPr>
        </p:nvSpPr>
        <p:spPr>
          <a:xfrm>
            <a:off x="7199303" y="4726885"/>
            <a:ext cx="4197000" cy="13167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1000"/>
              </a:spcBef>
              <a:spcAft>
                <a:spcPts val="0"/>
              </a:spcAft>
              <a:buClr>
                <a:schemeClr val="lt1"/>
              </a:buClr>
              <a:buSzPts val="2000"/>
              <a:buNone/>
              <a:defRPr sz="2000"/>
            </a:lvl1pPr>
            <a:lvl2pPr lvl="1" algn="l">
              <a:lnSpc>
                <a:spcPct val="100000"/>
              </a:lnSpc>
              <a:spcBef>
                <a:spcPts val="1600"/>
              </a:spcBef>
              <a:spcAft>
                <a:spcPts val="0"/>
              </a:spcAft>
              <a:buClr>
                <a:schemeClr val="lt1"/>
              </a:buClr>
              <a:buSzPts val="1800"/>
              <a:buChar char="○"/>
              <a:defRPr/>
            </a:lvl2pPr>
            <a:lvl3pPr lvl="2" algn="l">
              <a:lnSpc>
                <a:spcPct val="100000"/>
              </a:lnSpc>
              <a:spcBef>
                <a:spcPts val="1600"/>
              </a:spcBef>
              <a:spcAft>
                <a:spcPts val="0"/>
              </a:spcAft>
              <a:buClr>
                <a:schemeClr val="lt1"/>
              </a:buClr>
              <a:buSzPts val="1800"/>
              <a:buChar char="■"/>
              <a:defRPr/>
            </a:lvl3pPr>
            <a:lvl4pPr lvl="3" algn="l">
              <a:lnSpc>
                <a:spcPct val="100000"/>
              </a:lnSpc>
              <a:spcBef>
                <a:spcPts val="1600"/>
              </a:spcBef>
              <a:spcAft>
                <a:spcPts val="0"/>
              </a:spcAft>
              <a:buClr>
                <a:schemeClr val="lt1"/>
              </a:buClr>
              <a:buSzPts val="1800"/>
              <a:buChar char="●"/>
              <a:defRPr/>
            </a:lvl4pPr>
            <a:lvl5pPr lvl="4" algn="l">
              <a:lnSpc>
                <a:spcPct val="100000"/>
              </a:lnSpc>
              <a:spcBef>
                <a:spcPts val="1600"/>
              </a:spcBef>
              <a:spcAft>
                <a:spcPts val="0"/>
              </a:spcAft>
              <a:buClr>
                <a:schemeClr val="lt1"/>
              </a:buClr>
              <a:buSzPts val="1800"/>
              <a:buChar char="○"/>
              <a:defRPr/>
            </a:lvl5pPr>
            <a:lvl6pPr lvl="5" algn="l">
              <a:lnSpc>
                <a:spcPct val="90000"/>
              </a:lnSpc>
              <a:spcBef>
                <a:spcPts val="1600"/>
              </a:spcBef>
              <a:spcAft>
                <a:spcPts val="0"/>
              </a:spcAft>
              <a:buClr>
                <a:schemeClr val="lt1"/>
              </a:buClr>
              <a:buSzPts val="1800"/>
              <a:buChar char="■"/>
              <a:defRPr/>
            </a:lvl6pPr>
            <a:lvl7pPr lvl="6" algn="l">
              <a:lnSpc>
                <a:spcPct val="90000"/>
              </a:lnSpc>
              <a:spcBef>
                <a:spcPts val="1600"/>
              </a:spcBef>
              <a:spcAft>
                <a:spcPts val="0"/>
              </a:spcAft>
              <a:buClr>
                <a:schemeClr val="lt1"/>
              </a:buClr>
              <a:buSzPts val="1800"/>
              <a:buChar char="●"/>
              <a:defRPr/>
            </a:lvl7pPr>
            <a:lvl8pPr lvl="7" algn="l">
              <a:lnSpc>
                <a:spcPct val="90000"/>
              </a:lnSpc>
              <a:spcBef>
                <a:spcPts val="1600"/>
              </a:spcBef>
              <a:spcAft>
                <a:spcPts val="0"/>
              </a:spcAft>
              <a:buClr>
                <a:schemeClr val="lt1"/>
              </a:buClr>
              <a:buSzPts val="1800"/>
              <a:buChar char="○"/>
              <a:defRPr/>
            </a:lvl8pPr>
            <a:lvl9pPr lvl="8" algn="l">
              <a:lnSpc>
                <a:spcPct val="90000"/>
              </a:lnSpc>
              <a:spcBef>
                <a:spcPts val="1600"/>
              </a:spcBef>
              <a:spcAft>
                <a:spcPts val="1600"/>
              </a:spcAft>
              <a:buClr>
                <a:schemeClr val="lt1"/>
              </a:buClr>
              <a:buSzPts val="1800"/>
              <a:buChar char="■"/>
              <a:defRPr/>
            </a:lvl9pPr>
          </a:lstStyle>
          <a:p/>
        </p:txBody>
      </p:sp>
      <p:pic>
        <p:nvPicPr>
          <p:cNvPr id="88" name="Google Shape;88;g3ae1e5ba213_0_464"/>
          <p:cNvPicPr preferRelativeResize="0"/>
          <p:nvPr>
            <p:ph idx="2" type="pic"/>
          </p:nvPr>
        </p:nvPicPr>
        <p:blipFill/>
        <p:spPr>
          <a:xfrm>
            <a:off x="349375" y="361188"/>
            <a:ext cx="6282000" cy="6135600"/>
          </a:xfrm>
          <a:prstGeom prst="rect">
            <a:avLst/>
          </a:prstGeom>
          <a:blipFill rotWithShape="1">
            <a:blip r:embed="rId2">
              <a:alphaModFix amt="50000"/>
            </a:blip>
            <a:stretch>
              <a:fillRect b="0" l="0" r="0" t="0"/>
            </a:stretch>
          </a:blipFill>
          <a:ln>
            <a:noFill/>
          </a:ln>
        </p:spPr>
      </p:pic>
      <p:sp>
        <p:nvSpPr>
          <p:cNvPr id="89" name="Google Shape;89;g3ae1e5ba213_0_464"/>
          <p:cNvSpPr/>
          <p:nvPr/>
        </p:nvSpPr>
        <p:spPr>
          <a:xfrm>
            <a:off x="6751530" y="351065"/>
            <a:ext cx="5097600" cy="6156000"/>
          </a:xfrm>
          <a:prstGeom prst="rect">
            <a:avLst/>
          </a:prstGeom>
          <a:no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Raleway"/>
              <a:ea typeface="Raleway"/>
              <a:cs typeface="Raleway"/>
              <a:sym typeface="Raleway"/>
            </a:endParaRPr>
          </a:p>
        </p:txBody>
      </p:sp>
      <p:sp>
        <p:nvSpPr>
          <p:cNvPr id="90" name="Google Shape;90;g3ae1e5ba213_0_464"/>
          <p:cNvSpPr/>
          <p:nvPr/>
        </p:nvSpPr>
        <p:spPr>
          <a:xfrm>
            <a:off x="334788" y="353022"/>
            <a:ext cx="6300300" cy="6153900"/>
          </a:xfrm>
          <a:prstGeom prst="rect">
            <a:avLst/>
          </a:prstGeom>
          <a:no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Raleway"/>
              <a:ea typeface="Raleway"/>
              <a:cs typeface="Raleway"/>
              <a:sym typeface="Raleway"/>
            </a:endParaRPr>
          </a:p>
        </p:txBody>
      </p:sp>
      <p:sp>
        <p:nvSpPr>
          <p:cNvPr id="91" name="Google Shape;91;g3ae1e5ba213_0_464"/>
          <p:cNvSpPr txBox="1"/>
          <p:nvPr>
            <p:ph idx="10" type="dt"/>
          </p:nvPr>
        </p:nvSpPr>
        <p:spPr>
          <a:xfrm>
            <a:off x="612647" y="6498770"/>
            <a:ext cx="3494400" cy="359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g3ae1e5ba213_0_464"/>
          <p:cNvSpPr txBox="1"/>
          <p:nvPr>
            <p:ph idx="11" type="ftr"/>
          </p:nvPr>
        </p:nvSpPr>
        <p:spPr>
          <a:xfrm>
            <a:off x="8117045" y="6498770"/>
            <a:ext cx="2759700" cy="3591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g3ae1e5ba213_0_464"/>
          <p:cNvSpPr txBox="1"/>
          <p:nvPr>
            <p:ph idx="12" type="sldNum"/>
          </p:nvPr>
        </p:nvSpPr>
        <p:spPr>
          <a:xfrm>
            <a:off x="10890446" y="6498770"/>
            <a:ext cx="379500" cy="359100"/>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Picture 4">
  <p:cSld name="Content with Picture 4">
    <p:spTree>
      <p:nvGrpSpPr>
        <p:cNvPr id="94" name="Shape 94"/>
        <p:cNvGrpSpPr/>
        <p:nvPr/>
      </p:nvGrpSpPr>
      <p:grpSpPr>
        <a:xfrm>
          <a:off x="0" y="0"/>
          <a:ext cx="0" cy="0"/>
          <a:chOff x="0" y="0"/>
          <a:chExt cx="0" cy="0"/>
        </a:xfrm>
      </p:grpSpPr>
      <p:sp>
        <p:nvSpPr>
          <p:cNvPr id="95" name="Google Shape;95;g3ae1e5ba213_0_473"/>
          <p:cNvSpPr txBox="1"/>
          <p:nvPr>
            <p:ph type="title"/>
          </p:nvPr>
        </p:nvSpPr>
        <p:spPr>
          <a:xfrm>
            <a:off x="7204306" y="817137"/>
            <a:ext cx="4192200" cy="1527000"/>
          </a:xfrm>
          <a:prstGeom prst="rect">
            <a:avLst/>
          </a:prstGeom>
          <a:noFill/>
          <a:ln>
            <a:noFill/>
          </a:ln>
        </p:spPr>
        <p:txBody>
          <a:bodyPr anchorCtr="0" anchor="b" bIns="45700" lIns="91425" spcFirstLastPara="1" rIns="91425" wrap="square" tIns="45700">
            <a:normAutofit/>
          </a:bodyPr>
          <a:lstStyle>
            <a:lvl1pPr lvl="0" algn="l">
              <a:lnSpc>
                <a:spcPct val="80000"/>
              </a:lnSpc>
              <a:spcBef>
                <a:spcPts val="0"/>
              </a:spcBef>
              <a:spcAft>
                <a:spcPts val="0"/>
              </a:spcAft>
              <a:buClr>
                <a:schemeClr val="lt1"/>
              </a:buClr>
              <a:buSzPts val="3600"/>
              <a:buFont typeface="Playfair Display"/>
              <a:buNone/>
              <a:defRPr sz="3600"/>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pic>
        <p:nvPicPr>
          <p:cNvPr id="96" name="Google Shape;96;g3ae1e5ba213_0_473"/>
          <p:cNvPicPr preferRelativeResize="0"/>
          <p:nvPr>
            <p:ph idx="2" type="pic"/>
          </p:nvPr>
        </p:nvPicPr>
        <p:blipFill/>
        <p:spPr>
          <a:xfrm>
            <a:off x="349839" y="361188"/>
            <a:ext cx="6272700" cy="6135600"/>
          </a:xfrm>
          <a:prstGeom prst="rect">
            <a:avLst/>
          </a:prstGeom>
          <a:blipFill rotWithShape="1">
            <a:blip r:embed="rId2">
              <a:alphaModFix amt="70000"/>
            </a:blip>
            <a:stretch>
              <a:fillRect b="0" l="0" r="0" t="0"/>
            </a:stretch>
          </a:blipFill>
          <a:ln>
            <a:noFill/>
          </a:ln>
        </p:spPr>
      </p:pic>
      <p:sp>
        <p:nvSpPr>
          <p:cNvPr id="97" name="Google Shape;97;g3ae1e5ba213_0_473"/>
          <p:cNvSpPr/>
          <p:nvPr/>
        </p:nvSpPr>
        <p:spPr>
          <a:xfrm>
            <a:off x="337458" y="351064"/>
            <a:ext cx="6297600" cy="6156000"/>
          </a:xfrm>
          <a:prstGeom prst="rect">
            <a:avLst/>
          </a:prstGeom>
          <a:no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Raleway"/>
              <a:ea typeface="Raleway"/>
              <a:cs typeface="Raleway"/>
              <a:sym typeface="Raleway"/>
            </a:endParaRPr>
          </a:p>
        </p:txBody>
      </p:sp>
      <p:sp>
        <p:nvSpPr>
          <p:cNvPr id="98" name="Google Shape;98;g3ae1e5ba213_0_473"/>
          <p:cNvSpPr txBox="1"/>
          <p:nvPr>
            <p:ph idx="1" type="body"/>
          </p:nvPr>
        </p:nvSpPr>
        <p:spPr>
          <a:xfrm>
            <a:off x="7204234" y="2637763"/>
            <a:ext cx="4192800" cy="3411000"/>
          </a:xfrm>
          <a:prstGeom prst="rect">
            <a:avLst/>
          </a:prstGeom>
          <a:noFill/>
          <a:ln>
            <a:noFill/>
          </a:ln>
        </p:spPr>
        <p:txBody>
          <a:bodyPr anchorCtr="0" anchor="t" bIns="45700" lIns="91425" spcFirstLastPara="1" rIns="91425" wrap="square" tIns="45700">
            <a:normAutofit/>
          </a:bodyPr>
          <a:lstStyle>
            <a:lvl1pPr indent="-317500" lvl="0" marL="457200" algn="l">
              <a:lnSpc>
                <a:spcPct val="100000"/>
              </a:lnSpc>
              <a:spcBef>
                <a:spcPts val="1000"/>
              </a:spcBef>
              <a:spcAft>
                <a:spcPts val="0"/>
              </a:spcAft>
              <a:buClr>
                <a:schemeClr val="lt1"/>
              </a:buClr>
              <a:buSzPts val="1400"/>
              <a:buChar char="●"/>
              <a:defRPr sz="1400"/>
            </a:lvl1pPr>
            <a:lvl2pPr indent="-317500" lvl="1" marL="914400" algn="l">
              <a:lnSpc>
                <a:spcPct val="100000"/>
              </a:lnSpc>
              <a:spcBef>
                <a:spcPts val="1600"/>
              </a:spcBef>
              <a:spcAft>
                <a:spcPts val="0"/>
              </a:spcAft>
              <a:buClr>
                <a:schemeClr val="lt1"/>
              </a:buClr>
              <a:buSzPts val="1400"/>
              <a:buChar char="○"/>
              <a:defRPr sz="1400"/>
            </a:lvl2pPr>
            <a:lvl3pPr indent="-317500" lvl="2" marL="1371600" algn="l">
              <a:lnSpc>
                <a:spcPct val="100000"/>
              </a:lnSpc>
              <a:spcBef>
                <a:spcPts val="1600"/>
              </a:spcBef>
              <a:spcAft>
                <a:spcPts val="0"/>
              </a:spcAft>
              <a:buClr>
                <a:schemeClr val="lt1"/>
              </a:buClr>
              <a:buSzPts val="1400"/>
              <a:buChar char="■"/>
              <a:defRPr sz="1400"/>
            </a:lvl3pPr>
            <a:lvl4pPr indent="-317500" lvl="3" marL="1828800" algn="l">
              <a:lnSpc>
                <a:spcPct val="100000"/>
              </a:lnSpc>
              <a:spcBef>
                <a:spcPts val="1600"/>
              </a:spcBef>
              <a:spcAft>
                <a:spcPts val="0"/>
              </a:spcAft>
              <a:buClr>
                <a:schemeClr val="lt1"/>
              </a:buClr>
              <a:buSzPts val="1400"/>
              <a:buChar char="●"/>
              <a:defRPr sz="1400"/>
            </a:lvl4pPr>
            <a:lvl5pPr indent="-317500" lvl="4" marL="2286000" algn="l">
              <a:lnSpc>
                <a:spcPct val="100000"/>
              </a:lnSpc>
              <a:spcBef>
                <a:spcPts val="1600"/>
              </a:spcBef>
              <a:spcAft>
                <a:spcPts val="0"/>
              </a:spcAft>
              <a:buClr>
                <a:schemeClr val="lt1"/>
              </a:buClr>
              <a:buSzPts val="1400"/>
              <a:buChar char="○"/>
              <a:defRPr sz="1400"/>
            </a:lvl5pPr>
            <a:lvl6pPr indent="-342900" lvl="5" marL="2743200" algn="l">
              <a:lnSpc>
                <a:spcPct val="90000"/>
              </a:lnSpc>
              <a:spcBef>
                <a:spcPts val="1600"/>
              </a:spcBef>
              <a:spcAft>
                <a:spcPts val="0"/>
              </a:spcAft>
              <a:buClr>
                <a:schemeClr val="lt1"/>
              </a:buClr>
              <a:buSzPts val="1800"/>
              <a:buChar char="■"/>
              <a:defRPr/>
            </a:lvl6pPr>
            <a:lvl7pPr indent="-342900" lvl="6" marL="3200400" algn="l">
              <a:lnSpc>
                <a:spcPct val="90000"/>
              </a:lnSpc>
              <a:spcBef>
                <a:spcPts val="1600"/>
              </a:spcBef>
              <a:spcAft>
                <a:spcPts val="0"/>
              </a:spcAft>
              <a:buClr>
                <a:schemeClr val="lt1"/>
              </a:buClr>
              <a:buSzPts val="1800"/>
              <a:buChar char="●"/>
              <a:defRPr/>
            </a:lvl7pPr>
            <a:lvl8pPr indent="-342900" lvl="7" marL="3657600" algn="l">
              <a:lnSpc>
                <a:spcPct val="90000"/>
              </a:lnSpc>
              <a:spcBef>
                <a:spcPts val="1600"/>
              </a:spcBef>
              <a:spcAft>
                <a:spcPts val="0"/>
              </a:spcAft>
              <a:buClr>
                <a:schemeClr val="lt1"/>
              </a:buClr>
              <a:buSzPts val="1800"/>
              <a:buChar char="○"/>
              <a:defRPr/>
            </a:lvl8pPr>
            <a:lvl9pPr indent="-342900" lvl="8" marL="4114800" algn="l">
              <a:lnSpc>
                <a:spcPct val="90000"/>
              </a:lnSpc>
              <a:spcBef>
                <a:spcPts val="1600"/>
              </a:spcBef>
              <a:spcAft>
                <a:spcPts val="1600"/>
              </a:spcAft>
              <a:buClr>
                <a:schemeClr val="lt1"/>
              </a:buClr>
              <a:buSzPts val="1800"/>
              <a:buChar char="■"/>
              <a:defRPr/>
            </a:lvl9pPr>
          </a:lstStyle>
          <a:p/>
        </p:txBody>
      </p:sp>
      <p:sp>
        <p:nvSpPr>
          <p:cNvPr id="99" name="Google Shape;99;g3ae1e5ba213_0_473"/>
          <p:cNvSpPr/>
          <p:nvPr/>
        </p:nvSpPr>
        <p:spPr>
          <a:xfrm>
            <a:off x="6751530" y="351065"/>
            <a:ext cx="5097600" cy="6156000"/>
          </a:xfrm>
          <a:prstGeom prst="rect">
            <a:avLst/>
          </a:prstGeom>
          <a:no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Raleway"/>
              <a:ea typeface="Raleway"/>
              <a:cs typeface="Raleway"/>
              <a:sym typeface="Raleway"/>
            </a:endParaRPr>
          </a:p>
        </p:txBody>
      </p:sp>
      <p:sp>
        <p:nvSpPr>
          <p:cNvPr id="100" name="Google Shape;100;g3ae1e5ba213_0_473"/>
          <p:cNvSpPr txBox="1"/>
          <p:nvPr>
            <p:ph idx="10" type="dt"/>
          </p:nvPr>
        </p:nvSpPr>
        <p:spPr>
          <a:xfrm>
            <a:off x="612647" y="6498770"/>
            <a:ext cx="3494400" cy="359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g3ae1e5ba213_0_473"/>
          <p:cNvSpPr txBox="1"/>
          <p:nvPr>
            <p:ph idx="11" type="ftr"/>
          </p:nvPr>
        </p:nvSpPr>
        <p:spPr>
          <a:xfrm>
            <a:off x="8117045" y="6498770"/>
            <a:ext cx="2759700" cy="3591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g3ae1e5ba213_0_473"/>
          <p:cNvSpPr txBox="1"/>
          <p:nvPr>
            <p:ph idx="12" type="sldNum"/>
          </p:nvPr>
        </p:nvSpPr>
        <p:spPr>
          <a:xfrm>
            <a:off x="10890446" y="6498770"/>
            <a:ext cx="379500" cy="359100"/>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Picture 17">
  <p:cSld name="Content with Picture 17">
    <p:spTree>
      <p:nvGrpSpPr>
        <p:cNvPr id="103" name="Shape 103"/>
        <p:cNvGrpSpPr/>
        <p:nvPr/>
      </p:nvGrpSpPr>
      <p:grpSpPr>
        <a:xfrm>
          <a:off x="0" y="0"/>
          <a:ext cx="0" cy="0"/>
          <a:chOff x="0" y="0"/>
          <a:chExt cx="0" cy="0"/>
        </a:xfrm>
      </p:grpSpPr>
      <p:sp>
        <p:nvSpPr>
          <p:cNvPr id="104" name="Google Shape;104;g3ae1e5ba213_0_482"/>
          <p:cNvSpPr txBox="1"/>
          <p:nvPr>
            <p:ph type="title"/>
          </p:nvPr>
        </p:nvSpPr>
        <p:spPr>
          <a:xfrm>
            <a:off x="612648" y="599599"/>
            <a:ext cx="4672500" cy="1453800"/>
          </a:xfrm>
          <a:prstGeom prst="rect">
            <a:avLst/>
          </a:prstGeom>
          <a:noFill/>
          <a:ln>
            <a:noFill/>
          </a:ln>
        </p:spPr>
        <p:txBody>
          <a:bodyPr anchorCtr="0" anchor="t" bIns="45700" lIns="91425" spcFirstLastPara="1" rIns="91425" wrap="square" tIns="45700">
            <a:normAutofit/>
          </a:bodyPr>
          <a:lstStyle>
            <a:lvl1pPr lvl="0" algn="l">
              <a:lnSpc>
                <a:spcPct val="80000"/>
              </a:lnSpc>
              <a:spcBef>
                <a:spcPts val="0"/>
              </a:spcBef>
              <a:spcAft>
                <a:spcPts val="0"/>
              </a:spcAft>
              <a:buClr>
                <a:schemeClr val="lt1"/>
              </a:buClr>
              <a:buSzPts val="3600"/>
              <a:buFont typeface="Playfair Display"/>
              <a:buNone/>
              <a:defRPr sz="3600"/>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pic>
        <p:nvPicPr>
          <p:cNvPr id="105" name="Google Shape;105;g3ae1e5ba213_0_482"/>
          <p:cNvPicPr preferRelativeResize="0"/>
          <p:nvPr>
            <p:ph idx="2" type="pic"/>
          </p:nvPr>
        </p:nvPicPr>
        <p:blipFill/>
        <p:spPr>
          <a:xfrm>
            <a:off x="349324" y="2423719"/>
            <a:ext cx="5175600" cy="4069200"/>
          </a:xfrm>
          <a:prstGeom prst="rect">
            <a:avLst/>
          </a:prstGeom>
          <a:blipFill rotWithShape="1">
            <a:blip r:embed="rId2">
              <a:alphaModFix amt="50000"/>
            </a:blip>
            <a:stretch>
              <a:fillRect b="0" l="0" r="0" t="0"/>
            </a:stretch>
          </a:blipFill>
          <a:ln>
            <a:noFill/>
          </a:ln>
        </p:spPr>
      </p:pic>
      <p:sp>
        <p:nvSpPr>
          <p:cNvPr id="106" name="Google Shape;106;g3ae1e5ba213_0_482"/>
          <p:cNvSpPr txBox="1"/>
          <p:nvPr>
            <p:ph idx="1" type="body"/>
          </p:nvPr>
        </p:nvSpPr>
        <p:spPr>
          <a:xfrm>
            <a:off x="5937402" y="599600"/>
            <a:ext cx="5633100" cy="56235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lt1"/>
              </a:buClr>
              <a:buSzPts val="1800"/>
              <a:buChar char="●"/>
              <a:defRPr/>
            </a:lvl1pPr>
            <a:lvl2pPr indent="-342900" lvl="1" marL="914400" algn="l">
              <a:lnSpc>
                <a:spcPct val="100000"/>
              </a:lnSpc>
              <a:spcBef>
                <a:spcPts val="1600"/>
              </a:spcBef>
              <a:spcAft>
                <a:spcPts val="0"/>
              </a:spcAft>
              <a:buClr>
                <a:schemeClr val="lt1"/>
              </a:buClr>
              <a:buSzPts val="1800"/>
              <a:buChar char="○"/>
              <a:defRPr/>
            </a:lvl2pPr>
            <a:lvl3pPr indent="-342900" lvl="2" marL="1371600" algn="l">
              <a:lnSpc>
                <a:spcPct val="100000"/>
              </a:lnSpc>
              <a:spcBef>
                <a:spcPts val="1600"/>
              </a:spcBef>
              <a:spcAft>
                <a:spcPts val="0"/>
              </a:spcAft>
              <a:buClr>
                <a:schemeClr val="lt1"/>
              </a:buClr>
              <a:buSzPts val="1800"/>
              <a:buChar char="■"/>
              <a:defRPr/>
            </a:lvl3pPr>
            <a:lvl4pPr indent="-342900" lvl="3" marL="1828800" algn="l">
              <a:lnSpc>
                <a:spcPct val="100000"/>
              </a:lnSpc>
              <a:spcBef>
                <a:spcPts val="1600"/>
              </a:spcBef>
              <a:spcAft>
                <a:spcPts val="0"/>
              </a:spcAft>
              <a:buClr>
                <a:schemeClr val="lt1"/>
              </a:buClr>
              <a:buSzPts val="1800"/>
              <a:buChar char="●"/>
              <a:defRPr/>
            </a:lvl4pPr>
            <a:lvl5pPr indent="-342900" lvl="4" marL="2286000" algn="l">
              <a:lnSpc>
                <a:spcPct val="100000"/>
              </a:lnSpc>
              <a:spcBef>
                <a:spcPts val="1600"/>
              </a:spcBef>
              <a:spcAft>
                <a:spcPts val="0"/>
              </a:spcAft>
              <a:buClr>
                <a:schemeClr val="lt1"/>
              </a:buClr>
              <a:buSzPts val="1800"/>
              <a:buChar char="○"/>
              <a:defRPr/>
            </a:lvl5pPr>
            <a:lvl6pPr indent="-342900" lvl="5" marL="2743200" algn="l">
              <a:lnSpc>
                <a:spcPct val="90000"/>
              </a:lnSpc>
              <a:spcBef>
                <a:spcPts val="1600"/>
              </a:spcBef>
              <a:spcAft>
                <a:spcPts val="0"/>
              </a:spcAft>
              <a:buClr>
                <a:schemeClr val="lt1"/>
              </a:buClr>
              <a:buSzPts val="1800"/>
              <a:buChar char="■"/>
              <a:defRPr/>
            </a:lvl6pPr>
            <a:lvl7pPr indent="-342900" lvl="6" marL="3200400" algn="l">
              <a:lnSpc>
                <a:spcPct val="90000"/>
              </a:lnSpc>
              <a:spcBef>
                <a:spcPts val="1600"/>
              </a:spcBef>
              <a:spcAft>
                <a:spcPts val="0"/>
              </a:spcAft>
              <a:buClr>
                <a:schemeClr val="lt1"/>
              </a:buClr>
              <a:buSzPts val="1800"/>
              <a:buChar char="●"/>
              <a:defRPr/>
            </a:lvl7pPr>
            <a:lvl8pPr indent="-342900" lvl="7" marL="3657600" algn="l">
              <a:lnSpc>
                <a:spcPct val="90000"/>
              </a:lnSpc>
              <a:spcBef>
                <a:spcPts val="1600"/>
              </a:spcBef>
              <a:spcAft>
                <a:spcPts val="0"/>
              </a:spcAft>
              <a:buClr>
                <a:schemeClr val="lt1"/>
              </a:buClr>
              <a:buSzPts val="1800"/>
              <a:buChar char="○"/>
              <a:defRPr/>
            </a:lvl8pPr>
            <a:lvl9pPr indent="-342900" lvl="8" marL="4114800" algn="l">
              <a:lnSpc>
                <a:spcPct val="90000"/>
              </a:lnSpc>
              <a:spcBef>
                <a:spcPts val="1600"/>
              </a:spcBef>
              <a:spcAft>
                <a:spcPts val="1600"/>
              </a:spcAft>
              <a:buClr>
                <a:schemeClr val="lt1"/>
              </a:buClr>
              <a:buSzPts val="1800"/>
              <a:buChar char="■"/>
              <a:defRPr/>
            </a:lvl9pPr>
          </a:lstStyle>
          <a:p/>
        </p:txBody>
      </p:sp>
      <p:sp>
        <p:nvSpPr>
          <p:cNvPr id="107" name="Google Shape;107;g3ae1e5ba213_0_482"/>
          <p:cNvSpPr txBox="1"/>
          <p:nvPr>
            <p:ph idx="10" type="dt"/>
          </p:nvPr>
        </p:nvSpPr>
        <p:spPr>
          <a:xfrm>
            <a:off x="612647" y="6498770"/>
            <a:ext cx="3494400" cy="359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g3ae1e5ba213_0_482"/>
          <p:cNvSpPr txBox="1"/>
          <p:nvPr>
            <p:ph idx="11" type="ftr"/>
          </p:nvPr>
        </p:nvSpPr>
        <p:spPr>
          <a:xfrm>
            <a:off x="8117045" y="6498770"/>
            <a:ext cx="2759700" cy="3591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g3ae1e5ba213_0_482"/>
          <p:cNvSpPr txBox="1"/>
          <p:nvPr>
            <p:ph idx="12" type="sldNum"/>
          </p:nvPr>
        </p:nvSpPr>
        <p:spPr>
          <a:xfrm>
            <a:off x="10890446" y="6498770"/>
            <a:ext cx="379500" cy="359100"/>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10" name="Google Shape;110;g3ae1e5ba213_0_482"/>
          <p:cNvSpPr/>
          <p:nvPr/>
        </p:nvSpPr>
        <p:spPr>
          <a:xfrm flipH="1" rot="10800000">
            <a:off x="337457" y="351088"/>
            <a:ext cx="5199300" cy="1939800"/>
          </a:xfrm>
          <a:prstGeom prst="rect">
            <a:avLst/>
          </a:prstGeom>
          <a:no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Raleway"/>
              <a:ea typeface="Raleway"/>
              <a:cs typeface="Raleway"/>
              <a:sym typeface="Raleway"/>
            </a:endParaRPr>
          </a:p>
        </p:txBody>
      </p:sp>
      <p:sp>
        <p:nvSpPr>
          <p:cNvPr id="111" name="Google Shape;111;g3ae1e5ba213_0_482"/>
          <p:cNvSpPr/>
          <p:nvPr/>
        </p:nvSpPr>
        <p:spPr>
          <a:xfrm>
            <a:off x="5665293" y="351065"/>
            <a:ext cx="6189300" cy="6156000"/>
          </a:xfrm>
          <a:prstGeom prst="rect">
            <a:avLst/>
          </a:prstGeom>
          <a:no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Raleway"/>
              <a:ea typeface="Raleway"/>
              <a:cs typeface="Raleway"/>
              <a:sym typeface="Raleway"/>
            </a:endParaRPr>
          </a:p>
        </p:txBody>
      </p:sp>
      <p:sp>
        <p:nvSpPr>
          <p:cNvPr id="112" name="Google Shape;112;g3ae1e5ba213_0_482"/>
          <p:cNvSpPr/>
          <p:nvPr/>
        </p:nvSpPr>
        <p:spPr>
          <a:xfrm flipH="1" rot="10800000">
            <a:off x="337457" y="2409535"/>
            <a:ext cx="5199300" cy="4097400"/>
          </a:xfrm>
          <a:prstGeom prst="rect">
            <a:avLst/>
          </a:prstGeom>
          <a:no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Raleway"/>
              <a:ea typeface="Raleway"/>
              <a:cs typeface="Raleway"/>
              <a:sym typeface="Raleway"/>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2">
  <p:cSld name="Content 2">
    <p:spTree>
      <p:nvGrpSpPr>
        <p:cNvPr id="113" name="Shape 113"/>
        <p:cNvGrpSpPr/>
        <p:nvPr/>
      </p:nvGrpSpPr>
      <p:grpSpPr>
        <a:xfrm>
          <a:off x="0" y="0"/>
          <a:ext cx="0" cy="0"/>
          <a:chOff x="0" y="0"/>
          <a:chExt cx="0" cy="0"/>
        </a:xfrm>
      </p:grpSpPr>
      <p:sp>
        <p:nvSpPr>
          <p:cNvPr id="114" name="Google Shape;114;g3ae1e5ba213_0_492"/>
          <p:cNvSpPr txBox="1"/>
          <p:nvPr>
            <p:ph type="title"/>
          </p:nvPr>
        </p:nvSpPr>
        <p:spPr>
          <a:xfrm>
            <a:off x="2785872" y="2130552"/>
            <a:ext cx="6620400" cy="1069800"/>
          </a:xfrm>
          <a:prstGeom prst="rect">
            <a:avLst/>
          </a:prstGeom>
          <a:noFill/>
          <a:ln>
            <a:noFill/>
          </a:ln>
        </p:spPr>
        <p:txBody>
          <a:bodyPr anchorCtr="0" anchor="b" bIns="45700" lIns="91425" spcFirstLastPara="1" rIns="91425" wrap="square" tIns="45700">
            <a:normAutofit/>
          </a:bodyPr>
          <a:lstStyle>
            <a:lvl1pPr lvl="0" algn="ctr">
              <a:lnSpc>
                <a:spcPct val="80000"/>
              </a:lnSpc>
              <a:spcBef>
                <a:spcPts val="0"/>
              </a:spcBef>
              <a:spcAft>
                <a:spcPts val="0"/>
              </a:spcAft>
              <a:buClr>
                <a:schemeClr val="lt1"/>
              </a:buClr>
              <a:buSzPts val="3600"/>
              <a:buFont typeface="Playfair Display"/>
              <a:buNone/>
              <a:defRPr sz="3600"/>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115" name="Google Shape;115;g3ae1e5ba213_0_492"/>
          <p:cNvSpPr txBox="1"/>
          <p:nvPr>
            <p:ph idx="1" type="body"/>
          </p:nvPr>
        </p:nvSpPr>
        <p:spPr>
          <a:xfrm>
            <a:off x="3764280" y="3337560"/>
            <a:ext cx="4663500" cy="1645800"/>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1000"/>
              </a:spcBef>
              <a:spcAft>
                <a:spcPts val="0"/>
              </a:spcAft>
              <a:buClr>
                <a:schemeClr val="lt1"/>
              </a:buClr>
              <a:buSzPts val="1400"/>
              <a:buNone/>
              <a:defRPr/>
            </a:lvl1pPr>
            <a:lvl2pPr indent="-228600" lvl="1" marL="914400" algn="ctr">
              <a:lnSpc>
                <a:spcPct val="100000"/>
              </a:lnSpc>
              <a:spcBef>
                <a:spcPts val="1600"/>
              </a:spcBef>
              <a:spcAft>
                <a:spcPts val="0"/>
              </a:spcAft>
              <a:buClr>
                <a:schemeClr val="lt1"/>
              </a:buClr>
              <a:buSzPts val="1400"/>
              <a:buNone/>
              <a:defRPr/>
            </a:lvl2pPr>
            <a:lvl3pPr indent="-228600" lvl="2" marL="1371600" algn="ctr">
              <a:lnSpc>
                <a:spcPct val="100000"/>
              </a:lnSpc>
              <a:spcBef>
                <a:spcPts val="1600"/>
              </a:spcBef>
              <a:spcAft>
                <a:spcPts val="0"/>
              </a:spcAft>
              <a:buClr>
                <a:schemeClr val="lt1"/>
              </a:buClr>
              <a:buSzPts val="1400"/>
              <a:buNone/>
              <a:defRPr/>
            </a:lvl3pPr>
            <a:lvl4pPr indent="-228600" lvl="3" marL="1828800" algn="ctr">
              <a:lnSpc>
                <a:spcPct val="100000"/>
              </a:lnSpc>
              <a:spcBef>
                <a:spcPts val="1600"/>
              </a:spcBef>
              <a:spcAft>
                <a:spcPts val="0"/>
              </a:spcAft>
              <a:buClr>
                <a:schemeClr val="lt1"/>
              </a:buClr>
              <a:buSzPts val="1400"/>
              <a:buNone/>
              <a:defRPr/>
            </a:lvl4pPr>
            <a:lvl5pPr indent="-228600" lvl="4" marL="2286000" algn="ctr">
              <a:lnSpc>
                <a:spcPct val="100000"/>
              </a:lnSpc>
              <a:spcBef>
                <a:spcPts val="1600"/>
              </a:spcBef>
              <a:spcAft>
                <a:spcPts val="0"/>
              </a:spcAft>
              <a:buClr>
                <a:schemeClr val="lt1"/>
              </a:buClr>
              <a:buSzPts val="1400"/>
              <a:buNone/>
              <a:defRPr/>
            </a:lvl5pPr>
            <a:lvl6pPr indent="-342900" lvl="5" marL="2743200" algn="l">
              <a:lnSpc>
                <a:spcPct val="90000"/>
              </a:lnSpc>
              <a:spcBef>
                <a:spcPts val="1600"/>
              </a:spcBef>
              <a:spcAft>
                <a:spcPts val="0"/>
              </a:spcAft>
              <a:buClr>
                <a:schemeClr val="lt1"/>
              </a:buClr>
              <a:buSzPts val="1800"/>
              <a:buChar char="■"/>
              <a:defRPr/>
            </a:lvl6pPr>
            <a:lvl7pPr indent="-342900" lvl="6" marL="3200400" algn="l">
              <a:lnSpc>
                <a:spcPct val="90000"/>
              </a:lnSpc>
              <a:spcBef>
                <a:spcPts val="1600"/>
              </a:spcBef>
              <a:spcAft>
                <a:spcPts val="0"/>
              </a:spcAft>
              <a:buClr>
                <a:schemeClr val="lt1"/>
              </a:buClr>
              <a:buSzPts val="1800"/>
              <a:buChar char="●"/>
              <a:defRPr/>
            </a:lvl7pPr>
            <a:lvl8pPr indent="-342900" lvl="7" marL="3657600" algn="l">
              <a:lnSpc>
                <a:spcPct val="90000"/>
              </a:lnSpc>
              <a:spcBef>
                <a:spcPts val="1600"/>
              </a:spcBef>
              <a:spcAft>
                <a:spcPts val="0"/>
              </a:spcAft>
              <a:buClr>
                <a:schemeClr val="lt1"/>
              </a:buClr>
              <a:buSzPts val="1800"/>
              <a:buChar char="○"/>
              <a:defRPr/>
            </a:lvl8pPr>
            <a:lvl9pPr indent="-342900" lvl="8" marL="4114800" algn="l">
              <a:lnSpc>
                <a:spcPct val="90000"/>
              </a:lnSpc>
              <a:spcBef>
                <a:spcPts val="1600"/>
              </a:spcBef>
              <a:spcAft>
                <a:spcPts val="1600"/>
              </a:spcAft>
              <a:buClr>
                <a:schemeClr val="lt1"/>
              </a:buClr>
              <a:buSzPts val="1800"/>
              <a:buChar char="■"/>
              <a:defRPr/>
            </a:lvl9pPr>
          </a:lstStyle>
          <a:p/>
        </p:txBody>
      </p:sp>
      <p:sp>
        <p:nvSpPr>
          <p:cNvPr id="116" name="Google Shape;116;g3ae1e5ba213_0_492"/>
          <p:cNvSpPr txBox="1"/>
          <p:nvPr>
            <p:ph idx="10" type="dt"/>
          </p:nvPr>
        </p:nvSpPr>
        <p:spPr>
          <a:xfrm>
            <a:off x="612647" y="6498770"/>
            <a:ext cx="3494400" cy="359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g3ae1e5ba213_0_492"/>
          <p:cNvSpPr txBox="1"/>
          <p:nvPr>
            <p:ph idx="11" type="ftr"/>
          </p:nvPr>
        </p:nvSpPr>
        <p:spPr>
          <a:xfrm>
            <a:off x="8117045" y="6498770"/>
            <a:ext cx="2759700" cy="3591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g3ae1e5ba213_0_492"/>
          <p:cNvSpPr txBox="1"/>
          <p:nvPr>
            <p:ph idx="12" type="sldNum"/>
          </p:nvPr>
        </p:nvSpPr>
        <p:spPr>
          <a:xfrm>
            <a:off x="10890446" y="6498770"/>
            <a:ext cx="379500" cy="359100"/>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19" name="Google Shape;119;g3ae1e5ba213_0_492"/>
          <p:cNvSpPr/>
          <p:nvPr/>
        </p:nvSpPr>
        <p:spPr>
          <a:xfrm>
            <a:off x="337457" y="351065"/>
            <a:ext cx="11517000" cy="6156000"/>
          </a:xfrm>
          <a:prstGeom prst="rect">
            <a:avLst/>
          </a:prstGeom>
          <a:no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Raleway"/>
              <a:ea typeface="Raleway"/>
              <a:cs typeface="Raleway"/>
              <a:sym typeface="Raleway"/>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23" name="Shape 23"/>
        <p:cNvGrpSpPr/>
        <p:nvPr/>
      </p:nvGrpSpPr>
      <p:grpSpPr>
        <a:xfrm>
          <a:off x="0" y="0"/>
          <a:ext cx="0" cy="0"/>
          <a:chOff x="0" y="0"/>
          <a:chExt cx="0" cy="0"/>
        </a:xfrm>
      </p:grpSpPr>
      <p:grpSp>
        <p:nvGrpSpPr>
          <p:cNvPr id="24" name="Google Shape;24;g3ae1e5ba213_0_402"/>
          <p:cNvGrpSpPr/>
          <p:nvPr/>
        </p:nvGrpSpPr>
        <p:grpSpPr>
          <a:xfrm>
            <a:off x="8130968" y="7"/>
            <a:ext cx="4060732" cy="2707359"/>
            <a:chOff x="6098378" y="5"/>
            <a:chExt cx="3045625" cy="2030570"/>
          </a:xfrm>
        </p:grpSpPr>
        <p:sp>
          <p:nvSpPr>
            <p:cNvPr id="25" name="Google Shape;25;g3ae1e5ba213_0_402"/>
            <p:cNvSpPr/>
            <p:nvPr/>
          </p:nvSpPr>
          <p:spPr>
            <a:xfrm>
              <a:off x="8128803" y="16"/>
              <a:ext cx="1015200" cy="10152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 name="Google Shape;26;g3ae1e5ba213_0_402"/>
            <p:cNvSpPr/>
            <p:nvPr/>
          </p:nvSpPr>
          <p:spPr>
            <a:xfrm flipH="1">
              <a:off x="7113463" y="5"/>
              <a:ext cx="1015200" cy="1015200"/>
            </a:xfrm>
            <a:prstGeom prst="rtTriangle">
              <a:avLst/>
            </a:pr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 name="Google Shape;27;g3ae1e5ba213_0_402"/>
            <p:cNvSpPr/>
            <p:nvPr/>
          </p:nvSpPr>
          <p:spPr>
            <a:xfrm flipH="1" rot="10800000">
              <a:off x="7113588" y="107"/>
              <a:ext cx="1015200" cy="1015200"/>
            </a:xfrm>
            <a:prstGeom prst="rtTriangle">
              <a:avLst/>
            </a:pr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 name="Google Shape;28;g3ae1e5ba213_0_402"/>
            <p:cNvSpPr/>
            <p:nvPr/>
          </p:nvSpPr>
          <p:spPr>
            <a:xfrm rot="10800000">
              <a:off x="6098378" y="97"/>
              <a:ext cx="1015200" cy="1015200"/>
            </a:xfrm>
            <a:prstGeom prst="rtTriangle">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 name="Google Shape;29;g3ae1e5ba213_0_402"/>
            <p:cNvSpPr/>
            <p:nvPr/>
          </p:nvSpPr>
          <p:spPr>
            <a:xfrm rot="10800000">
              <a:off x="8128789" y="1015375"/>
              <a:ext cx="1015200" cy="1015200"/>
            </a:xfrm>
            <a:prstGeom prst="rtTriangle">
              <a:avLst/>
            </a:pr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0" name="Google Shape;30;g3ae1e5ba213_0_402"/>
          <p:cNvSpPr txBox="1"/>
          <p:nvPr>
            <p:ph type="title"/>
          </p:nvPr>
        </p:nvSpPr>
        <p:spPr>
          <a:xfrm>
            <a:off x="797467" y="2869796"/>
            <a:ext cx="10962900" cy="1118400"/>
          </a:xfrm>
          <a:prstGeom prst="rect">
            <a:avLst/>
          </a:prstGeom>
        </p:spPr>
        <p:txBody>
          <a:bodyPr anchorCtr="0" anchor="ctr" bIns="121900" lIns="121900" spcFirstLastPara="1" rIns="121900" wrap="square" tIns="121900">
            <a:normAutofit/>
          </a:bodyPr>
          <a:lstStyle>
            <a:lvl1pPr lvl="0">
              <a:spcBef>
                <a:spcPts val="0"/>
              </a:spcBef>
              <a:spcAft>
                <a:spcPts val="0"/>
              </a:spcAft>
              <a:buClr>
                <a:schemeClr val="lt1"/>
              </a:buClr>
              <a:buSzPts val="5600"/>
              <a:buNone/>
              <a:defRPr sz="5600">
                <a:solidFill>
                  <a:schemeClr val="lt1"/>
                </a:solidFill>
              </a:defRPr>
            </a:lvl1pPr>
            <a:lvl2pPr lvl="1">
              <a:spcBef>
                <a:spcPts val="0"/>
              </a:spcBef>
              <a:spcAft>
                <a:spcPts val="0"/>
              </a:spcAft>
              <a:buClr>
                <a:schemeClr val="lt1"/>
              </a:buClr>
              <a:buSzPts val="5600"/>
              <a:buNone/>
              <a:defRPr sz="5600">
                <a:solidFill>
                  <a:schemeClr val="lt1"/>
                </a:solidFill>
              </a:defRPr>
            </a:lvl2pPr>
            <a:lvl3pPr lvl="2">
              <a:spcBef>
                <a:spcPts val="0"/>
              </a:spcBef>
              <a:spcAft>
                <a:spcPts val="0"/>
              </a:spcAft>
              <a:buClr>
                <a:schemeClr val="lt1"/>
              </a:buClr>
              <a:buSzPts val="5600"/>
              <a:buNone/>
              <a:defRPr sz="5600">
                <a:solidFill>
                  <a:schemeClr val="lt1"/>
                </a:solidFill>
              </a:defRPr>
            </a:lvl3pPr>
            <a:lvl4pPr lvl="3">
              <a:spcBef>
                <a:spcPts val="0"/>
              </a:spcBef>
              <a:spcAft>
                <a:spcPts val="0"/>
              </a:spcAft>
              <a:buClr>
                <a:schemeClr val="lt1"/>
              </a:buClr>
              <a:buSzPts val="5600"/>
              <a:buNone/>
              <a:defRPr sz="5600">
                <a:solidFill>
                  <a:schemeClr val="lt1"/>
                </a:solidFill>
              </a:defRPr>
            </a:lvl4pPr>
            <a:lvl5pPr lvl="4">
              <a:spcBef>
                <a:spcPts val="0"/>
              </a:spcBef>
              <a:spcAft>
                <a:spcPts val="0"/>
              </a:spcAft>
              <a:buClr>
                <a:schemeClr val="lt1"/>
              </a:buClr>
              <a:buSzPts val="5600"/>
              <a:buNone/>
              <a:defRPr sz="5600">
                <a:solidFill>
                  <a:schemeClr val="lt1"/>
                </a:solidFill>
              </a:defRPr>
            </a:lvl5pPr>
            <a:lvl6pPr lvl="5">
              <a:spcBef>
                <a:spcPts val="0"/>
              </a:spcBef>
              <a:spcAft>
                <a:spcPts val="0"/>
              </a:spcAft>
              <a:buClr>
                <a:schemeClr val="lt1"/>
              </a:buClr>
              <a:buSzPts val="5600"/>
              <a:buNone/>
              <a:defRPr sz="5600">
                <a:solidFill>
                  <a:schemeClr val="lt1"/>
                </a:solidFill>
              </a:defRPr>
            </a:lvl6pPr>
            <a:lvl7pPr lvl="6">
              <a:spcBef>
                <a:spcPts val="0"/>
              </a:spcBef>
              <a:spcAft>
                <a:spcPts val="0"/>
              </a:spcAft>
              <a:buClr>
                <a:schemeClr val="lt1"/>
              </a:buClr>
              <a:buSzPts val="5600"/>
              <a:buNone/>
              <a:defRPr sz="5600">
                <a:solidFill>
                  <a:schemeClr val="lt1"/>
                </a:solidFill>
              </a:defRPr>
            </a:lvl7pPr>
            <a:lvl8pPr lvl="7">
              <a:spcBef>
                <a:spcPts val="0"/>
              </a:spcBef>
              <a:spcAft>
                <a:spcPts val="0"/>
              </a:spcAft>
              <a:buClr>
                <a:schemeClr val="lt1"/>
              </a:buClr>
              <a:buSzPts val="5600"/>
              <a:buNone/>
              <a:defRPr sz="5600">
                <a:solidFill>
                  <a:schemeClr val="lt1"/>
                </a:solidFill>
              </a:defRPr>
            </a:lvl8pPr>
            <a:lvl9pPr lvl="8">
              <a:spcBef>
                <a:spcPts val="0"/>
              </a:spcBef>
              <a:spcAft>
                <a:spcPts val="0"/>
              </a:spcAft>
              <a:buClr>
                <a:schemeClr val="lt1"/>
              </a:buClr>
              <a:buSzPts val="5600"/>
              <a:buNone/>
              <a:defRPr sz="5600">
                <a:solidFill>
                  <a:schemeClr val="lt1"/>
                </a:solidFill>
              </a:defRPr>
            </a:lvl9pPr>
          </a:lstStyle>
          <a:p/>
        </p:txBody>
      </p:sp>
      <p:sp>
        <p:nvSpPr>
          <p:cNvPr id="31" name="Google Shape;31;g3ae1e5ba213_0_402"/>
          <p:cNvSpPr txBox="1"/>
          <p:nvPr>
            <p:ph idx="12" type="sldNum"/>
          </p:nvPr>
        </p:nvSpPr>
        <p:spPr>
          <a:xfrm>
            <a:off x="11280575" y="6201587"/>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2" name="Shape 32"/>
        <p:cNvGrpSpPr/>
        <p:nvPr/>
      </p:nvGrpSpPr>
      <p:grpSpPr>
        <a:xfrm>
          <a:off x="0" y="0"/>
          <a:ext cx="0" cy="0"/>
          <a:chOff x="0" y="0"/>
          <a:chExt cx="0" cy="0"/>
        </a:xfrm>
      </p:grpSpPr>
      <p:grpSp>
        <p:nvGrpSpPr>
          <p:cNvPr id="33" name="Google Shape;33;g3ae1e5ba213_0_411"/>
          <p:cNvGrpSpPr/>
          <p:nvPr/>
        </p:nvGrpSpPr>
        <p:grpSpPr>
          <a:xfrm>
            <a:off x="0" y="5204762"/>
            <a:ext cx="12191695" cy="1653192"/>
            <a:chOff x="0" y="3903669"/>
            <a:chExt cx="9144000" cy="1239925"/>
          </a:xfrm>
        </p:grpSpPr>
        <p:sp>
          <p:nvSpPr>
            <p:cNvPr id="34" name="Google Shape;34;g3ae1e5ba213_0_411"/>
            <p:cNvSpPr/>
            <p:nvPr/>
          </p:nvSpPr>
          <p:spPr>
            <a:xfrm>
              <a:off x="8154895" y="3903669"/>
              <a:ext cx="989100" cy="987900"/>
            </a:xfrm>
            <a:prstGeom prst="rtTriangle">
              <a:avLst/>
            </a:pr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 name="Google Shape;35;g3ae1e5ba213_0_411"/>
            <p:cNvSpPr/>
            <p:nvPr/>
          </p:nvSpPr>
          <p:spPr>
            <a:xfrm flipH="1">
              <a:off x="6181163" y="3903669"/>
              <a:ext cx="989100" cy="987900"/>
            </a:xfrm>
            <a:prstGeom prst="rtTriangle">
              <a:avLst/>
            </a:pr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 name="Google Shape;36;g3ae1e5ba213_0_411"/>
            <p:cNvSpPr/>
            <p:nvPr/>
          </p:nvSpPr>
          <p:spPr>
            <a:xfrm>
              <a:off x="7170274" y="3903669"/>
              <a:ext cx="989100" cy="9879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 name="Google Shape;37;g3ae1e5ba213_0_411"/>
            <p:cNvSpPr/>
            <p:nvPr/>
          </p:nvSpPr>
          <p:spPr>
            <a:xfrm rot="10800000">
              <a:off x="8154757" y="3903682"/>
              <a:ext cx="989100" cy="987900"/>
            </a:xfrm>
            <a:prstGeom prst="rtTriangle">
              <a:avLst/>
            </a:pr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 name="Google Shape;38;g3ae1e5ba213_0_411"/>
            <p:cNvSpPr/>
            <p:nvPr/>
          </p:nvSpPr>
          <p:spPr>
            <a:xfrm>
              <a:off x="0" y="4891594"/>
              <a:ext cx="9144000" cy="252000"/>
            </a:xfrm>
            <a:prstGeom prst="rect">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9" name="Google Shape;39;g3ae1e5ba213_0_411"/>
          <p:cNvSpPr txBox="1"/>
          <p:nvPr>
            <p:ph type="title"/>
          </p:nvPr>
        </p:nvSpPr>
        <p:spPr>
          <a:xfrm>
            <a:off x="415600" y="546667"/>
            <a:ext cx="11360700" cy="810300"/>
          </a:xfrm>
          <a:prstGeom prst="rect">
            <a:avLst/>
          </a:prstGeom>
        </p:spPr>
        <p:txBody>
          <a:bodyPr anchorCtr="0" anchor="t" bIns="121900" lIns="121900" spcFirstLastPara="1" rIns="121900" wrap="square" tIns="12190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40" name="Google Shape;40;g3ae1e5ba213_0_411"/>
          <p:cNvSpPr txBox="1"/>
          <p:nvPr>
            <p:ph idx="1" type="body"/>
          </p:nvPr>
        </p:nvSpPr>
        <p:spPr>
          <a:xfrm>
            <a:off x="415600" y="1639833"/>
            <a:ext cx="11360700" cy="4452000"/>
          </a:xfrm>
          <a:prstGeom prst="rect">
            <a:avLst/>
          </a:prstGeom>
        </p:spPr>
        <p:txBody>
          <a:bodyPr anchorCtr="0" anchor="t" bIns="121900" lIns="121900" spcFirstLastPara="1" rIns="121900" wrap="square" tIns="121900">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41" name="Google Shape;41;g3ae1e5ba213_0_411"/>
          <p:cNvSpPr txBox="1"/>
          <p:nvPr>
            <p:ph idx="12" type="sldNum"/>
          </p:nvPr>
        </p:nvSpPr>
        <p:spPr>
          <a:xfrm>
            <a:off x="11280575" y="6201587"/>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2" name="Shape 42"/>
        <p:cNvGrpSpPr/>
        <p:nvPr/>
      </p:nvGrpSpPr>
      <p:grpSpPr>
        <a:xfrm>
          <a:off x="0" y="0"/>
          <a:ext cx="0" cy="0"/>
          <a:chOff x="0" y="0"/>
          <a:chExt cx="0" cy="0"/>
        </a:xfrm>
      </p:grpSpPr>
      <p:sp>
        <p:nvSpPr>
          <p:cNvPr id="43" name="Google Shape;43;g3ae1e5ba213_0_421"/>
          <p:cNvSpPr txBox="1"/>
          <p:nvPr>
            <p:ph type="title"/>
          </p:nvPr>
        </p:nvSpPr>
        <p:spPr>
          <a:xfrm>
            <a:off x="415600" y="546667"/>
            <a:ext cx="11360700" cy="810300"/>
          </a:xfrm>
          <a:prstGeom prst="rect">
            <a:avLst/>
          </a:prstGeom>
        </p:spPr>
        <p:txBody>
          <a:bodyPr anchorCtr="0" anchor="t" bIns="121900" lIns="121900" spcFirstLastPara="1" rIns="121900" wrap="square" tIns="12190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44" name="Google Shape;44;g3ae1e5ba213_0_421"/>
          <p:cNvSpPr txBox="1"/>
          <p:nvPr>
            <p:ph idx="1" type="body"/>
          </p:nvPr>
        </p:nvSpPr>
        <p:spPr>
          <a:xfrm>
            <a:off x="415600" y="1639967"/>
            <a:ext cx="5333100" cy="4452000"/>
          </a:xfrm>
          <a:prstGeom prst="rect">
            <a:avLst/>
          </a:prstGeom>
        </p:spPr>
        <p:txBody>
          <a:bodyPr anchorCtr="0" anchor="t" bIns="121900" lIns="121900" spcFirstLastPara="1" rIns="121900" wrap="square" tIns="121900">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45" name="Google Shape;45;g3ae1e5ba213_0_421"/>
          <p:cNvSpPr txBox="1"/>
          <p:nvPr>
            <p:ph idx="2" type="body"/>
          </p:nvPr>
        </p:nvSpPr>
        <p:spPr>
          <a:xfrm>
            <a:off x="6443200" y="1639967"/>
            <a:ext cx="5333100" cy="4452000"/>
          </a:xfrm>
          <a:prstGeom prst="rect">
            <a:avLst/>
          </a:prstGeom>
        </p:spPr>
        <p:txBody>
          <a:bodyPr anchorCtr="0" anchor="t" bIns="121900" lIns="121900" spcFirstLastPara="1" rIns="121900" wrap="square" tIns="121900">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46" name="Google Shape;46;g3ae1e5ba213_0_421"/>
          <p:cNvSpPr txBox="1"/>
          <p:nvPr>
            <p:ph idx="12" type="sldNum"/>
          </p:nvPr>
        </p:nvSpPr>
        <p:spPr>
          <a:xfrm>
            <a:off x="11280575" y="6201587"/>
            <a:ext cx="731700" cy="524700"/>
          </a:xfrm>
          <a:prstGeom prst="rect">
            <a:avLst/>
          </a:prstGeom>
        </p:spPr>
        <p:txBody>
          <a:bodyPr anchorCtr="0" anchor="ctr" bIns="121900" lIns="121900" spcFirstLastPara="1" rIns="121900" wrap="square" tIns="12190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7" name="Shape 47"/>
        <p:cNvGrpSpPr/>
        <p:nvPr/>
      </p:nvGrpSpPr>
      <p:grpSpPr>
        <a:xfrm>
          <a:off x="0" y="0"/>
          <a:ext cx="0" cy="0"/>
          <a:chOff x="0" y="0"/>
          <a:chExt cx="0" cy="0"/>
        </a:xfrm>
      </p:grpSpPr>
      <p:sp>
        <p:nvSpPr>
          <p:cNvPr id="48" name="Google Shape;48;g3ae1e5ba213_0_426"/>
          <p:cNvSpPr txBox="1"/>
          <p:nvPr>
            <p:ph type="title"/>
          </p:nvPr>
        </p:nvSpPr>
        <p:spPr>
          <a:xfrm>
            <a:off x="415600" y="546667"/>
            <a:ext cx="11360700" cy="810300"/>
          </a:xfrm>
          <a:prstGeom prst="rect">
            <a:avLst/>
          </a:prstGeom>
        </p:spPr>
        <p:txBody>
          <a:bodyPr anchorCtr="0" anchor="t" bIns="121900" lIns="121900" spcFirstLastPara="1" rIns="121900" wrap="square" tIns="12190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49" name="Google Shape;49;g3ae1e5ba213_0_426"/>
          <p:cNvSpPr txBox="1"/>
          <p:nvPr>
            <p:ph idx="12" type="sldNum"/>
          </p:nvPr>
        </p:nvSpPr>
        <p:spPr>
          <a:xfrm>
            <a:off x="11280575" y="6201587"/>
            <a:ext cx="731700" cy="524700"/>
          </a:xfrm>
          <a:prstGeom prst="rect">
            <a:avLst/>
          </a:prstGeom>
        </p:spPr>
        <p:txBody>
          <a:bodyPr anchorCtr="0" anchor="ctr" bIns="121900" lIns="121900" spcFirstLastPara="1" rIns="121900" wrap="square" tIns="12190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0" name="Shape 50"/>
        <p:cNvGrpSpPr/>
        <p:nvPr/>
      </p:nvGrpSpPr>
      <p:grpSpPr>
        <a:xfrm>
          <a:off x="0" y="0"/>
          <a:ext cx="0" cy="0"/>
          <a:chOff x="0" y="0"/>
          <a:chExt cx="0" cy="0"/>
        </a:xfrm>
      </p:grpSpPr>
      <p:sp>
        <p:nvSpPr>
          <p:cNvPr id="51" name="Google Shape;51;g3ae1e5ba213_0_429"/>
          <p:cNvSpPr txBox="1"/>
          <p:nvPr>
            <p:ph type="title"/>
          </p:nvPr>
        </p:nvSpPr>
        <p:spPr>
          <a:xfrm>
            <a:off x="415600" y="740800"/>
            <a:ext cx="3744000" cy="1007700"/>
          </a:xfrm>
          <a:prstGeom prst="rect">
            <a:avLst/>
          </a:prstGeom>
        </p:spPr>
        <p:txBody>
          <a:bodyPr anchorCtr="0" anchor="b" bIns="121900" lIns="121900" spcFirstLastPara="1" rIns="121900" wrap="square" tIns="12190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p:txBody>
      </p:sp>
      <p:sp>
        <p:nvSpPr>
          <p:cNvPr id="52" name="Google Shape;52;g3ae1e5ba213_0_429"/>
          <p:cNvSpPr txBox="1"/>
          <p:nvPr>
            <p:ph idx="1" type="body"/>
          </p:nvPr>
        </p:nvSpPr>
        <p:spPr>
          <a:xfrm>
            <a:off x="415600" y="1954405"/>
            <a:ext cx="3744000" cy="4137600"/>
          </a:xfrm>
          <a:prstGeom prst="rect">
            <a:avLst/>
          </a:prstGeom>
        </p:spPr>
        <p:txBody>
          <a:bodyPr anchorCtr="0" anchor="t" bIns="121900" lIns="121900" spcFirstLastPara="1" rIns="121900" wrap="square" tIns="121900">
            <a:normAutofit/>
          </a:bodyPr>
          <a:lstStyle>
            <a:lvl1pPr indent="-330200" lvl="0" marL="457200">
              <a:spcBef>
                <a:spcPts val="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53" name="Google Shape;53;g3ae1e5ba213_0_429"/>
          <p:cNvSpPr txBox="1"/>
          <p:nvPr>
            <p:ph idx="12" type="sldNum"/>
          </p:nvPr>
        </p:nvSpPr>
        <p:spPr>
          <a:xfrm>
            <a:off x="11280575" y="6201587"/>
            <a:ext cx="731700" cy="524700"/>
          </a:xfrm>
          <a:prstGeom prst="rect">
            <a:avLst/>
          </a:prstGeom>
        </p:spPr>
        <p:txBody>
          <a:bodyPr anchorCtr="0" anchor="ctr" bIns="121900" lIns="121900" spcFirstLastPara="1" rIns="121900" wrap="square" tIns="12190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54" name="Shape 54"/>
        <p:cNvGrpSpPr/>
        <p:nvPr/>
      </p:nvGrpSpPr>
      <p:grpSpPr>
        <a:xfrm>
          <a:off x="0" y="0"/>
          <a:ext cx="0" cy="0"/>
          <a:chOff x="0" y="0"/>
          <a:chExt cx="0" cy="0"/>
        </a:xfrm>
      </p:grpSpPr>
      <p:grpSp>
        <p:nvGrpSpPr>
          <p:cNvPr id="55" name="Google Shape;55;g3ae1e5ba213_0_433"/>
          <p:cNvGrpSpPr/>
          <p:nvPr/>
        </p:nvGrpSpPr>
        <p:grpSpPr>
          <a:xfrm>
            <a:off x="8130968" y="7"/>
            <a:ext cx="4060732" cy="2707359"/>
            <a:chOff x="6098378" y="5"/>
            <a:chExt cx="3045625" cy="2030570"/>
          </a:xfrm>
        </p:grpSpPr>
        <p:sp>
          <p:nvSpPr>
            <p:cNvPr id="56" name="Google Shape;56;g3ae1e5ba213_0_433"/>
            <p:cNvSpPr/>
            <p:nvPr/>
          </p:nvSpPr>
          <p:spPr>
            <a:xfrm>
              <a:off x="8128803" y="16"/>
              <a:ext cx="1015200" cy="1015200"/>
            </a:xfrm>
            <a:prstGeom prst="rect">
              <a:avLst/>
            </a:pr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 name="Google Shape;57;g3ae1e5ba213_0_433"/>
            <p:cNvSpPr/>
            <p:nvPr/>
          </p:nvSpPr>
          <p:spPr>
            <a:xfrm flipH="1">
              <a:off x="7113463" y="5"/>
              <a:ext cx="1015200" cy="1015200"/>
            </a:xfrm>
            <a:prstGeom prst="rtTriangle">
              <a:avLst/>
            </a:pr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 name="Google Shape;58;g3ae1e5ba213_0_433"/>
            <p:cNvSpPr/>
            <p:nvPr/>
          </p:nvSpPr>
          <p:spPr>
            <a:xfrm flipH="1" rot="10800000">
              <a:off x="7113588" y="107"/>
              <a:ext cx="1015200" cy="1015200"/>
            </a:xfrm>
            <a:prstGeom prst="rtTriangle">
              <a:avLst/>
            </a:pr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 name="Google Shape;59;g3ae1e5ba213_0_433"/>
            <p:cNvSpPr/>
            <p:nvPr/>
          </p:nvSpPr>
          <p:spPr>
            <a:xfrm rot="10800000">
              <a:off x="6098378" y="97"/>
              <a:ext cx="1015200" cy="1015200"/>
            </a:xfrm>
            <a:prstGeom prst="rtTriangle">
              <a:avLst/>
            </a:pr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 name="Google Shape;60;g3ae1e5ba213_0_433"/>
            <p:cNvSpPr/>
            <p:nvPr/>
          </p:nvSpPr>
          <p:spPr>
            <a:xfrm rot="10800000">
              <a:off x="8128789" y="1015375"/>
              <a:ext cx="1015200" cy="1015200"/>
            </a:xfrm>
            <a:prstGeom prst="rtTriangle">
              <a:avLst/>
            </a:pr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61" name="Google Shape;61;g3ae1e5ba213_0_433"/>
          <p:cNvSpPr txBox="1"/>
          <p:nvPr>
            <p:ph type="title"/>
          </p:nvPr>
        </p:nvSpPr>
        <p:spPr>
          <a:xfrm>
            <a:off x="653667" y="701800"/>
            <a:ext cx="7491600" cy="5454300"/>
          </a:xfrm>
          <a:prstGeom prst="rect">
            <a:avLst/>
          </a:prstGeom>
        </p:spPr>
        <p:txBody>
          <a:bodyPr anchorCtr="0" anchor="ctr" bIns="121900" lIns="121900" spcFirstLastPara="1" rIns="121900" wrap="square" tIns="121900">
            <a:normAutofit/>
          </a:bodyPr>
          <a:lstStyle>
            <a:lvl1pPr lvl="0">
              <a:spcBef>
                <a:spcPts val="0"/>
              </a:spcBef>
              <a:spcAft>
                <a:spcPts val="0"/>
              </a:spcAft>
              <a:buClr>
                <a:schemeClr val="lt1"/>
              </a:buClr>
              <a:buSzPts val="6400"/>
              <a:buNone/>
              <a:defRPr sz="6400">
                <a:solidFill>
                  <a:schemeClr val="lt1"/>
                </a:solidFill>
              </a:defRPr>
            </a:lvl1pPr>
            <a:lvl2pPr lvl="1">
              <a:spcBef>
                <a:spcPts val="0"/>
              </a:spcBef>
              <a:spcAft>
                <a:spcPts val="0"/>
              </a:spcAft>
              <a:buClr>
                <a:schemeClr val="lt1"/>
              </a:buClr>
              <a:buSzPts val="6400"/>
              <a:buNone/>
              <a:defRPr sz="6400">
                <a:solidFill>
                  <a:schemeClr val="lt1"/>
                </a:solidFill>
              </a:defRPr>
            </a:lvl2pPr>
            <a:lvl3pPr lvl="2">
              <a:spcBef>
                <a:spcPts val="0"/>
              </a:spcBef>
              <a:spcAft>
                <a:spcPts val="0"/>
              </a:spcAft>
              <a:buClr>
                <a:schemeClr val="lt1"/>
              </a:buClr>
              <a:buSzPts val="6400"/>
              <a:buNone/>
              <a:defRPr sz="6400">
                <a:solidFill>
                  <a:schemeClr val="lt1"/>
                </a:solidFill>
              </a:defRPr>
            </a:lvl3pPr>
            <a:lvl4pPr lvl="3">
              <a:spcBef>
                <a:spcPts val="0"/>
              </a:spcBef>
              <a:spcAft>
                <a:spcPts val="0"/>
              </a:spcAft>
              <a:buClr>
                <a:schemeClr val="lt1"/>
              </a:buClr>
              <a:buSzPts val="6400"/>
              <a:buNone/>
              <a:defRPr sz="6400">
                <a:solidFill>
                  <a:schemeClr val="lt1"/>
                </a:solidFill>
              </a:defRPr>
            </a:lvl4pPr>
            <a:lvl5pPr lvl="4">
              <a:spcBef>
                <a:spcPts val="0"/>
              </a:spcBef>
              <a:spcAft>
                <a:spcPts val="0"/>
              </a:spcAft>
              <a:buClr>
                <a:schemeClr val="lt1"/>
              </a:buClr>
              <a:buSzPts val="6400"/>
              <a:buNone/>
              <a:defRPr sz="6400">
                <a:solidFill>
                  <a:schemeClr val="lt1"/>
                </a:solidFill>
              </a:defRPr>
            </a:lvl5pPr>
            <a:lvl6pPr lvl="5">
              <a:spcBef>
                <a:spcPts val="0"/>
              </a:spcBef>
              <a:spcAft>
                <a:spcPts val="0"/>
              </a:spcAft>
              <a:buClr>
                <a:schemeClr val="lt1"/>
              </a:buClr>
              <a:buSzPts val="6400"/>
              <a:buNone/>
              <a:defRPr sz="6400">
                <a:solidFill>
                  <a:schemeClr val="lt1"/>
                </a:solidFill>
              </a:defRPr>
            </a:lvl6pPr>
            <a:lvl7pPr lvl="6">
              <a:spcBef>
                <a:spcPts val="0"/>
              </a:spcBef>
              <a:spcAft>
                <a:spcPts val="0"/>
              </a:spcAft>
              <a:buClr>
                <a:schemeClr val="lt1"/>
              </a:buClr>
              <a:buSzPts val="6400"/>
              <a:buNone/>
              <a:defRPr sz="6400">
                <a:solidFill>
                  <a:schemeClr val="lt1"/>
                </a:solidFill>
              </a:defRPr>
            </a:lvl7pPr>
            <a:lvl8pPr lvl="7">
              <a:spcBef>
                <a:spcPts val="0"/>
              </a:spcBef>
              <a:spcAft>
                <a:spcPts val="0"/>
              </a:spcAft>
              <a:buClr>
                <a:schemeClr val="lt1"/>
              </a:buClr>
              <a:buSzPts val="6400"/>
              <a:buNone/>
              <a:defRPr sz="6400">
                <a:solidFill>
                  <a:schemeClr val="lt1"/>
                </a:solidFill>
              </a:defRPr>
            </a:lvl8pPr>
            <a:lvl9pPr lvl="8">
              <a:spcBef>
                <a:spcPts val="0"/>
              </a:spcBef>
              <a:spcAft>
                <a:spcPts val="0"/>
              </a:spcAft>
              <a:buClr>
                <a:schemeClr val="lt1"/>
              </a:buClr>
              <a:buSzPts val="6400"/>
              <a:buNone/>
              <a:defRPr sz="6400">
                <a:solidFill>
                  <a:schemeClr val="lt1"/>
                </a:solidFill>
              </a:defRPr>
            </a:lvl9pPr>
          </a:lstStyle>
          <a:p/>
        </p:txBody>
      </p:sp>
      <p:sp>
        <p:nvSpPr>
          <p:cNvPr id="62" name="Google Shape;62;g3ae1e5ba213_0_433"/>
          <p:cNvSpPr txBox="1"/>
          <p:nvPr>
            <p:ph idx="12" type="sldNum"/>
          </p:nvPr>
        </p:nvSpPr>
        <p:spPr>
          <a:xfrm>
            <a:off x="11280575" y="6201587"/>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3" name="Shape 63"/>
        <p:cNvGrpSpPr/>
        <p:nvPr/>
      </p:nvGrpSpPr>
      <p:grpSpPr>
        <a:xfrm>
          <a:off x="0" y="0"/>
          <a:ext cx="0" cy="0"/>
          <a:chOff x="0" y="0"/>
          <a:chExt cx="0" cy="0"/>
        </a:xfrm>
      </p:grpSpPr>
      <p:sp>
        <p:nvSpPr>
          <p:cNvPr id="64" name="Google Shape;64;g3ae1e5ba213_0_442"/>
          <p:cNvSpPr/>
          <p:nvPr/>
        </p:nvSpPr>
        <p:spPr>
          <a:xfrm>
            <a:off x="6096000" y="-233"/>
            <a:ext cx="6096000" cy="6858000"/>
          </a:xfrm>
          <a:prstGeom prst="rect">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cxnSp>
        <p:nvCxnSpPr>
          <p:cNvPr id="65" name="Google Shape;65;g3ae1e5ba213_0_442"/>
          <p:cNvCxnSpPr/>
          <p:nvPr/>
        </p:nvCxnSpPr>
        <p:spPr>
          <a:xfrm>
            <a:off x="6706233" y="5994000"/>
            <a:ext cx="624300" cy="0"/>
          </a:xfrm>
          <a:prstGeom prst="straightConnector1">
            <a:avLst/>
          </a:prstGeom>
          <a:noFill/>
          <a:ln cap="flat" cmpd="sng" w="25400">
            <a:solidFill>
              <a:schemeClr val="lt1"/>
            </a:solidFill>
            <a:prstDash val="solid"/>
            <a:round/>
            <a:headEnd len="sm" w="sm" type="none"/>
            <a:tailEnd len="sm" w="sm" type="none"/>
          </a:ln>
        </p:spPr>
      </p:cxnSp>
      <p:sp>
        <p:nvSpPr>
          <p:cNvPr id="66" name="Google Shape;66;g3ae1e5ba213_0_442"/>
          <p:cNvSpPr txBox="1"/>
          <p:nvPr>
            <p:ph type="title"/>
          </p:nvPr>
        </p:nvSpPr>
        <p:spPr>
          <a:xfrm>
            <a:off x="354000" y="1534800"/>
            <a:ext cx="5393700" cy="20859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p:txBody>
      </p:sp>
      <p:sp>
        <p:nvSpPr>
          <p:cNvPr id="67" name="Google Shape;67;g3ae1e5ba213_0_442"/>
          <p:cNvSpPr txBox="1"/>
          <p:nvPr>
            <p:ph idx="1" type="subTitle"/>
          </p:nvPr>
        </p:nvSpPr>
        <p:spPr>
          <a:xfrm>
            <a:off x="354000" y="3692002"/>
            <a:ext cx="5393700" cy="1692300"/>
          </a:xfrm>
          <a:prstGeom prst="rect">
            <a:avLst/>
          </a:prstGeom>
        </p:spPr>
        <p:txBody>
          <a:bodyPr anchorCtr="0" anchor="t" bIns="121900" lIns="121900" spcFirstLastPara="1" rIns="121900" wrap="square" tIns="12190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68" name="Google Shape;68;g3ae1e5ba213_0_442"/>
          <p:cNvSpPr txBox="1"/>
          <p:nvPr>
            <p:ph idx="2" type="body"/>
          </p:nvPr>
        </p:nvSpPr>
        <p:spPr>
          <a:xfrm>
            <a:off x="6586000" y="965600"/>
            <a:ext cx="5115900" cy="4926900"/>
          </a:xfrm>
          <a:prstGeom prst="rect">
            <a:avLst/>
          </a:prstGeom>
        </p:spPr>
        <p:txBody>
          <a:bodyPr anchorCtr="0" anchor="ctr" bIns="121900" lIns="121900" spcFirstLastPara="1" rIns="121900" wrap="square" tIns="121900">
            <a:normAutofit/>
          </a:bodyPr>
          <a:lstStyle>
            <a:lvl1pPr indent="-381000" lvl="0" marL="457200">
              <a:spcBef>
                <a:spcPts val="0"/>
              </a:spcBef>
              <a:spcAft>
                <a:spcPts val="0"/>
              </a:spcAft>
              <a:buClr>
                <a:schemeClr val="lt1"/>
              </a:buClr>
              <a:buSzPts val="2400"/>
              <a:buChar char="●"/>
              <a:defRPr>
                <a:solidFill>
                  <a:schemeClr val="lt1"/>
                </a:solidFill>
              </a:defRPr>
            </a:lvl1pPr>
            <a:lvl2pPr indent="-349250" lvl="1" marL="914400">
              <a:spcBef>
                <a:spcPts val="0"/>
              </a:spcBef>
              <a:spcAft>
                <a:spcPts val="0"/>
              </a:spcAft>
              <a:buClr>
                <a:schemeClr val="lt1"/>
              </a:buClr>
              <a:buSzPts val="1900"/>
              <a:buChar char="○"/>
              <a:defRPr>
                <a:solidFill>
                  <a:schemeClr val="lt1"/>
                </a:solidFill>
              </a:defRPr>
            </a:lvl2pPr>
            <a:lvl3pPr indent="-349250" lvl="2" marL="1371600">
              <a:spcBef>
                <a:spcPts val="0"/>
              </a:spcBef>
              <a:spcAft>
                <a:spcPts val="0"/>
              </a:spcAft>
              <a:buClr>
                <a:schemeClr val="lt1"/>
              </a:buClr>
              <a:buSzPts val="1900"/>
              <a:buChar char="■"/>
              <a:defRPr>
                <a:solidFill>
                  <a:schemeClr val="lt1"/>
                </a:solidFill>
              </a:defRPr>
            </a:lvl3pPr>
            <a:lvl4pPr indent="-349250" lvl="3" marL="1828800">
              <a:spcBef>
                <a:spcPts val="0"/>
              </a:spcBef>
              <a:spcAft>
                <a:spcPts val="0"/>
              </a:spcAft>
              <a:buClr>
                <a:schemeClr val="lt1"/>
              </a:buClr>
              <a:buSzPts val="1900"/>
              <a:buChar char="●"/>
              <a:defRPr>
                <a:solidFill>
                  <a:schemeClr val="lt1"/>
                </a:solidFill>
              </a:defRPr>
            </a:lvl4pPr>
            <a:lvl5pPr indent="-349250" lvl="4" marL="2286000">
              <a:spcBef>
                <a:spcPts val="0"/>
              </a:spcBef>
              <a:spcAft>
                <a:spcPts val="0"/>
              </a:spcAft>
              <a:buClr>
                <a:schemeClr val="lt1"/>
              </a:buClr>
              <a:buSzPts val="1900"/>
              <a:buChar char="○"/>
              <a:defRPr>
                <a:solidFill>
                  <a:schemeClr val="lt1"/>
                </a:solidFill>
              </a:defRPr>
            </a:lvl5pPr>
            <a:lvl6pPr indent="-349250" lvl="5" marL="2743200">
              <a:spcBef>
                <a:spcPts val="0"/>
              </a:spcBef>
              <a:spcAft>
                <a:spcPts val="0"/>
              </a:spcAft>
              <a:buClr>
                <a:schemeClr val="lt1"/>
              </a:buClr>
              <a:buSzPts val="1900"/>
              <a:buChar char="■"/>
              <a:defRPr>
                <a:solidFill>
                  <a:schemeClr val="lt1"/>
                </a:solidFill>
              </a:defRPr>
            </a:lvl6pPr>
            <a:lvl7pPr indent="-349250" lvl="6" marL="3200400">
              <a:spcBef>
                <a:spcPts val="0"/>
              </a:spcBef>
              <a:spcAft>
                <a:spcPts val="0"/>
              </a:spcAft>
              <a:buClr>
                <a:schemeClr val="lt1"/>
              </a:buClr>
              <a:buSzPts val="1900"/>
              <a:buChar char="●"/>
              <a:defRPr>
                <a:solidFill>
                  <a:schemeClr val="lt1"/>
                </a:solidFill>
              </a:defRPr>
            </a:lvl7pPr>
            <a:lvl8pPr indent="-349250" lvl="7" marL="3657600">
              <a:spcBef>
                <a:spcPts val="0"/>
              </a:spcBef>
              <a:spcAft>
                <a:spcPts val="0"/>
              </a:spcAft>
              <a:buClr>
                <a:schemeClr val="lt1"/>
              </a:buClr>
              <a:buSzPts val="1900"/>
              <a:buChar char="○"/>
              <a:defRPr>
                <a:solidFill>
                  <a:schemeClr val="lt1"/>
                </a:solidFill>
              </a:defRPr>
            </a:lvl8pPr>
            <a:lvl9pPr indent="-349250" lvl="8" marL="4114800">
              <a:spcBef>
                <a:spcPts val="0"/>
              </a:spcBef>
              <a:spcAft>
                <a:spcPts val="0"/>
              </a:spcAft>
              <a:buClr>
                <a:schemeClr val="lt1"/>
              </a:buClr>
              <a:buSzPts val="1900"/>
              <a:buChar char="■"/>
              <a:defRPr>
                <a:solidFill>
                  <a:schemeClr val="lt1"/>
                </a:solidFill>
              </a:defRPr>
            </a:lvl9pPr>
          </a:lstStyle>
          <a:p/>
        </p:txBody>
      </p:sp>
      <p:sp>
        <p:nvSpPr>
          <p:cNvPr id="69" name="Google Shape;69;g3ae1e5ba213_0_442"/>
          <p:cNvSpPr txBox="1"/>
          <p:nvPr>
            <p:ph idx="12" type="sldNum"/>
          </p:nvPr>
        </p:nvSpPr>
        <p:spPr>
          <a:xfrm>
            <a:off x="11280575" y="6201587"/>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g3ae1e5ba213_0_449"/>
          <p:cNvSpPr txBox="1"/>
          <p:nvPr>
            <p:ph idx="1" type="body"/>
          </p:nvPr>
        </p:nvSpPr>
        <p:spPr>
          <a:xfrm>
            <a:off x="426000" y="5640767"/>
            <a:ext cx="7998300" cy="798300"/>
          </a:xfrm>
          <a:prstGeom prst="rect">
            <a:avLst/>
          </a:prstGeom>
        </p:spPr>
        <p:txBody>
          <a:bodyPr anchorCtr="0" anchor="ctr" bIns="121900" lIns="121900" spcFirstLastPara="1" rIns="121900" wrap="square" tIns="121900">
            <a:normAutofit/>
          </a:bodyPr>
          <a:lstStyle>
            <a:lvl1pPr indent="-228600" lvl="0" marL="457200">
              <a:lnSpc>
                <a:spcPct val="100000"/>
              </a:lnSpc>
              <a:spcBef>
                <a:spcPts val="0"/>
              </a:spcBef>
              <a:spcAft>
                <a:spcPts val="0"/>
              </a:spcAft>
              <a:buSzPts val="2400"/>
              <a:buNone/>
              <a:defRPr/>
            </a:lvl1pPr>
          </a:lstStyle>
          <a:p/>
        </p:txBody>
      </p:sp>
      <p:sp>
        <p:nvSpPr>
          <p:cNvPr id="72" name="Google Shape;72;g3ae1e5ba213_0_449"/>
          <p:cNvSpPr txBox="1"/>
          <p:nvPr>
            <p:ph idx="12" type="sldNum"/>
          </p:nvPr>
        </p:nvSpPr>
        <p:spPr>
          <a:xfrm>
            <a:off x="11280575" y="6201587"/>
            <a:ext cx="731700" cy="524700"/>
          </a:xfrm>
          <a:prstGeom prst="rect">
            <a:avLst/>
          </a:prstGeom>
        </p:spPr>
        <p:txBody>
          <a:bodyPr anchorCtr="0" anchor="ctr" bIns="121900" lIns="121900" spcFirstLastPara="1" rIns="121900" wrap="square" tIns="12190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eometric">
    <p:bg>
      <p:bgPr>
        <a:solidFill>
          <a:schemeClr val="lt1"/>
        </a:solidFill>
      </p:bgPr>
    </p:bg>
    <p:spTree>
      <p:nvGrpSpPr>
        <p:cNvPr id="9" name="Shape 9"/>
        <p:cNvGrpSpPr/>
        <p:nvPr/>
      </p:nvGrpSpPr>
      <p:grpSpPr>
        <a:xfrm>
          <a:off x="0" y="0"/>
          <a:ext cx="0" cy="0"/>
          <a:chOff x="0" y="0"/>
          <a:chExt cx="0" cy="0"/>
        </a:xfrm>
      </p:grpSpPr>
      <p:sp>
        <p:nvSpPr>
          <p:cNvPr id="10" name="Google Shape;10;g3ae1e5ba213_0_388"/>
          <p:cNvSpPr txBox="1"/>
          <p:nvPr>
            <p:ph type="title"/>
          </p:nvPr>
        </p:nvSpPr>
        <p:spPr>
          <a:xfrm>
            <a:off x="415600" y="546667"/>
            <a:ext cx="11360700" cy="810300"/>
          </a:xfrm>
          <a:prstGeom prst="rect">
            <a:avLst/>
          </a:prstGeom>
          <a:noFill/>
          <a:ln>
            <a:noFill/>
          </a:ln>
        </p:spPr>
        <p:txBody>
          <a:bodyPr anchorCtr="0" anchor="t" bIns="121900" lIns="121900" spcFirstLastPara="1" rIns="121900" wrap="square" tIns="121900">
            <a:normAutofit/>
          </a:bodyPr>
          <a:lstStyle>
            <a:lvl1pPr lvl="0">
              <a:spcBef>
                <a:spcPts val="0"/>
              </a:spcBef>
              <a:spcAft>
                <a:spcPts val="0"/>
              </a:spcAft>
              <a:buClr>
                <a:schemeClr val="dk1"/>
              </a:buClr>
              <a:buSzPts val="4000"/>
              <a:buFont typeface="Roboto"/>
              <a:buNone/>
              <a:defRPr sz="4000">
                <a:solidFill>
                  <a:schemeClr val="dk1"/>
                </a:solidFill>
                <a:latin typeface="Roboto"/>
                <a:ea typeface="Roboto"/>
                <a:cs typeface="Roboto"/>
                <a:sym typeface="Roboto"/>
              </a:defRPr>
            </a:lvl1pPr>
            <a:lvl2pPr lvl="1">
              <a:spcBef>
                <a:spcPts val="0"/>
              </a:spcBef>
              <a:spcAft>
                <a:spcPts val="0"/>
              </a:spcAft>
              <a:buClr>
                <a:schemeClr val="dk1"/>
              </a:buClr>
              <a:buSzPts val="4000"/>
              <a:buFont typeface="Roboto"/>
              <a:buNone/>
              <a:defRPr sz="4000">
                <a:solidFill>
                  <a:schemeClr val="dk1"/>
                </a:solidFill>
                <a:latin typeface="Roboto"/>
                <a:ea typeface="Roboto"/>
                <a:cs typeface="Roboto"/>
                <a:sym typeface="Roboto"/>
              </a:defRPr>
            </a:lvl2pPr>
            <a:lvl3pPr lvl="2">
              <a:spcBef>
                <a:spcPts val="0"/>
              </a:spcBef>
              <a:spcAft>
                <a:spcPts val="0"/>
              </a:spcAft>
              <a:buClr>
                <a:schemeClr val="dk1"/>
              </a:buClr>
              <a:buSzPts val="4000"/>
              <a:buFont typeface="Roboto"/>
              <a:buNone/>
              <a:defRPr sz="4000">
                <a:solidFill>
                  <a:schemeClr val="dk1"/>
                </a:solidFill>
                <a:latin typeface="Roboto"/>
                <a:ea typeface="Roboto"/>
                <a:cs typeface="Roboto"/>
                <a:sym typeface="Roboto"/>
              </a:defRPr>
            </a:lvl3pPr>
            <a:lvl4pPr lvl="3">
              <a:spcBef>
                <a:spcPts val="0"/>
              </a:spcBef>
              <a:spcAft>
                <a:spcPts val="0"/>
              </a:spcAft>
              <a:buClr>
                <a:schemeClr val="dk1"/>
              </a:buClr>
              <a:buSzPts val="4000"/>
              <a:buFont typeface="Roboto"/>
              <a:buNone/>
              <a:defRPr sz="4000">
                <a:solidFill>
                  <a:schemeClr val="dk1"/>
                </a:solidFill>
                <a:latin typeface="Roboto"/>
                <a:ea typeface="Roboto"/>
                <a:cs typeface="Roboto"/>
                <a:sym typeface="Roboto"/>
              </a:defRPr>
            </a:lvl4pPr>
            <a:lvl5pPr lvl="4">
              <a:spcBef>
                <a:spcPts val="0"/>
              </a:spcBef>
              <a:spcAft>
                <a:spcPts val="0"/>
              </a:spcAft>
              <a:buClr>
                <a:schemeClr val="dk1"/>
              </a:buClr>
              <a:buSzPts val="4000"/>
              <a:buFont typeface="Roboto"/>
              <a:buNone/>
              <a:defRPr sz="4000">
                <a:solidFill>
                  <a:schemeClr val="dk1"/>
                </a:solidFill>
                <a:latin typeface="Roboto"/>
                <a:ea typeface="Roboto"/>
                <a:cs typeface="Roboto"/>
                <a:sym typeface="Roboto"/>
              </a:defRPr>
            </a:lvl5pPr>
            <a:lvl6pPr lvl="5">
              <a:spcBef>
                <a:spcPts val="0"/>
              </a:spcBef>
              <a:spcAft>
                <a:spcPts val="0"/>
              </a:spcAft>
              <a:buClr>
                <a:schemeClr val="dk1"/>
              </a:buClr>
              <a:buSzPts val="4000"/>
              <a:buFont typeface="Roboto"/>
              <a:buNone/>
              <a:defRPr sz="4000">
                <a:solidFill>
                  <a:schemeClr val="dk1"/>
                </a:solidFill>
                <a:latin typeface="Roboto"/>
                <a:ea typeface="Roboto"/>
                <a:cs typeface="Roboto"/>
                <a:sym typeface="Roboto"/>
              </a:defRPr>
            </a:lvl6pPr>
            <a:lvl7pPr lvl="6">
              <a:spcBef>
                <a:spcPts val="0"/>
              </a:spcBef>
              <a:spcAft>
                <a:spcPts val="0"/>
              </a:spcAft>
              <a:buClr>
                <a:schemeClr val="dk1"/>
              </a:buClr>
              <a:buSzPts val="4000"/>
              <a:buFont typeface="Roboto"/>
              <a:buNone/>
              <a:defRPr sz="4000">
                <a:solidFill>
                  <a:schemeClr val="dk1"/>
                </a:solidFill>
                <a:latin typeface="Roboto"/>
                <a:ea typeface="Roboto"/>
                <a:cs typeface="Roboto"/>
                <a:sym typeface="Roboto"/>
              </a:defRPr>
            </a:lvl7pPr>
            <a:lvl8pPr lvl="7">
              <a:spcBef>
                <a:spcPts val="0"/>
              </a:spcBef>
              <a:spcAft>
                <a:spcPts val="0"/>
              </a:spcAft>
              <a:buClr>
                <a:schemeClr val="dk1"/>
              </a:buClr>
              <a:buSzPts val="4000"/>
              <a:buFont typeface="Roboto"/>
              <a:buNone/>
              <a:defRPr sz="4000">
                <a:solidFill>
                  <a:schemeClr val="dk1"/>
                </a:solidFill>
                <a:latin typeface="Roboto"/>
                <a:ea typeface="Roboto"/>
                <a:cs typeface="Roboto"/>
                <a:sym typeface="Roboto"/>
              </a:defRPr>
            </a:lvl8pPr>
            <a:lvl9pPr lvl="8">
              <a:spcBef>
                <a:spcPts val="0"/>
              </a:spcBef>
              <a:spcAft>
                <a:spcPts val="0"/>
              </a:spcAft>
              <a:buClr>
                <a:schemeClr val="dk1"/>
              </a:buClr>
              <a:buSzPts val="4000"/>
              <a:buFont typeface="Roboto"/>
              <a:buNone/>
              <a:defRPr sz="4000">
                <a:solidFill>
                  <a:schemeClr val="dk1"/>
                </a:solidFill>
                <a:latin typeface="Roboto"/>
                <a:ea typeface="Roboto"/>
                <a:cs typeface="Roboto"/>
                <a:sym typeface="Roboto"/>
              </a:defRPr>
            </a:lvl9pPr>
          </a:lstStyle>
          <a:p/>
        </p:txBody>
      </p:sp>
      <p:sp>
        <p:nvSpPr>
          <p:cNvPr id="11" name="Google Shape;11;g3ae1e5ba213_0_388"/>
          <p:cNvSpPr txBox="1"/>
          <p:nvPr>
            <p:ph idx="1" type="body"/>
          </p:nvPr>
        </p:nvSpPr>
        <p:spPr>
          <a:xfrm>
            <a:off x="415600" y="1639833"/>
            <a:ext cx="11360700" cy="4452000"/>
          </a:xfrm>
          <a:prstGeom prst="rect">
            <a:avLst/>
          </a:prstGeom>
          <a:noFill/>
          <a:ln>
            <a:noFill/>
          </a:ln>
        </p:spPr>
        <p:txBody>
          <a:bodyPr anchorCtr="0" anchor="t" bIns="121900" lIns="121900" spcFirstLastPara="1" rIns="121900" wrap="square" tIns="121900">
            <a:normAutofit/>
          </a:bodyPr>
          <a:lstStyle>
            <a:lvl1pPr indent="-381000" lvl="0" marL="457200">
              <a:lnSpc>
                <a:spcPct val="115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49250" lvl="1" marL="914400">
              <a:lnSpc>
                <a:spcPct val="115000"/>
              </a:lnSpc>
              <a:spcBef>
                <a:spcPts val="0"/>
              </a:spcBef>
              <a:spcAft>
                <a:spcPts val="0"/>
              </a:spcAft>
              <a:buClr>
                <a:schemeClr val="dk2"/>
              </a:buClr>
              <a:buSzPts val="1900"/>
              <a:buFont typeface="Roboto"/>
              <a:buChar char="○"/>
              <a:defRPr sz="1900">
                <a:solidFill>
                  <a:schemeClr val="dk2"/>
                </a:solidFill>
                <a:latin typeface="Roboto"/>
                <a:ea typeface="Roboto"/>
                <a:cs typeface="Roboto"/>
                <a:sym typeface="Roboto"/>
              </a:defRPr>
            </a:lvl2pPr>
            <a:lvl3pPr indent="-349250" lvl="2" marL="1371600">
              <a:lnSpc>
                <a:spcPct val="115000"/>
              </a:lnSpc>
              <a:spcBef>
                <a:spcPts val="0"/>
              </a:spcBef>
              <a:spcAft>
                <a:spcPts val="0"/>
              </a:spcAft>
              <a:buClr>
                <a:schemeClr val="dk2"/>
              </a:buClr>
              <a:buSzPts val="1900"/>
              <a:buFont typeface="Roboto"/>
              <a:buChar char="■"/>
              <a:defRPr sz="1900">
                <a:solidFill>
                  <a:schemeClr val="dk2"/>
                </a:solidFill>
                <a:latin typeface="Roboto"/>
                <a:ea typeface="Roboto"/>
                <a:cs typeface="Roboto"/>
                <a:sym typeface="Roboto"/>
              </a:defRPr>
            </a:lvl3pPr>
            <a:lvl4pPr indent="-349250" lvl="3" marL="1828800">
              <a:lnSpc>
                <a:spcPct val="115000"/>
              </a:lnSpc>
              <a:spcBef>
                <a:spcPts val="0"/>
              </a:spcBef>
              <a:spcAft>
                <a:spcPts val="0"/>
              </a:spcAft>
              <a:buClr>
                <a:schemeClr val="dk2"/>
              </a:buClr>
              <a:buSzPts val="1900"/>
              <a:buFont typeface="Roboto"/>
              <a:buChar char="●"/>
              <a:defRPr sz="1900">
                <a:solidFill>
                  <a:schemeClr val="dk2"/>
                </a:solidFill>
                <a:latin typeface="Roboto"/>
                <a:ea typeface="Roboto"/>
                <a:cs typeface="Roboto"/>
                <a:sym typeface="Roboto"/>
              </a:defRPr>
            </a:lvl4pPr>
            <a:lvl5pPr indent="-349250" lvl="4" marL="2286000">
              <a:lnSpc>
                <a:spcPct val="115000"/>
              </a:lnSpc>
              <a:spcBef>
                <a:spcPts val="0"/>
              </a:spcBef>
              <a:spcAft>
                <a:spcPts val="0"/>
              </a:spcAft>
              <a:buClr>
                <a:schemeClr val="dk2"/>
              </a:buClr>
              <a:buSzPts val="1900"/>
              <a:buFont typeface="Roboto"/>
              <a:buChar char="○"/>
              <a:defRPr sz="1900">
                <a:solidFill>
                  <a:schemeClr val="dk2"/>
                </a:solidFill>
                <a:latin typeface="Roboto"/>
                <a:ea typeface="Roboto"/>
                <a:cs typeface="Roboto"/>
                <a:sym typeface="Roboto"/>
              </a:defRPr>
            </a:lvl5pPr>
            <a:lvl6pPr indent="-349250" lvl="5" marL="2743200">
              <a:lnSpc>
                <a:spcPct val="115000"/>
              </a:lnSpc>
              <a:spcBef>
                <a:spcPts val="0"/>
              </a:spcBef>
              <a:spcAft>
                <a:spcPts val="0"/>
              </a:spcAft>
              <a:buClr>
                <a:schemeClr val="dk2"/>
              </a:buClr>
              <a:buSzPts val="1900"/>
              <a:buFont typeface="Roboto"/>
              <a:buChar char="■"/>
              <a:defRPr sz="1900">
                <a:solidFill>
                  <a:schemeClr val="dk2"/>
                </a:solidFill>
                <a:latin typeface="Roboto"/>
                <a:ea typeface="Roboto"/>
                <a:cs typeface="Roboto"/>
                <a:sym typeface="Roboto"/>
              </a:defRPr>
            </a:lvl6pPr>
            <a:lvl7pPr indent="-349250" lvl="6" marL="3200400">
              <a:lnSpc>
                <a:spcPct val="115000"/>
              </a:lnSpc>
              <a:spcBef>
                <a:spcPts val="0"/>
              </a:spcBef>
              <a:spcAft>
                <a:spcPts val="0"/>
              </a:spcAft>
              <a:buClr>
                <a:schemeClr val="dk2"/>
              </a:buClr>
              <a:buSzPts val="1900"/>
              <a:buFont typeface="Roboto"/>
              <a:buChar char="●"/>
              <a:defRPr sz="1900">
                <a:solidFill>
                  <a:schemeClr val="dk2"/>
                </a:solidFill>
                <a:latin typeface="Roboto"/>
                <a:ea typeface="Roboto"/>
                <a:cs typeface="Roboto"/>
                <a:sym typeface="Roboto"/>
              </a:defRPr>
            </a:lvl7pPr>
            <a:lvl8pPr indent="-349250" lvl="7" marL="3657600">
              <a:lnSpc>
                <a:spcPct val="115000"/>
              </a:lnSpc>
              <a:spcBef>
                <a:spcPts val="0"/>
              </a:spcBef>
              <a:spcAft>
                <a:spcPts val="0"/>
              </a:spcAft>
              <a:buClr>
                <a:schemeClr val="dk2"/>
              </a:buClr>
              <a:buSzPts val="1900"/>
              <a:buFont typeface="Roboto"/>
              <a:buChar char="○"/>
              <a:defRPr sz="1900">
                <a:solidFill>
                  <a:schemeClr val="dk2"/>
                </a:solidFill>
                <a:latin typeface="Roboto"/>
                <a:ea typeface="Roboto"/>
                <a:cs typeface="Roboto"/>
                <a:sym typeface="Roboto"/>
              </a:defRPr>
            </a:lvl8pPr>
            <a:lvl9pPr indent="-349250" lvl="8" marL="4114800">
              <a:lnSpc>
                <a:spcPct val="115000"/>
              </a:lnSpc>
              <a:spcBef>
                <a:spcPts val="0"/>
              </a:spcBef>
              <a:spcAft>
                <a:spcPts val="0"/>
              </a:spcAft>
              <a:buClr>
                <a:schemeClr val="dk2"/>
              </a:buClr>
              <a:buSzPts val="1900"/>
              <a:buFont typeface="Roboto"/>
              <a:buChar char="■"/>
              <a:defRPr sz="1900">
                <a:solidFill>
                  <a:schemeClr val="dk2"/>
                </a:solidFill>
                <a:latin typeface="Roboto"/>
                <a:ea typeface="Roboto"/>
                <a:cs typeface="Roboto"/>
                <a:sym typeface="Roboto"/>
              </a:defRPr>
            </a:lvl9pPr>
          </a:lstStyle>
          <a:p/>
        </p:txBody>
      </p:sp>
      <p:sp>
        <p:nvSpPr>
          <p:cNvPr id="12" name="Google Shape;12;g3ae1e5ba213_0_388"/>
          <p:cNvSpPr txBox="1"/>
          <p:nvPr>
            <p:ph idx="12" type="sldNum"/>
          </p:nvPr>
        </p:nvSpPr>
        <p:spPr>
          <a:xfrm>
            <a:off x="11280575" y="6201587"/>
            <a:ext cx="731700" cy="524700"/>
          </a:xfrm>
          <a:prstGeom prst="rect">
            <a:avLst/>
          </a:prstGeom>
          <a:noFill/>
          <a:ln>
            <a:noFill/>
          </a:ln>
        </p:spPr>
        <p:txBody>
          <a:bodyPr anchorCtr="0" anchor="ctr" bIns="121900" lIns="121900" spcFirstLastPara="1" rIns="121900" wrap="square" tIns="121900">
            <a:normAutofit/>
          </a:bodyPr>
          <a:lstStyle>
            <a:lvl1pPr lvl="0" algn="r">
              <a:buNone/>
              <a:defRPr sz="1300">
                <a:solidFill>
                  <a:schemeClr val="lt1"/>
                </a:solidFill>
                <a:latin typeface="Roboto"/>
                <a:ea typeface="Roboto"/>
                <a:cs typeface="Roboto"/>
                <a:sym typeface="Roboto"/>
              </a:defRPr>
            </a:lvl1pPr>
            <a:lvl2pPr lvl="1" algn="r">
              <a:buNone/>
              <a:defRPr sz="1300">
                <a:solidFill>
                  <a:schemeClr val="lt1"/>
                </a:solidFill>
                <a:latin typeface="Roboto"/>
                <a:ea typeface="Roboto"/>
                <a:cs typeface="Roboto"/>
                <a:sym typeface="Roboto"/>
              </a:defRPr>
            </a:lvl2pPr>
            <a:lvl3pPr lvl="2" algn="r">
              <a:buNone/>
              <a:defRPr sz="1300">
                <a:solidFill>
                  <a:schemeClr val="lt1"/>
                </a:solidFill>
                <a:latin typeface="Roboto"/>
                <a:ea typeface="Roboto"/>
                <a:cs typeface="Roboto"/>
                <a:sym typeface="Roboto"/>
              </a:defRPr>
            </a:lvl3pPr>
            <a:lvl4pPr lvl="3" algn="r">
              <a:buNone/>
              <a:defRPr sz="1300">
                <a:solidFill>
                  <a:schemeClr val="lt1"/>
                </a:solidFill>
                <a:latin typeface="Roboto"/>
                <a:ea typeface="Roboto"/>
                <a:cs typeface="Roboto"/>
                <a:sym typeface="Roboto"/>
              </a:defRPr>
            </a:lvl4pPr>
            <a:lvl5pPr lvl="4" algn="r">
              <a:buNone/>
              <a:defRPr sz="1300">
                <a:solidFill>
                  <a:schemeClr val="lt1"/>
                </a:solidFill>
                <a:latin typeface="Roboto"/>
                <a:ea typeface="Roboto"/>
                <a:cs typeface="Roboto"/>
                <a:sym typeface="Roboto"/>
              </a:defRPr>
            </a:lvl5pPr>
            <a:lvl6pPr lvl="5" algn="r">
              <a:buNone/>
              <a:defRPr sz="1300">
                <a:solidFill>
                  <a:schemeClr val="lt1"/>
                </a:solidFill>
                <a:latin typeface="Roboto"/>
                <a:ea typeface="Roboto"/>
                <a:cs typeface="Roboto"/>
                <a:sym typeface="Roboto"/>
              </a:defRPr>
            </a:lvl6pPr>
            <a:lvl7pPr lvl="6" algn="r">
              <a:buNone/>
              <a:defRPr sz="1300">
                <a:solidFill>
                  <a:schemeClr val="lt1"/>
                </a:solidFill>
                <a:latin typeface="Roboto"/>
                <a:ea typeface="Roboto"/>
                <a:cs typeface="Roboto"/>
                <a:sym typeface="Roboto"/>
              </a:defRPr>
            </a:lvl7pPr>
            <a:lvl8pPr lvl="7" algn="r">
              <a:buNone/>
              <a:defRPr sz="1300">
                <a:solidFill>
                  <a:schemeClr val="lt1"/>
                </a:solidFill>
                <a:latin typeface="Roboto"/>
                <a:ea typeface="Roboto"/>
                <a:cs typeface="Roboto"/>
                <a:sym typeface="Roboto"/>
              </a:defRPr>
            </a:lvl8pPr>
            <a:lvl9pPr lvl="8" algn="r">
              <a:buNone/>
              <a:defRPr sz="13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
          <p:cNvSpPr txBox="1"/>
          <p:nvPr>
            <p:ph type="ctrTitle"/>
          </p:nvPr>
        </p:nvSpPr>
        <p:spPr>
          <a:xfrm>
            <a:off x="7204234" y="829577"/>
            <a:ext cx="4192166" cy="3775213"/>
          </a:xfrm>
          <a:prstGeom prst="rect">
            <a:avLst/>
          </a:prstGeom>
          <a:noFill/>
          <a:ln>
            <a:noFill/>
          </a:ln>
        </p:spPr>
        <p:txBody>
          <a:bodyPr anchorCtr="0" anchor="b" bIns="45700" lIns="91425" spcFirstLastPara="1" rIns="91425" wrap="square" tIns="45700">
            <a:normAutofit/>
          </a:bodyPr>
          <a:lstStyle/>
          <a:p>
            <a:pPr indent="0" lvl="0" marL="0" rtl="0" algn="l">
              <a:lnSpc>
                <a:spcPct val="80000"/>
              </a:lnSpc>
              <a:spcBef>
                <a:spcPts val="0"/>
              </a:spcBef>
              <a:spcAft>
                <a:spcPts val="0"/>
              </a:spcAft>
              <a:buClr>
                <a:schemeClr val="lt1"/>
              </a:buClr>
              <a:buSzPts val="4000"/>
              <a:buFont typeface="Playfair Display"/>
              <a:buNone/>
            </a:pPr>
            <a:r>
              <a:rPr lang="en-US" sz="4000">
                <a:solidFill>
                  <a:schemeClr val="lt1"/>
                </a:solidFill>
              </a:rPr>
              <a:t>Bridging the Gap: Using Rookie Mistakes to Build Tomorrow's Leaders</a:t>
            </a:r>
            <a:endParaRPr>
              <a:solidFill>
                <a:schemeClr val="lt1"/>
              </a:solidFill>
            </a:endParaRPr>
          </a:p>
        </p:txBody>
      </p:sp>
      <p:pic>
        <p:nvPicPr>
          <p:cNvPr descr="Young plant in the morning light" id="126" name="Google Shape;126;p1"/>
          <p:cNvPicPr preferRelativeResize="0"/>
          <p:nvPr>
            <p:ph idx="2" type="pic"/>
          </p:nvPr>
        </p:nvPicPr>
        <p:blipFill rotWithShape="1">
          <a:blip r:embed="rId3">
            <a:alphaModFix/>
          </a:blip>
          <a:srcRect b="1" l="19020" r="12637" t="0"/>
          <a:stretch/>
        </p:blipFill>
        <p:spPr>
          <a:xfrm>
            <a:off x="349375" y="361188"/>
            <a:ext cx="6281928" cy="6135624"/>
          </a:xfrm>
          <a:prstGeom prst="rect">
            <a:avLst/>
          </a:prstGeom>
          <a:noFill/>
          <a:ln>
            <a:noFill/>
          </a:ln>
        </p:spPr>
      </p:pic>
      <p:sp>
        <p:nvSpPr>
          <p:cNvPr id="127" name="Google Shape;127;p1"/>
          <p:cNvSpPr txBox="1"/>
          <p:nvPr/>
        </p:nvSpPr>
        <p:spPr>
          <a:xfrm>
            <a:off x="7363925" y="4958000"/>
            <a:ext cx="4192200" cy="101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000">
                <a:solidFill>
                  <a:schemeClr val="lt1"/>
                </a:solidFill>
                <a:latin typeface="Roboto"/>
                <a:ea typeface="Roboto"/>
                <a:cs typeface="Roboto"/>
                <a:sym typeface="Roboto"/>
              </a:rPr>
              <a:t>Dr. Demekia Biscoe</a:t>
            </a:r>
            <a:endParaRPr sz="2000">
              <a:solidFill>
                <a:schemeClr val="lt1"/>
              </a:solidFill>
              <a:latin typeface="Roboto"/>
              <a:ea typeface="Roboto"/>
              <a:cs typeface="Roboto"/>
              <a:sym typeface="Roboto"/>
            </a:endParaRPr>
          </a:p>
          <a:p>
            <a:pPr indent="0" lvl="0" marL="0" rtl="0" algn="l">
              <a:spcBef>
                <a:spcPts val="0"/>
              </a:spcBef>
              <a:spcAft>
                <a:spcPts val="0"/>
              </a:spcAft>
              <a:buNone/>
            </a:pPr>
            <a:r>
              <a:rPr lang="en-US" sz="2000">
                <a:solidFill>
                  <a:schemeClr val="lt1"/>
                </a:solidFill>
                <a:latin typeface="Roboto"/>
                <a:ea typeface="Roboto"/>
                <a:cs typeface="Roboto"/>
                <a:sym typeface="Roboto"/>
              </a:rPr>
              <a:t>Director of Learning &amp; </a:t>
            </a:r>
            <a:r>
              <a:rPr lang="en-US" sz="2000">
                <a:solidFill>
                  <a:schemeClr val="lt1"/>
                </a:solidFill>
                <a:latin typeface="Roboto"/>
                <a:ea typeface="Roboto"/>
                <a:cs typeface="Roboto"/>
                <a:sym typeface="Roboto"/>
              </a:rPr>
              <a:t>Engagement</a:t>
            </a:r>
            <a:endParaRPr sz="2000">
              <a:solidFill>
                <a:schemeClr val="lt1"/>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125"/>
                                        </p:tgtEl>
                                        <p:attrNameLst>
                                          <p:attrName>style.visibility</p:attrName>
                                        </p:attrNameLst>
                                      </p:cBhvr>
                                      <p:to>
                                        <p:strVal val="visible"/>
                                      </p:to>
                                    </p:set>
                                    <p:animEffect filter="fade" transition="in">
                                      <p:cBhvr>
                                        <p:cTn dur="400"/>
                                        <p:tgtEl>
                                          <p:spTgt spid="1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3"/>
          <p:cNvSpPr txBox="1"/>
          <p:nvPr>
            <p:ph type="title"/>
          </p:nvPr>
        </p:nvSpPr>
        <p:spPr>
          <a:xfrm>
            <a:off x="7204306" y="817137"/>
            <a:ext cx="4192166" cy="1527048"/>
          </a:xfrm>
          <a:prstGeom prst="rect">
            <a:avLst/>
          </a:prstGeom>
          <a:noFill/>
          <a:ln>
            <a:noFill/>
          </a:ln>
        </p:spPr>
        <p:txBody>
          <a:bodyPr anchorCtr="0" anchor="b" bIns="45700" lIns="91425" spcFirstLastPara="1" rIns="91425" wrap="square" tIns="45700">
            <a:normAutofit/>
          </a:bodyPr>
          <a:lstStyle/>
          <a:p>
            <a:pPr indent="0" lvl="0" marL="0" rtl="0" algn="l">
              <a:lnSpc>
                <a:spcPct val="80000"/>
              </a:lnSpc>
              <a:spcBef>
                <a:spcPts val="0"/>
              </a:spcBef>
              <a:spcAft>
                <a:spcPts val="0"/>
              </a:spcAft>
              <a:buClr>
                <a:schemeClr val="lt1"/>
              </a:buClr>
              <a:buSzPts val="3600"/>
              <a:buFont typeface="Playfair Display"/>
              <a:buNone/>
            </a:pPr>
            <a:r>
              <a:rPr lang="en-US"/>
              <a:t>Welcome and Workshop Context</a:t>
            </a:r>
            <a:endParaRPr/>
          </a:p>
        </p:txBody>
      </p:sp>
      <p:pic>
        <p:nvPicPr>
          <p:cNvPr descr="Business team brainstorming" id="134" name="Google Shape;134;p3"/>
          <p:cNvPicPr preferRelativeResize="0"/>
          <p:nvPr>
            <p:ph idx="2" type="pic"/>
          </p:nvPr>
        </p:nvPicPr>
        <p:blipFill rotWithShape="1">
          <a:blip r:embed="rId3">
            <a:alphaModFix/>
          </a:blip>
          <a:srcRect b="1" l="25878" r="5878" t="0"/>
          <a:stretch/>
        </p:blipFill>
        <p:spPr>
          <a:xfrm>
            <a:off x="349839" y="361188"/>
            <a:ext cx="6272784" cy="6135624"/>
          </a:xfrm>
          <a:prstGeom prst="rect">
            <a:avLst/>
          </a:prstGeom>
          <a:noFill/>
          <a:ln>
            <a:noFill/>
          </a:ln>
        </p:spPr>
      </p:pic>
      <p:sp>
        <p:nvSpPr>
          <p:cNvPr id="135" name="Google Shape;135;p3"/>
          <p:cNvSpPr txBox="1"/>
          <p:nvPr>
            <p:ph idx="1" type="body"/>
          </p:nvPr>
        </p:nvSpPr>
        <p:spPr>
          <a:xfrm>
            <a:off x="7204234" y="2637763"/>
            <a:ext cx="4192899" cy="341109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1400"/>
              <a:buFont typeface="Arial"/>
              <a:buNone/>
            </a:pPr>
            <a:r>
              <a:rPr b="1" lang="en-US"/>
              <a:t>Leadership as Multifaceted Role</a:t>
            </a:r>
            <a:endParaRPr/>
          </a:p>
          <a:p>
            <a:pPr indent="0" lvl="1" marL="0" rtl="0" algn="l">
              <a:lnSpc>
                <a:spcPct val="90000"/>
              </a:lnSpc>
              <a:spcBef>
                <a:spcPts val="500"/>
              </a:spcBef>
              <a:spcAft>
                <a:spcPts val="0"/>
              </a:spcAft>
              <a:buClr>
                <a:schemeClr val="lt1"/>
              </a:buClr>
              <a:buSzPts val="1400"/>
              <a:buFont typeface="Arial"/>
              <a:buNone/>
            </a:pPr>
            <a:r>
              <a:rPr lang="en-US" sz="1400"/>
              <a:t>Leadership requires adaptability, as individuals act as bosses, coaches, or advisors depending on the context.</a:t>
            </a:r>
            <a:endParaRPr/>
          </a:p>
          <a:p>
            <a:pPr indent="0" lvl="0" marL="0" rtl="0" algn="l">
              <a:lnSpc>
                <a:spcPct val="90000"/>
              </a:lnSpc>
              <a:spcBef>
                <a:spcPts val="2500"/>
              </a:spcBef>
              <a:spcAft>
                <a:spcPts val="0"/>
              </a:spcAft>
              <a:buClr>
                <a:schemeClr val="lt1"/>
              </a:buClr>
              <a:buSzPts val="1400"/>
              <a:buFont typeface="Arial"/>
              <a:buNone/>
            </a:pPr>
            <a:r>
              <a:rPr b="1" lang="en-US"/>
              <a:t>Tailoring Leadership Approaches</a:t>
            </a:r>
            <a:endParaRPr/>
          </a:p>
          <a:p>
            <a:pPr indent="0" lvl="1" marL="0" rtl="0" algn="l">
              <a:lnSpc>
                <a:spcPct val="90000"/>
              </a:lnSpc>
              <a:spcBef>
                <a:spcPts val="500"/>
              </a:spcBef>
              <a:spcAft>
                <a:spcPts val="0"/>
              </a:spcAft>
              <a:buClr>
                <a:schemeClr val="lt1"/>
              </a:buClr>
              <a:buSzPts val="1400"/>
              <a:buFont typeface="Arial"/>
              <a:buNone/>
            </a:pPr>
            <a:r>
              <a:rPr lang="en-US" sz="1400"/>
              <a:t>Effective leadership involves recognizing diverse team needs and customizing approaches accordingly.</a:t>
            </a:r>
            <a:endParaRPr/>
          </a:p>
          <a:p>
            <a:pPr indent="0" lvl="0" marL="0" rtl="0" algn="l">
              <a:lnSpc>
                <a:spcPct val="90000"/>
              </a:lnSpc>
              <a:spcBef>
                <a:spcPts val="2500"/>
              </a:spcBef>
              <a:spcAft>
                <a:spcPts val="0"/>
              </a:spcAft>
              <a:buClr>
                <a:schemeClr val="lt1"/>
              </a:buClr>
              <a:buSzPts val="1400"/>
              <a:buFont typeface="Arial"/>
              <a:buNone/>
            </a:pPr>
            <a:r>
              <a:rPr b="1" lang="en-US"/>
              <a:t>Learning from Mistakes</a:t>
            </a:r>
            <a:endParaRPr/>
          </a:p>
          <a:p>
            <a:pPr indent="0" lvl="1" marL="0" rtl="0" algn="l">
              <a:lnSpc>
                <a:spcPct val="90000"/>
              </a:lnSpc>
              <a:spcBef>
                <a:spcPts val="500"/>
              </a:spcBef>
              <a:spcAft>
                <a:spcPts val="1600"/>
              </a:spcAft>
              <a:buClr>
                <a:schemeClr val="lt1"/>
              </a:buClr>
              <a:buSzPts val="1400"/>
              <a:buFont typeface="Arial"/>
              <a:buNone/>
            </a:pPr>
            <a:r>
              <a:rPr lang="en-US" sz="1400"/>
              <a:t>Rookie mistakes are valuable learning opportunities that foster growth and mentoring skills.</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35"/>
                                        </p:tgtEl>
                                        <p:attrNameLst>
                                          <p:attrName>style.visibility</p:attrName>
                                        </p:attrNameLst>
                                      </p:cBhvr>
                                      <p:to>
                                        <p:strVal val="visible"/>
                                      </p:to>
                                    </p:set>
                                    <p:animEffect filter="fade" transition="in">
                                      <p:cBhvr>
                                        <p:cTn dur="250"/>
                                        <p:tgtEl>
                                          <p:spTgt spid="1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6"/>
          <p:cNvSpPr txBox="1"/>
          <p:nvPr>
            <p:ph type="title"/>
          </p:nvPr>
        </p:nvSpPr>
        <p:spPr>
          <a:xfrm>
            <a:off x="7204306" y="817137"/>
            <a:ext cx="4192166" cy="1527048"/>
          </a:xfrm>
          <a:prstGeom prst="rect">
            <a:avLst/>
          </a:prstGeom>
          <a:noFill/>
          <a:ln>
            <a:noFill/>
          </a:ln>
        </p:spPr>
        <p:txBody>
          <a:bodyPr anchorCtr="0" anchor="b" bIns="45700" lIns="91425" spcFirstLastPara="1" rIns="91425" wrap="square" tIns="45700">
            <a:normAutofit/>
          </a:bodyPr>
          <a:lstStyle/>
          <a:p>
            <a:pPr indent="0" lvl="0" marL="0" rtl="0" algn="l">
              <a:lnSpc>
                <a:spcPct val="80000"/>
              </a:lnSpc>
              <a:spcBef>
                <a:spcPts val="0"/>
              </a:spcBef>
              <a:spcAft>
                <a:spcPts val="0"/>
              </a:spcAft>
              <a:buClr>
                <a:schemeClr val="lt1"/>
              </a:buClr>
              <a:buSzPts val="3600"/>
              <a:buFont typeface="Playfair Display"/>
              <a:buNone/>
            </a:pPr>
            <a:r>
              <a:rPr lang="en-US"/>
              <a:t>Activity 1: The Missing Skill</a:t>
            </a:r>
            <a:endParaRPr/>
          </a:p>
        </p:txBody>
      </p:sp>
      <p:pic>
        <p:nvPicPr>
          <p:cNvPr descr="Multi-ethnic business meeting for new start up" id="142" name="Google Shape;142;p6"/>
          <p:cNvPicPr preferRelativeResize="0"/>
          <p:nvPr>
            <p:ph idx="2" type="pic"/>
          </p:nvPr>
        </p:nvPicPr>
        <p:blipFill rotWithShape="1">
          <a:blip r:embed="rId3">
            <a:alphaModFix/>
          </a:blip>
          <a:srcRect b="1" l="12674" r="19085" t="0"/>
          <a:stretch/>
        </p:blipFill>
        <p:spPr>
          <a:xfrm>
            <a:off x="349839" y="361188"/>
            <a:ext cx="6272701" cy="6135600"/>
          </a:xfrm>
          <a:prstGeom prst="rect">
            <a:avLst/>
          </a:prstGeom>
          <a:noFill/>
          <a:ln>
            <a:noFill/>
          </a:ln>
        </p:spPr>
      </p:pic>
      <p:sp>
        <p:nvSpPr>
          <p:cNvPr id="143" name="Google Shape;143;p6"/>
          <p:cNvSpPr txBox="1"/>
          <p:nvPr>
            <p:ph idx="1" type="body"/>
          </p:nvPr>
        </p:nvSpPr>
        <p:spPr>
          <a:xfrm>
            <a:off x="7204234" y="2637763"/>
            <a:ext cx="4192899" cy="341109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1400"/>
              <a:buFont typeface="Arial"/>
              <a:buNone/>
            </a:pPr>
            <a:r>
              <a:rPr b="1" lang="en-US"/>
              <a:t>Think-Pair-Share Method</a:t>
            </a:r>
            <a:endParaRPr/>
          </a:p>
          <a:p>
            <a:pPr indent="0" lvl="1" marL="0" rtl="0" algn="l">
              <a:lnSpc>
                <a:spcPct val="90000"/>
              </a:lnSpc>
              <a:spcBef>
                <a:spcPts val="500"/>
              </a:spcBef>
              <a:spcAft>
                <a:spcPts val="0"/>
              </a:spcAft>
              <a:buClr>
                <a:schemeClr val="lt1"/>
              </a:buClr>
              <a:buSzPts val="1400"/>
              <a:buFont typeface="Arial"/>
              <a:buNone/>
            </a:pPr>
            <a:r>
              <a:rPr lang="en-US" sz="1400"/>
              <a:t>Participants individually reflect on a missing skill, then discuss it with a partner for deeper insight and collaboration.</a:t>
            </a:r>
            <a:endParaRPr/>
          </a:p>
          <a:p>
            <a:pPr indent="0" lvl="0" marL="0" rtl="0" algn="l">
              <a:lnSpc>
                <a:spcPct val="90000"/>
              </a:lnSpc>
              <a:spcBef>
                <a:spcPts val="2500"/>
              </a:spcBef>
              <a:spcAft>
                <a:spcPts val="0"/>
              </a:spcAft>
              <a:buClr>
                <a:schemeClr val="lt1"/>
              </a:buClr>
              <a:buSzPts val="1400"/>
              <a:buFont typeface="Arial"/>
              <a:buNone/>
            </a:pPr>
            <a:r>
              <a:rPr b="1" lang="en-US"/>
              <a:t>Mentoring Opportunity</a:t>
            </a:r>
            <a:endParaRPr/>
          </a:p>
          <a:p>
            <a:pPr indent="0" lvl="1" marL="0" rtl="0" algn="l">
              <a:lnSpc>
                <a:spcPct val="90000"/>
              </a:lnSpc>
              <a:spcBef>
                <a:spcPts val="500"/>
              </a:spcBef>
              <a:spcAft>
                <a:spcPts val="0"/>
              </a:spcAft>
              <a:buClr>
                <a:schemeClr val="lt1"/>
              </a:buClr>
              <a:buSzPts val="1400"/>
              <a:buFont typeface="Arial"/>
              <a:buNone/>
            </a:pPr>
            <a:r>
              <a:rPr lang="en-US" sz="1400"/>
              <a:t>Reframe missing skills as chances to mentor junior team members and foster knowledge sharing within teams.</a:t>
            </a:r>
            <a:endParaRPr/>
          </a:p>
          <a:p>
            <a:pPr indent="0" lvl="0" marL="0" rtl="0" algn="l">
              <a:lnSpc>
                <a:spcPct val="90000"/>
              </a:lnSpc>
              <a:spcBef>
                <a:spcPts val="2500"/>
              </a:spcBef>
              <a:spcAft>
                <a:spcPts val="0"/>
              </a:spcAft>
              <a:buClr>
                <a:schemeClr val="lt1"/>
              </a:buClr>
              <a:buSzPts val="1400"/>
              <a:buFont typeface="Arial"/>
              <a:buNone/>
            </a:pPr>
            <a:r>
              <a:rPr b="1" lang="en-US"/>
              <a:t>Growth and Leadership</a:t>
            </a:r>
            <a:endParaRPr/>
          </a:p>
          <a:p>
            <a:pPr indent="0" lvl="1" marL="0" rtl="0" algn="l">
              <a:lnSpc>
                <a:spcPct val="90000"/>
              </a:lnSpc>
              <a:spcBef>
                <a:spcPts val="500"/>
              </a:spcBef>
              <a:spcAft>
                <a:spcPts val="1600"/>
              </a:spcAft>
              <a:buClr>
                <a:schemeClr val="lt1"/>
              </a:buClr>
              <a:buSzPts val="1400"/>
              <a:buFont typeface="Arial"/>
              <a:buNone/>
            </a:pPr>
            <a:r>
              <a:rPr lang="en-US" sz="1400"/>
              <a:t>The activity highlights personal growth journeys and helps leaders support future team development effectively.</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43"/>
                                        </p:tgtEl>
                                        <p:attrNameLst>
                                          <p:attrName>style.visibility</p:attrName>
                                        </p:attrNameLst>
                                      </p:cBhvr>
                                      <p:to>
                                        <p:strVal val="visible"/>
                                      </p:to>
                                    </p:set>
                                    <p:animEffect filter="fade" transition="in">
                                      <p:cBhvr>
                                        <p:cTn dur="250"/>
                                        <p:tgtEl>
                                          <p:spTgt spid="1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7"/>
          <p:cNvSpPr txBox="1"/>
          <p:nvPr>
            <p:ph type="title"/>
          </p:nvPr>
        </p:nvSpPr>
        <p:spPr>
          <a:xfrm>
            <a:off x="612650" y="599600"/>
            <a:ext cx="4672500" cy="839400"/>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Clr>
                <a:schemeClr val="lt1"/>
              </a:buClr>
              <a:buSzPts val="3600"/>
              <a:buFont typeface="Playfair Display"/>
              <a:buNone/>
            </a:pPr>
            <a:r>
              <a:rPr lang="en-US"/>
              <a:t>The Mentor Method</a:t>
            </a:r>
            <a:endParaRPr/>
          </a:p>
        </p:txBody>
      </p:sp>
      <p:pic>
        <p:nvPicPr>
          <p:cNvPr descr="White collar workers are working and meeting. Formalwear and formal meeting at the office. City life and life style." id="150" name="Google Shape;150;p7"/>
          <p:cNvPicPr preferRelativeResize="0"/>
          <p:nvPr>
            <p:ph idx="2" type="pic"/>
          </p:nvPr>
        </p:nvPicPr>
        <p:blipFill rotWithShape="1">
          <a:blip r:embed="rId3">
            <a:alphaModFix/>
          </a:blip>
          <a:srcRect b="0" l="5925" r="9175" t="0"/>
          <a:stretch/>
        </p:blipFill>
        <p:spPr>
          <a:xfrm>
            <a:off x="361186" y="1569280"/>
            <a:ext cx="5175506" cy="4069079"/>
          </a:xfrm>
          <a:prstGeom prst="rect">
            <a:avLst/>
          </a:prstGeom>
          <a:noFill/>
          <a:ln>
            <a:noFill/>
          </a:ln>
        </p:spPr>
      </p:pic>
      <p:sp>
        <p:nvSpPr>
          <p:cNvPr id="151" name="Google Shape;151;p7"/>
          <p:cNvSpPr txBox="1"/>
          <p:nvPr>
            <p:ph idx="1" type="body"/>
          </p:nvPr>
        </p:nvSpPr>
        <p:spPr>
          <a:xfrm>
            <a:off x="5937402" y="599600"/>
            <a:ext cx="5633165" cy="562336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1400"/>
              <a:buFont typeface="Arial"/>
              <a:buNone/>
            </a:pPr>
            <a:r>
              <a:rPr b="1" lang="en-US" sz="1800"/>
              <a:t>Setting Clear Learning Goals</a:t>
            </a:r>
            <a:endParaRPr sz="1800"/>
          </a:p>
          <a:p>
            <a:pPr indent="0" lvl="1" marL="0" rtl="0" algn="l">
              <a:lnSpc>
                <a:spcPct val="100000"/>
              </a:lnSpc>
              <a:spcBef>
                <a:spcPts val="500"/>
              </a:spcBef>
              <a:spcAft>
                <a:spcPts val="0"/>
              </a:spcAft>
              <a:buClr>
                <a:schemeClr val="lt1"/>
              </a:buClr>
              <a:buSzPts val="1400"/>
              <a:buFont typeface="Arial"/>
              <a:buNone/>
            </a:pPr>
            <a:r>
              <a:rPr lang="en-US" sz="1800">
                <a:latin typeface="Raleway"/>
                <a:ea typeface="Raleway"/>
                <a:cs typeface="Raleway"/>
                <a:sym typeface="Raleway"/>
              </a:rPr>
              <a:t>Leaders should align short-term objectives with mentees' long-term career aspirations for focused development.</a:t>
            </a:r>
            <a:endParaRPr sz="1800"/>
          </a:p>
          <a:p>
            <a:pPr indent="0" lvl="0" marL="0" rtl="0" algn="l">
              <a:lnSpc>
                <a:spcPct val="100000"/>
              </a:lnSpc>
              <a:spcBef>
                <a:spcPts val="2500"/>
              </a:spcBef>
              <a:spcAft>
                <a:spcPts val="0"/>
              </a:spcAft>
              <a:buClr>
                <a:schemeClr val="lt1"/>
              </a:buClr>
              <a:buSzPts val="1400"/>
              <a:buFont typeface="Arial"/>
              <a:buNone/>
            </a:pPr>
            <a:r>
              <a:rPr b="1" lang="en-US" sz="1800"/>
              <a:t>Regular Growth-Oriented Check-Ins</a:t>
            </a:r>
            <a:endParaRPr sz="1800"/>
          </a:p>
          <a:p>
            <a:pPr indent="0" lvl="1" marL="0" rtl="0" algn="l">
              <a:lnSpc>
                <a:spcPct val="100000"/>
              </a:lnSpc>
              <a:spcBef>
                <a:spcPts val="500"/>
              </a:spcBef>
              <a:spcAft>
                <a:spcPts val="0"/>
              </a:spcAft>
              <a:buClr>
                <a:schemeClr val="lt1"/>
              </a:buClr>
              <a:buSzPts val="1400"/>
              <a:buFont typeface="Arial"/>
              <a:buNone/>
            </a:pPr>
            <a:r>
              <a:rPr lang="en-US" sz="1800">
                <a:latin typeface="Raleway"/>
                <a:ea typeface="Raleway"/>
                <a:cs typeface="Raleway"/>
                <a:sym typeface="Raleway"/>
              </a:rPr>
              <a:t>Frequent meetings focusing on personal and professional growth foster mentees’ development beyond task completion.</a:t>
            </a:r>
            <a:endParaRPr sz="1800"/>
          </a:p>
          <a:p>
            <a:pPr indent="0" lvl="0" marL="0" rtl="0" algn="l">
              <a:lnSpc>
                <a:spcPct val="100000"/>
              </a:lnSpc>
              <a:spcBef>
                <a:spcPts val="2500"/>
              </a:spcBef>
              <a:spcAft>
                <a:spcPts val="0"/>
              </a:spcAft>
              <a:buClr>
                <a:schemeClr val="lt1"/>
              </a:buClr>
              <a:buSzPts val="1400"/>
              <a:buFont typeface="Arial"/>
              <a:buNone/>
            </a:pPr>
            <a:r>
              <a:rPr b="1" lang="en-US" sz="1800"/>
              <a:t>Encouragement and Reflective Questions</a:t>
            </a:r>
            <a:endParaRPr sz="1800"/>
          </a:p>
          <a:p>
            <a:pPr indent="0" lvl="1" marL="0" rtl="0" algn="l">
              <a:lnSpc>
                <a:spcPct val="100000"/>
              </a:lnSpc>
              <a:spcBef>
                <a:spcPts val="500"/>
              </a:spcBef>
              <a:spcAft>
                <a:spcPts val="0"/>
              </a:spcAft>
              <a:buClr>
                <a:schemeClr val="lt1"/>
              </a:buClr>
              <a:buSzPts val="1400"/>
              <a:buFont typeface="Arial"/>
              <a:buNone/>
            </a:pPr>
            <a:r>
              <a:rPr lang="en-US" sz="1800">
                <a:latin typeface="Raleway"/>
                <a:ea typeface="Raleway"/>
                <a:cs typeface="Raleway"/>
                <a:sym typeface="Raleway"/>
              </a:rPr>
              <a:t>Using encouragement and reflective questioning helps mentees think critically and link experiences to future goals.</a:t>
            </a:r>
            <a:endParaRPr sz="1800"/>
          </a:p>
          <a:p>
            <a:pPr indent="0" lvl="0" marL="0" rtl="0" algn="l">
              <a:lnSpc>
                <a:spcPct val="100000"/>
              </a:lnSpc>
              <a:spcBef>
                <a:spcPts val="2500"/>
              </a:spcBef>
              <a:spcAft>
                <a:spcPts val="0"/>
              </a:spcAft>
              <a:buClr>
                <a:schemeClr val="lt1"/>
              </a:buClr>
              <a:buSzPts val="1400"/>
              <a:buFont typeface="Arial"/>
              <a:buNone/>
            </a:pPr>
            <a:r>
              <a:rPr b="1" lang="en-US" sz="1800"/>
              <a:t>Gradual Release of Responsibility</a:t>
            </a:r>
            <a:endParaRPr sz="1800"/>
          </a:p>
          <a:p>
            <a:pPr indent="0" lvl="1" marL="0" rtl="0" algn="l">
              <a:lnSpc>
                <a:spcPct val="100000"/>
              </a:lnSpc>
              <a:spcBef>
                <a:spcPts val="500"/>
              </a:spcBef>
              <a:spcAft>
                <a:spcPts val="1600"/>
              </a:spcAft>
              <a:buClr>
                <a:schemeClr val="lt1"/>
              </a:buClr>
              <a:buSzPts val="1400"/>
              <a:buFont typeface="Arial"/>
              <a:buNone/>
            </a:pPr>
            <a:r>
              <a:rPr lang="en-US" sz="1800">
                <a:latin typeface="Raleway"/>
                <a:ea typeface="Raleway"/>
                <a:cs typeface="Raleway"/>
                <a:sym typeface="Raleway"/>
              </a:rPr>
              <a:t>Leaders should slowly delegate project responsibilities to build mentees’ confiden</a:t>
            </a:r>
            <a:r>
              <a:rPr lang="en-US" sz="1800">
                <a:solidFill>
                  <a:schemeClr val="lt1"/>
                </a:solidFill>
                <a:latin typeface="Raleway"/>
                <a:ea typeface="Raleway"/>
                <a:cs typeface="Raleway"/>
                <a:sym typeface="Raleway"/>
              </a:rPr>
              <a:t>ce and leadership skills.</a:t>
            </a:r>
            <a:endParaRPr sz="1800"/>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51"/>
                                        </p:tgtEl>
                                        <p:attrNameLst>
                                          <p:attrName>style.visibility</p:attrName>
                                        </p:attrNameLst>
                                      </p:cBhvr>
                                      <p:to>
                                        <p:strVal val="visible"/>
                                      </p:to>
                                    </p:set>
                                    <p:animEffect filter="fade" transition="in">
                                      <p:cBhvr>
                                        <p:cTn dur="250"/>
                                        <p:tgtEl>
                                          <p:spTgt spid="1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8"/>
          <p:cNvSpPr txBox="1"/>
          <p:nvPr>
            <p:ph type="title"/>
          </p:nvPr>
        </p:nvSpPr>
        <p:spPr>
          <a:xfrm>
            <a:off x="2853347" y="365452"/>
            <a:ext cx="6620400" cy="1069800"/>
          </a:xfrm>
          <a:prstGeom prst="rect">
            <a:avLst/>
          </a:prstGeom>
          <a:noFill/>
          <a:ln>
            <a:noFill/>
          </a:ln>
        </p:spPr>
        <p:txBody>
          <a:bodyPr anchorCtr="0" anchor="b" bIns="45700" lIns="91425" spcFirstLastPara="1" rIns="91425" wrap="square" tIns="45700">
            <a:normAutofit/>
          </a:bodyPr>
          <a:lstStyle/>
          <a:p>
            <a:pPr indent="0" lvl="0" marL="0" rtl="0" algn="ctr">
              <a:lnSpc>
                <a:spcPct val="80000"/>
              </a:lnSpc>
              <a:spcBef>
                <a:spcPts val="0"/>
              </a:spcBef>
              <a:spcAft>
                <a:spcPts val="0"/>
              </a:spcAft>
              <a:buClr>
                <a:schemeClr val="lt1"/>
              </a:buClr>
              <a:buSzPts val="3600"/>
              <a:buFont typeface="Playfair Display"/>
              <a:buNone/>
            </a:pPr>
            <a:r>
              <a:rPr lang="en-US"/>
              <a:t>Activity 2: Addressing Challenges</a:t>
            </a:r>
            <a:endParaRPr/>
          </a:p>
        </p:txBody>
      </p:sp>
      <p:graphicFrame>
        <p:nvGraphicFramePr>
          <p:cNvPr id="158" name="Google Shape;158;p8"/>
          <p:cNvGraphicFramePr/>
          <p:nvPr/>
        </p:nvGraphicFramePr>
        <p:xfrm>
          <a:off x="1498880" y="1750076"/>
          <a:ext cx="3000000" cy="3000000"/>
        </p:xfrm>
        <a:graphic>
          <a:graphicData uri="http://schemas.openxmlformats.org/drawingml/2006/table">
            <a:tbl>
              <a:tblPr bandRow="1" firstRow="1">
                <a:noFill/>
                <a:tableStyleId>{C8CC6519-E724-458B-9DCB-A3C4E58612C9}</a:tableStyleId>
              </a:tblPr>
              <a:tblGrid>
                <a:gridCol w="4623075"/>
                <a:gridCol w="4571150"/>
              </a:tblGrid>
              <a:tr h="936500">
                <a:tc>
                  <a:txBody>
                    <a:bodyPr/>
                    <a:lstStyle/>
                    <a:p>
                      <a:pPr indent="0" lvl="0" marL="0" marR="0" rtl="0" algn="l">
                        <a:spcBef>
                          <a:spcPts val="0"/>
                        </a:spcBef>
                        <a:spcAft>
                          <a:spcPts val="0"/>
                        </a:spcAft>
                        <a:buClr>
                          <a:schemeClr val="lt1"/>
                        </a:buClr>
                        <a:buSzPts val="1000"/>
                        <a:buFont typeface="Raleway"/>
                        <a:buNone/>
                      </a:pPr>
                      <a:r>
                        <a:rPr b="1" lang="en-US" sz="3000" u="none" cap="none" strike="noStrike">
                          <a:solidFill>
                            <a:schemeClr val="lt1"/>
                          </a:solidFill>
                        </a:rPr>
                        <a:t>CHALLENGE</a:t>
                      </a:r>
                      <a:endParaRPr sz="3000"/>
                    </a:p>
                  </a:txBody>
                  <a:tcPr marT="84275" marB="84275" marR="84275" marL="8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a:txBody>
                    <a:bodyPr/>
                    <a:lstStyle/>
                    <a:p>
                      <a:pPr indent="0" lvl="0" marL="0" marR="0" rtl="0" algn="l">
                        <a:spcBef>
                          <a:spcPts val="0"/>
                        </a:spcBef>
                        <a:spcAft>
                          <a:spcPts val="0"/>
                        </a:spcAft>
                        <a:buClr>
                          <a:schemeClr val="lt1"/>
                        </a:buClr>
                        <a:buSzPts val="1000"/>
                        <a:buFont typeface="Raleway"/>
                        <a:buNone/>
                      </a:pPr>
                      <a:r>
                        <a:rPr b="1" lang="en-US" sz="3000" u="none" cap="none" strike="noStrike">
                          <a:solidFill>
                            <a:schemeClr val="lt1"/>
                          </a:solidFill>
                        </a:rPr>
                        <a:t>STRATEGIC SOLUTION</a:t>
                      </a:r>
                      <a:endParaRPr sz="3000"/>
                    </a:p>
                  </a:txBody>
                  <a:tcPr marT="84275" marB="84275" marR="84275" marL="8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r>
              <a:tr h="1193800">
                <a:tc>
                  <a:txBody>
                    <a:bodyPr/>
                    <a:lstStyle/>
                    <a:p>
                      <a:pPr indent="0" lvl="0" marL="0" marR="0" rtl="0" algn="l">
                        <a:spcBef>
                          <a:spcPts val="0"/>
                        </a:spcBef>
                        <a:spcAft>
                          <a:spcPts val="0"/>
                        </a:spcAft>
                        <a:buClr>
                          <a:schemeClr val="lt1"/>
                        </a:buClr>
                        <a:buSzPts val="800"/>
                        <a:buFont typeface="Raleway"/>
                        <a:buNone/>
                      </a:pPr>
                      <a:r>
                        <a:rPr b="1" lang="en-US" sz="1800"/>
                        <a:t>Ex:</a:t>
                      </a:r>
                      <a:r>
                        <a:rPr b="1" lang="en-US" sz="1800" u="none" cap="none" strike="noStrike"/>
                        <a:t>Setting Clear Boundaries (Boss vs. Mentor)</a:t>
                      </a:r>
                      <a:endParaRPr sz="1800"/>
                    </a:p>
                  </a:txBody>
                  <a:tcPr marT="84275" marB="84275" marR="84275" marL="8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marR="0" rtl="0" algn="l">
                        <a:spcBef>
                          <a:spcPts val="0"/>
                        </a:spcBef>
                        <a:spcAft>
                          <a:spcPts val="0"/>
                        </a:spcAft>
                        <a:buClr>
                          <a:schemeClr val="lt1"/>
                        </a:buClr>
                        <a:buSzPts val="800"/>
                        <a:buFont typeface="Raleway"/>
                        <a:buNone/>
                      </a:pPr>
                      <a:r>
                        <a:rPr lang="en-US" sz="1800" u="none" cap="none" strike="noStrike"/>
                        <a:t>Use the 'Hat Signal' to clarify role and set expectations.</a:t>
                      </a:r>
                      <a:endParaRPr sz="1800"/>
                    </a:p>
                  </a:txBody>
                  <a:tcPr marT="84275" marB="84275" marR="84275" marL="8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lt1"/>
                      </a:solidFill>
                      <a:prstDash val="solid"/>
                      <a:round/>
                      <a:headEnd len="sm" w="sm" type="none"/>
                      <a:tailEnd len="sm" w="sm" type="none"/>
                    </a:lnB>
                  </a:tcPr>
                </a:tc>
              </a:tr>
              <a:tr h="1193800">
                <a:tc>
                  <a:txBody>
                    <a:bodyPr/>
                    <a:lstStyle/>
                    <a:p>
                      <a:pPr indent="0" lvl="0" marL="0" marR="0" rtl="0" algn="l">
                        <a:spcBef>
                          <a:spcPts val="0"/>
                        </a:spcBef>
                        <a:spcAft>
                          <a:spcPts val="0"/>
                        </a:spcAft>
                        <a:buClr>
                          <a:schemeClr val="lt1"/>
                        </a:buClr>
                        <a:buSzPts val="800"/>
                        <a:buFont typeface="Raleway"/>
                        <a:buNone/>
                      </a:pPr>
                      <a:r>
                        <a:rPr b="1" lang="en-US" sz="1800"/>
                        <a:t>Ex: </a:t>
                      </a:r>
                      <a:r>
                        <a:rPr b="1" lang="en-US" sz="1800" u="none" cap="none" strike="noStrike"/>
                        <a:t>Encouraging Growth Without Distracting from Work</a:t>
                      </a:r>
                      <a:endParaRPr sz="1800"/>
                    </a:p>
                  </a:txBody>
                  <a:tcPr marT="84275" marB="84275" marR="84275" marL="8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marR="0" rtl="0" algn="l">
                        <a:spcBef>
                          <a:spcPts val="0"/>
                        </a:spcBef>
                        <a:spcAft>
                          <a:spcPts val="0"/>
                        </a:spcAft>
                        <a:buClr>
                          <a:schemeClr val="lt1"/>
                        </a:buClr>
                        <a:buSzPts val="800"/>
                        <a:buFont typeface="Raleway"/>
                        <a:buNone/>
                      </a:pPr>
                      <a:r>
                        <a:rPr lang="en-US" sz="1800" u="none" cap="none" strike="noStrike"/>
                        <a:t>Assign low-risk projects that promote skill development.</a:t>
                      </a:r>
                      <a:endParaRPr sz="1800"/>
                    </a:p>
                  </a:txBody>
                  <a:tcPr marT="84275" marB="84275" marR="84275" marL="8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859375">
                <a:tc>
                  <a:txBody>
                    <a:bodyPr/>
                    <a:lstStyle/>
                    <a:p>
                      <a:pPr indent="0" lvl="0" marL="0" marR="0" rtl="0" algn="l">
                        <a:spcBef>
                          <a:spcPts val="0"/>
                        </a:spcBef>
                        <a:spcAft>
                          <a:spcPts val="0"/>
                        </a:spcAft>
                        <a:buClr>
                          <a:schemeClr val="lt1"/>
                        </a:buClr>
                        <a:buSzPts val="800"/>
                        <a:buFont typeface="Raleway"/>
                        <a:buNone/>
                      </a:pPr>
                      <a:r>
                        <a:rPr b="1" lang="en-US" sz="1800"/>
                        <a:t>What challenge do you face?</a:t>
                      </a:r>
                      <a:endParaRPr sz="1800"/>
                    </a:p>
                  </a:txBody>
                  <a:tcPr marT="84275" marB="84275" marR="84275" marL="8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Clr>
                          <a:schemeClr val="lt1"/>
                        </a:buClr>
                        <a:buSzPts val="800"/>
                        <a:buFont typeface="Raleway"/>
                        <a:buNone/>
                      </a:pPr>
                      <a:r>
                        <a:rPr lang="en-US" sz="1800"/>
                        <a:t>What is your s</a:t>
                      </a:r>
                      <a:r>
                        <a:rPr lang="en-US" sz="1800" u="none" cap="none" strike="noStrike"/>
                        <a:t>olution?</a:t>
                      </a:r>
                      <a:endParaRPr sz="1800"/>
                    </a:p>
                  </a:txBody>
                  <a:tcPr marT="84275" marB="84275" marR="84275" marL="8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transition>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g3ae1e5ba213_0_507"/>
          <p:cNvSpPr txBox="1"/>
          <p:nvPr>
            <p:ph type="title"/>
          </p:nvPr>
        </p:nvSpPr>
        <p:spPr>
          <a:xfrm>
            <a:off x="6844758" y="299962"/>
            <a:ext cx="4192200" cy="15270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Reflective Questioning </a:t>
            </a:r>
            <a:endParaRPr/>
          </a:p>
        </p:txBody>
      </p:sp>
      <p:sp>
        <p:nvSpPr>
          <p:cNvPr id="165" name="Google Shape;165;g3ae1e5ba213_0_507"/>
          <p:cNvSpPr txBox="1"/>
          <p:nvPr>
            <p:ph idx="1" type="body"/>
          </p:nvPr>
        </p:nvSpPr>
        <p:spPr>
          <a:xfrm>
            <a:off x="6734324" y="1826951"/>
            <a:ext cx="4662600" cy="37932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1800">
                <a:solidFill>
                  <a:srgbClr val="000000"/>
                </a:solidFill>
                <a:latin typeface="Raleway"/>
                <a:ea typeface="Raleway"/>
                <a:cs typeface="Raleway"/>
                <a:sym typeface="Raleway"/>
              </a:rPr>
              <a:t>Good reflective questions are open ended questions that </a:t>
            </a:r>
            <a:endParaRPr sz="1800">
              <a:solidFill>
                <a:srgbClr val="000000"/>
              </a:solidFill>
              <a:latin typeface="Raleway"/>
              <a:ea typeface="Raleway"/>
              <a:cs typeface="Raleway"/>
              <a:sym typeface="Raleway"/>
            </a:endParaRPr>
          </a:p>
          <a:p>
            <a:pPr indent="-342900" lvl="0" marL="457200" rtl="0" algn="l">
              <a:lnSpc>
                <a:spcPct val="115000"/>
              </a:lnSpc>
              <a:spcBef>
                <a:spcPts val="0"/>
              </a:spcBef>
              <a:spcAft>
                <a:spcPts val="0"/>
              </a:spcAft>
              <a:buClr>
                <a:srgbClr val="000000"/>
              </a:buClr>
              <a:buSzPts val="1800"/>
              <a:buFont typeface="Raleway"/>
              <a:buChar char="●"/>
            </a:pPr>
            <a:r>
              <a:rPr lang="en-US" sz="1800">
                <a:solidFill>
                  <a:srgbClr val="000000"/>
                </a:solidFill>
                <a:latin typeface="Raleway"/>
                <a:ea typeface="Raleway"/>
                <a:cs typeface="Raleway"/>
                <a:sym typeface="Raleway"/>
              </a:rPr>
              <a:t>encourage growth and understanding,</a:t>
            </a:r>
            <a:endParaRPr sz="1800">
              <a:solidFill>
                <a:srgbClr val="000000"/>
              </a:solidFill>
              <a:latin typeface="Raleway"/>
              <a:ea typeface="Raleway"/>
              <a:cs typeface="Raleway"/>
              <a:sym typeface="Raleway"/>
            </a:endParaRPr>
          </a:p>
          <a:p>
            <a:pPr indent="-342900" lvl="0" marL="457200" rtl="0" algn="l">
              <a:lnSpc>
                <a:spcPct val="115000"/>
              </a:lnSpc>
              <a:spcBef>
                <a:spcPts val="0"/>
              </a:spcBef>
              <a:spcAft>
                <a:spcPts val="0"/>
              </a:spcAft>
              <a:buClr>
                <a:srgbClr val="000000"/>
              </a:buClr>
              <a:buSzPts val="1800"/>
              <a:buFont typeface="Raleway"/>
              <a:buChar char="●"/>
            </a:pPr>
            <a:r>
              <a:rPr lang="en-US" sz="1800">
                <a:solidFill>
                  <a:srgbClr val="000000"/>
                </a:solidFill>
                <a:latin typeface="Raleway"/>
                <a:ea typeface="Raleway"/>
                <a:cs typeface="Raleway"/>
                <a:sym typeface="Raleway"/>
              </a:rPr>
              <a:t>Critical thinking, and </a:t>
            </a:r>
            <a:endParaRPr sz="1800">
              <a:solidFill>
                <a:srgbClr val="000000"/>
              </a:solidFill>
              <a:latin typeface="Raleway"/>
              <a:ea typeface="Raleway"/>
              <a:cs typeface="Raleway"/>
              <a:sym typeface="Raleway"/>
            </a:endParaRPr>
          </a:p>
          <a:p>
            <a:pPr indent="-342900" lvl="0" marL="457200" rtl="0" algn="l">
              <a:lnSpc>
                <a:spcPct val="115000"/>
              </a:lnSpc>
              <a:spcBef>
                <a:spcPts val="0"/>
              </a:spcBef>
              <a:spcAft>
                <a:spcPts val="0"/>
              </a:spcAft>
              <a:buClr>
                <a:srgbClr val="000000"/>
              </a:buClr>
              <a:buSzPts val="1800"/>
              <a:buFont typeface="Raleway"/>
              <a:buChar char="●"/>
            </a:pPr>
            <a:r>
              <a:rPr lang="en-US" sz="1800">
                <a:solidFill>
                  <a:srgbClr val="000000"/>
                </a:solidFill>
                <a:latin typeface="Raleway"/>
                <a:ea typeface="Raleway"/>
                <a:cs typeface="Raleway"/>
                <a:sym typeface="Raleway"/>
              </a:rPr>
              <a:t>Connects past experience to the future</a:t>
            </a:r>
            <a:endParaRPr sz="1800">
              <a:solidFill>
                <a:srgbClr val="000000"/>
              </a:solidFill>
              <a:latin typeface="Raleway"/>
              <a:ea typeface="Raleway"/>
              <a:cs typeface="Raleway"/>
              <a:sym typeface="Raleway"/>
            </a:endParaRPr>
          </a:p>
          <a:p>
            <a:pPr indent="0" lvl="0" marL="0" rtl="0" algn="l">
              <a:lnSpc>
                <a:spcPct val="115000"/>
              </a:lnSpc>
              <a:spcBef>
                <a:spcPts val="0"/>
              </a:spcBef>
              <a:spcAft>
                <a:spcPts val="0"/>
              </a:spcAft>
              <a:buNone/>
            </a:pPr>
            <a:r>
              <a:t/>
            </a:r>
            <a:endParaRPr sz="1800">
              <a:solidFill>
                <a:srgbClr val="000000"/>
              </a:solidFill>
              <a:latin typeface="Raleway"/>
              <a:ea typeface="Raleway"/>
              <a:cs typeface="Raleway"/>
              <a:sym typeface="Raleway"/>
            </a:endParaRPr>
          </a:p>
          <a:p>
            <a:pPr indent="0" lvl="0" marL="0" rtl="0" algn="l">
              <a:lnSpc>
                <a:spcPct val="115000"/>
              </a:lnSpc>
              <a:spcBef>
                <a:spcPts val="0"/>
              </a:spcBef>
              <a:spcAft>
                <a:spcPts val="0"/>
              </a:spcAft>
              <a:buNone/>
            </a:pPr>
            <a:r>
              <a:rPr lang="en-US" sz="1800">
                <a:solidFill>
                  <a:srgbClr val="000000"/>
                </a:solidFill>
                <a:latin typeface="Raleway"/>
                <a:ea typeface="Raleway"/>
                <a:cs typeface="Raleway"/>
                <a:sym typeface="Raleway"/>
              </a:rPr>
              <a:t>Better reflective questions are specific to individuals and their learning opportunities.</a:t>
            </a:r>
            <a:endParaRPr sz="1800">
              <a:solidFill>
                <a:srgbClr val="000000"/>
              </a:solidFill>
              <a:latin typeface="Raleway"/>
              <a:ea typeface="Raleway"/>
              <a:cs typeface="Raleway"/>
              <a:sym typeface="Raleway"/>
            </a:endParaRPr>
          </a:p>
          <a:p>
            <a:pPr indent="0" lvl="0" marL="0" rtl="0" algn="l">
              <a:lnSpc>
                <a:spcPct val="115000"/>
              </a:lnSpc>
              <a:spcBef>
                <a:spcPts val="0"/>
              </a:spcBef>
              <a:spcAft>
                <a:spcPts val="0"/>
              </a:spcAft>
              <a:buNone/>
            </a:pPr>
            <a:r>
              <a:rPr lang="en-US" sz="1800">
                <a:solidFill>
                  <a:srgbClr val="000000"/>
                </a:solidFill>
                <a:latin typeface="Raleway"/>
                <a:ea typeface="Raleway"/>
                <a:cs typeface="Raleway"/>
                <a:sym typeface="Raleway"/>
              </a:rPr>
              <a:t>Questions also can be categorical.</a:t>
            </a:r>
            <a:endParaRPr sz="1800">
              <a:latin typeface="Raleway"/>
              <a:ea typeface="Raleway"/>
              <a:cs typeface="Raleway"/>
              <a:sym typeface="Raleway"/>
            </a:endParaRPr>
          </a:p>
        </p:txBody>
      </p:sp>
      <p:pic>
        <p:nvPicPr>
          <p:cNvPr descr="Question Mark | ? | Ryan Milani | Flickr" id="166" name="Google Shape;166;g3ae1e5ba213_0_507"/>
          <p:cNvPicPr preferRelativeResize="0"/>
          <p:nvPr/>
        </p:nvPicPr>
        <p:blipFill>
          <a:blip r:embed="rId3">
            <a:alphaModFix/>
          </a:blip>
          <a:stretch>
            <a:fillRect/>
          </a:stretch>
        </p:blipFill>
        <p:spPr>
          <a:xfrm>
            <a:off x="421475" y="848825"/>
            <a:ext cx="5806950" cy="49552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9"/>
          <p:cNvSpPr txBox="1"/>
          <p:nvPr>
            <p:ph type="title"/>
          </p:nvPr>
        </p:nvSpPr>
        <p:spPr>
          <a:xfrm>
            <a:off x="2785872" y="489127"/>
            <a:ext cx="6620400" cy="1069800"/>
          </a:xfrm>
          <a:prstGeom prst="rect">
            <a:avLst/>
          </a:prstGeom>
          <a:noFill/>
          <a:ln>
            <a:noFill/>
          </a:ln>
        </p:spPr>
        <p:txBody>
          <a:bodyPr anchorCtr="0" anchor="b" bIns="45700" lIns="91425" spcFirstLastPara="1" rIns="91425" wrap="square" tIns="45700">
            <a:normAutofit/>
          </a:bodyPr>
          <a:lstStyle/>
          <a:p>
            <a:pPr indent="0" lvl="0" marL="0" rtl="0" algn="ctr">
              <a:lnSpc>
                <a:spcPct val="80000"/>
              </a:lnSpc>
              <a:spcBef>
                <a:spcPts val="0"/>
              </a:spcBef>
              <a:spcAft>
                <a:spcPts val="0"/>
              </a:spcAft>
              <a:buClr>
                <a:schemeClr val="lt1"/>
              </a:buClr>
              <a:buSzPts val="3600"/>
              <a:buFont typeface="Playfair Display"/>
              <a:buNone/>
            </a:pPr>
            <a:r>
              <a:rPr lang="en-US"/>
              <a:t>Activity 3: Developing Reflective Questions</a:t>
            </a:r>
            <a:endParaRPr/>
          </a:p>
        </p:txBody>
      </p:sp>
      <p:graphicFrame>
        <p:nvGraphicFramePr>
          <p:cNvPr id="173" name="Google Shape;173;p9"/>
          <p:cNvGraphicFramePr/>
          <p:nvPr/>
        </p:nvGraphicFramePr>
        <p:xfrm>
          <a:off x="906409" y="1954384"/>
          <a:ext cx="3000000" cy="3000000"/>
        </p:xfrm>
        <a:graphic>
          <a:graphicData uri="http://schemas.openxmlformats.org/drawingml/2006/table">
            <a:tbl>
              <a:tblPr bandRow="1" firstRow="1">
                <a:noFill/>
                <a:tableStyleId>{C8CC6519-E724-458B-9DCB-A3C4E58612C9}</a:tableStyleId>
              </a:tblPr>
              <a:tblGrid>
                <a:gridCol w="5115400"/>
                <a:gridCol w="5115400"/>
              </a:tblGrid>
              <a:tr h="842825">
                <a:tc>
                  <a:txBody>
                    <a:bodyPr/>
                    <a:lstStyle/>
                    <a:p>
                      <a:pPr indent="0" lvl="0" marL="0" marR="0" rtl="0" algn="l">
                        <a:spcBef>
                          <a:spcPts val="0"/>
                        </a:spcBef>
                        <a:spcAft>
                          <a:spcPts val="0"/>
                        </a:spcAft>
                        <a:buClr>
                          <a:schemeClr val="lt1"/>
                        </a:buClr>
                        <a:buSzPts val="1100"/>
                        <a:buFont typeface="Raleway"/>
                        <a:buNone/>
                      </a:pPr>
                      <a:r>
                        <a:rPr b="1" lang="en-US" sz="3000" u="none" cap="none" strike="noStrike">
                          <a:solidFill>
                            <a:schemeClr val="lt1"/>
                          </a:solidFill>
                        </a:rPr>
                        <a:t>PERFORMANCE AREA</a:t>
                      </a:r>
                      <a:endParaRPr sz="3000"/>
                    </a:p>
                  </a:txBody>
                  <a:tcPr marT="97275" marB="97275" marR="97275" marL="97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marR="0" rtl="0" algn="l">
                        <a:spcBef>
                          <a:spcPts val="0"/>
                        </a:spcBef>
                        <a:spcAft>
                          <a:spcPts val="0"/>
                        </a:spcAft>
                        <a:buClr>
                          <a:schemeClr val="lt1"/>
                        </a:buClr>
                        <a:buSzPts val="1100"/>
                        <a:buFont typeface="Raleway"/>
                        <a:buNone/>
                      </a:pPr>
                      <a:r>
                        <a:rPr b="1" lang="en-US" sz="3000" u="none" cap="none" strike="noStrike">
                          <a:solidFill>
                            <a:schemeClr val="lt1"/>
                          </a:solidFill>
                        </a:rPr>
                        <a:t>REFLECTIVE QUESTION</a:t>
                      </a:r>
                      <a:endParaRPr sz="3000"/>
                    </a:p>
                  </a:txBody>
                  <a:tcPr marT="97275" marB="97275" marR="97275" marL="97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lt1"/>
                      </a:solidFill>
                      <a:prstDash val="solid"/>
                      <a:round/>
                      <a:headEnd len="sm" w="sm" type="none"/>
                      <a:tailEnd len="sm" w="sm" type="none"/>
                    </a:lnB>
                  </a:tcPr>
                </a:tc>
              </a:tr>
              <a:tr h="773350">
                <a:tc>
                  <a:txBody>
                    <a:bodyPr/>
                    <a:lstStyle/>
                    <a:p>
                      <a:pPr indent="0" lvl="0" marL="0" marR="0" rtl="0" algn="l">
                        <a:spcBef>
                          <a:spcPts val="0"/>
                        </a:spcBef>
                        <a:spcAft>
                          <a:spcPts val="0"/>
                        </a:spcAft>
                        <a:buClr>
                          <a:schemeClr val="lt1"/>
                        </a:buClr>
                        <a:buSzPts val="900"/>
                        <a:buFont typeface="Raleway"/>
                        <a:buNone/>
                      </a:pPr>
                      <a:r>
                        <a:rPr b="1" lang="en-US" sz="1800" u="none" cap="none" strike="noStrike"/>
                        <a:t>Collaboration</a:t>
                      </a:r>
                      <a:endParaRPr sz="1800"/>
                    </a:p>
                  </a:txBody>
                  <a:tcPr marT="97275" marB="97275" marR="97275" marL="97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marR="0" rtl="0" algn="l">
                        <a:spcBef>
                          <a:spcPts val="0"/>
                        </a:spcBef>
                        <a:spcAft>
                          <a:spcPts val="0"/>
                        </a:spcAft>
                        <a:buClr>
                          <a:schemeClr val="lt1"/>
                        </a:buClr>
                        <a:buSzPts val="900"/>
                        <a:buFont typeface="Raleway"/>
                        <a:buNone/>
                      </a:pPr>
                      <a:r>
                        <a:rPr lang="en-US" sz="1800"/>
                        <a:t>Ex: How could you have better prepared to work on this project with the team?</a:t>
                      </a:r>
                      <a:endParaRPr sz="1800" u="none" cap="none" strike="noStrike"/>
                    </a:p>
                  </a:txBody>
                  <a:tcPr marT="97275" marB="97275" marR="97275" marL="97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773350">
                <a:tc>
                  <a:txBody>
                    <a:bodyPr/>
                    <a:lstStyle/>
                    <a:p>
                      <a:pPr indent="0" lvl="0" marL="0" marR="0" rtl="0" algn="l">
                        <a:spcBef>
                          <a:spcPts val="0"/>
                        </a:spcBef>
                        <a:spcAft>
                          <a:spcPts val="0"/>
                        </a:spcAft>
                        <a:buClr>
                          <a:schemeClr val="lt1"/>
                        </a:buClr>
                        <a:buSzPts val="900"/>
                        <a:buFont typeface="Raleway"/>
                        <a:buNone/>
                      </a:pPr>
                      <a:r>
                        <a:rPr b="1" lang="en-US" sz="1800" u="none" cap="none" strike="noStrike"/>
                        <a:t>Project Management</a:t>
                      </a:r>
                      <a:endParaRPr sz="1800"/>
                    </a:p>
                  </a:txBody>
                  <a:tcPr marT="97275" marB="97275" marR="97275" marL="97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marR="0" rtl="0" algn="l">
                        <a:spcBef>
                          <a:spcPts val="0"/>
                        </a:spcBef>
                        <a:spcAft>
                          <a:spcPts val="0"/>
                        </a:spcAft>
                        <a:buClr>
                          <a:schemeClr val="lt1"/>
                        </a:buClr>
                        <a:buSzPts val="900"/>
                        <a:buFont typeface="Raleway"/>
                        <a:buNone/>
                      </a:pPr>
                      <a:r>
                        <a:t/>
                      </a:r>
                      <a:endParaRPr sz="1800" u="none" cap="none" strike="noStrike"/>
                    </a:p>
                  </a:txBody>
                  <a:tcPr marT="97275" marB="97275" marR="97275" marL="97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773350">
                <a:tc>
                  <a:txBody>
                    <a:bodyPr/>
                    <a:lstStyle/>
                    <a:p>
                      <a:pPr indent="0" lvl="0" marL="0" marR="0" rtl="0" algn="l">
                        <a:spcBef>
                          <a:spcPts val="0"/>
                        </a:spcBef>
                        <a:spcAft>
                          <a:spcPts val="0"/>
                        </a:spcAft>
                        <a:buClr>
                          <a:schemeClr val="lt1"/>
                        </a:buClr>
                        <a:buSzPts val="900"/>
                        <a:buFont typeface="Raleway"/>
                        <a:buNone/>
                      </a:pPr>
                      <a:r>
                        <a:rPr b="1" lang="en-US" sz="1800" u="none" cap="none" strike="noStrike"/>
                        <a:t>Leadership</a:t>
                      </a:r>
                      <a:endParaRPr sz="1800"/>
                    </a:p>
                  </a:txBody>
                  <a:tcPr marT="97275" marB="97275" marR="97275" marL="97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Clr>
                          <a:schemeClr val="lt1"/>
                        </a:buClr>
                        <a:buSzPts val="900"/>
                        <a:buFont typeface="Raleway"/>
                        <a:buNone/>
                      </a:pPr>
                      <a:r>
                        <a:t/>
                      </a:r>
                      <a:endParaRPr sz="1800" u="none" cap="none" strike="noStrike"/>
                    </a:p>
                  </a:txBody>
                  <a:tcPr marT="97275" marB="97275" marR="97275" marL="97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transition>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1"/>
          <p:cNvSpPr txBox="1"/>
          <p:nvPr>
            <p:ph type="title"/>
          </p:nvPr>
        </p:nvSpPr>
        <p:spPr>
          <a:xfrm>
            <a:off x="7204306" y="817137"/>
            <a:ext cx="4192166" cy="1527048"/>
          </a:xfrm>
          <a:prstGeom prst="rect">
            <a:avLst/>
          </a:prstGeom>
          <a:noFill/>
          <a:ln>
            <a:noFill/>
          </a:ln>
        </p:spPr>
        <p:txBody>
          <a:bodyPr anchorCtr="0" anchor="b" bIns="45700" lIns="91425" spcFirstLastPara="1" rIns="91425" wrap="square" tIns="45700">
            <a:normAutofit/>
          </a:bodyPr>
          <a:lstStyle/>
          <a:p>
            <a:pPr indent="0" lvl="0" marL="0" rtl="0" algn="l">
              <a:lnSpc>
                <a:spcPct val="80000"/>
              </a:lnSpc>
              <a:spcBef>
                <a:spcPts val="0"/>
              </a:spcBef>
              <a:spcAft>
                <a:spcPts val="0"/>
              </a:spcAft>
              <a:buClr>
                <a:schemeClr val="lt1"/>
              </a:buClr>
              <a:buSzPts val="3300"/>
              <a:buFont typeface="Playfair Display"/>
              <a:buNone/>
            </a:pPr>
            <a:r>
              <a:rPr lang="en-US" sz="3300"/>
              <a:t>Turning Rookie Mistakes into Teachable Moments</a:t>
            </a:r>
            <a:endParaRPr/>
          </a:p>
        </p:txBody>
      </p:sp>
      <p:pic>
        <p:nvPicPr>
          <p:cNvPr descr="Shot of a group of confident businesspeople waiting in line for their interviews inside of a office during the day" id="180" name="Google Shape;180;p11"/>
          <p:cNvPicPr preferRelativeResize="0"/>
          <p:nvPr>
            <p:ph idx="2" type="pic"/>
          </p:nvPr>
        </p:nvPicPr>
        <p:blipFill rotWithShape="1">
          <a:blip r:embed="rId3">
            <a:alphaModFix/>
          </a:blip>
          <a:srcRect b="1" l="31757" r="1" t="0"/>
          <a:stretch/>
        </p:blipFill>
        <p:spPr>
          <a:xfrm>
            <a:off x="349839" y="361188"/>
            <a:ext cx="6272701" cy="6135598"/>
          </a:xfrm>
          <a:prstGeom prst="rect">
            <a:avLst/>
          </a:prstGeom>
          <a:noFill/>
          <a:ln>
            <a:noFill/>
          </a:ln>
        </p:spPr>
      </p:pic>
      <p:sp>
        <p:nvSpPr>
          <p:cNvPr id="181" name="Google Shape;181;p11"/>
          <p:cNvSpPr txBox="1"/>
          <p:nvPr>
            <p:ph idx="1" type="body"/>
          </p:nvPr>
        </p:nvSpPr>
        <p:spPr>
          <a:xfrm>
            <a:off x="7204234" y="2637763"/>
            <a:ext cx="4192899" cy="3411099"/>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lt1"/>
              </a:buClr>
              <a:buSzPts val="1400"/>
              <a:buFont typeface="Arial"/>
              <a:buNone/>
            </a:pPr>
            <a:r>
              <a:rPr b="1" lang="en-US"/>
              <a:t>Viewing Mistakes as Growth</a:t>
            </a:r>
            <a:endParaRPr/>
          </a:p>
          <a:p>
            <a:pPr indent="0" lvl="1" marL="0" rtl="0" algn="l">
              <a:lnSpc>
                <a:spcPct val="100000"/>
              </a:lnSpc>
              <a:spcBef>
                <a:spcPts val="500"/>
              </a:spcBef>
              <a:spcAft>
                <a:spcPts val="0"/>
              </a:spcAft>
              <a:buClr>
                <a:schemeClr val="lt1"/>
              </a:buClr>
              <a:buSzPts val="1400"/>
              <a:buFont typeface="Arial"/>
              <a:buNone/>
            </a:pPr>
            <a:r>
              <a:rPr lang="en-US" sz="1400"/>
              <a:t>Rookie mistakes are seen as opportunities for growth and mentorship rather than setbacks.</a:t>
            </a:r>
            <a:endParaRPr/>
          </a:p>
          <a:p>
            <a:pPr indent="0" lvl="0" marL="0" rtl="0" algn="l">
              <a:lnSpc>
                <a:spcPct val="100000"/>
              </a:lnSpc>
              <a:spcBef>
                <a:spcPts val="2500"/>
              </a:spcBef>
              <a:spcAft>
                <a:spcPts val="0"/>
              </a:spcAft>
              <a:buClr>
                <a:schemeClr val="lt1"/>
              </a:buClr>
              <a:buSzPts val="1400"/>
              <a:buFont typeface="Arial"/>
              <a:buNone/>
            </a:pPr>
            <a:r>
              <a:rPr b="1" lang="en-US"/>
              <a:t>Reflective Leadership</a:t>
            </a:r>
            <a:endParaRPr/>
          </a:p>
          <a:p>
            <a:pPr indent="0" lvl="1" marL="0" rtl="0" algn="l">
              <a:lnSpc>
                <a:spcPct val="100000"/>
              </a:lnSpc>
              <a:spcBef>
                <a:spcPts val="500"/>
              </a:spcBef>
              <a:spcAft>
                <a:spcPts val="0"/>
              </a:spcAft>
              <a:buClr>
                <a:schemeClr val="lt1"/>
              </a:buClr>
              <a:buSzPts val="1400"/>
              <a:buFont typeface="Arial"/>
              <a:buNone/>
            </a:pPr>
            <a:r>
              <a:rPr lang="en-US" sz="1400"/>
              <a:t>Leaders reflect on their past skill development to identify effective improvement actions.</a:t>
            </a:r>
            <a:endParaRPr/>
          </a:p>
          <a:p>
            <a:pPr indent="0" lvl="0" marL="0" rtl="0" algn="l">
              <a:lnSpc>
                <a:spcPct val="100000"/>
              </a:lnSpc>
              <a:spcBef>
                <a:spcPts val="2500"/>
              </a:spcBef>
              <a:spcAft>
                <a:spcPts val="0"/>
              </a:spcAft>
              <a:buClr>
                <a:schemeClr val="lt1"/>
              </a:buClr>
              <a:buSzPts val="1400"/>
              <a:buFont typeface="Arial"/>
              <a:buNone/>
            </a:pPr>
            <a:r>
              <a:rPr b="1" lang="en-US"/>
              <a:t>Creating Trust Culture</a:t>
            </a:r>
            <a:endParaRPr/>
          </a:p>
          <a:p>
            <a:pPr indent="0" lvl="1" marL="0" rtl="0" algn="l">
              <a:lnSpc>
                <a:spcPct val="100000"/>
              </a:lnSpc>
              <a:spcBef>
                <a:spcPts val="500"/>
              </a:spcBef>
              <a:spcAft>
                <a:spcPts val="1600"/>
              </a:spcAft>
              <a:buClr>
                <a:schemeClr val="lt1"/>
              </a:buClr>
              <a:buSzPts val="1400"/>
              <a:buFont typeface="Arial"/>
              <a:buNone/>
            </a:pPr>
            <a:r>
              <a:rPr lang="en-US" sz="1400"/>
              <a:t>Sharing development journeys fosters vulnerability, trust, and continuous learning in organizations.</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81"/>
                                        </p:tgtEl>
                                        <p:attrNameLst>
                                          <p:attrName>style.visibility</p:attrName>
                                        </p:attrNameLst>
                                      </p:cBhvr>
                                      <p:to>
                                        <p:strVal val="visible"/>
                                      </p:to>
                                    </p:set>
                                    <p:animEffect filter="fade" transition="in">
                                      <p:cBhvr>
                                        <p:cTn dur="250"/>
                                        <p:tgtEl>
                                          <p:spTgt spid="1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g3ae1e5ba213_0_499"/>
          <p:cNvSpPr txBox="1"/>
          <p:nvPr>
            <p:ph type="title"/>
          </p:nvPr>
        </p:nvSpPr>
        <p:spPr>
          <a:xfrm>
            <a:off x="2785872" y="2130552"/>
            <a:ext cx="6620400" cy="1069800"/>
          </a:xfrm>
          <a:prstGeom prst="rect">
            <a:avLst/>
          </a:prstGeom>
        </p:spPr>
        <p:txBody>
          <a:bodyPr anchorCtr="0" anchor="b" bIns="45700" lIns="91425" spcFirstLastPara="1" rIns="91425" wrap="square" tIns="45700">
            <a:normAutofit/>
          </a:bodyPr>
          <a:lstStyle/>
          <a:p>
            <a:pPr indent="0" lvl="0" marL="0" rtl="0" algn="ctr">
              <a:spcBef>
                <a:spcPts val="0"/>
              </a:spcBef>
              <a:spcAft>
                <a:spcPts val="0"/>
              </a:spcAft>
              <a:buNone/>
            </a:pPr>
            <a:r>
              <a:rPr lang="en-US"/>
              <a:t>Thank you </a:t>
            </a:r>
            <a:endParaRPr/>
          </a:p>
        </p:txBody>
      </p:sp>
      <p:sp>
        <p:nvSpPr>
          <p:cNvPr id="188" name="Google Shape;188;g3ae1e5ba213_0_499"/>
          <p:cNvSpPr txBox="1"/>
          <p:nvPr>
            <p:ph idx="1" type="body"/>
          </p:nvPr>
        </p:nvSpPr>
        <p:spPr>
          <a:xfrm>
            <a:off x="3764280" y="3337560"/>
            <a:ext cx="4663500" cy="1645800"/>
          </a:xfrm>
          <a:prstGeom prst="rect">
            <a:avLst/>
          </a:prstGeom>
        </p:spPr>
        <p:txBody>
          <a:bodyPr anchorCtr="0" anchor="t" bIns="45700" lIns="91425" spcFirstLastPara="1" rIns="91425" wrap="square" tIns="45700">
            <a:normAutofit/>
          </a:bodyPr>
          <a:lstStyle/>
          <a:p>
            <a:pPr indent="0" lvl="0" marL="0" rtl="0" algn="ctr">
              <a:lnSpc>
                <a:spcPct val="80000"/>
              </a:lnSpc>
              <a:spcBef>
                <a:spcPts val="0"/>
              </a:spcBef>
              <a:spcAft>
                <a:spcPts val="0"/>
              </a:spcAft>
              <a:buNone/>
            </a:pPr>
            <a:r>
              <a:rPr lang="en-US">
                <a:latin typeface="Raleway"/>
                <a:ea typeface="Raleway"/>
                <a:cs typeface="Raleway"/>
                <a:sym typeface="Raleway"/>
              </a:rPr>
              <a:t>Dr. Demekia Biscoe</a:t>
            </a:r>
            <a:endParaRPr>
              <a:latin typeface="Raleway"/>
              <a:ea typeface="Raleway"/>
              <a:cs typeface="Raleway"/>
              <a:sym typeface="Raleway"/>
            </a:endParaRPr>
          </a:p>
          <a:p>
            <a:pPr indent="0" lvl="0" marL="0" rtl="0" algn="ctr">
              <a:spcBef>
                <a:spcPts val="1000"/>
              </a:spcBef>
              <a:spcAft>
                <a:spcPts val="1600"/>
              </a:spcAft>
              <a:buNone/>
            </a:pPr>
            <a:r>
              <a:rPr lang="en-US">
                <a:latin typeface="Raleway"/>
                <a:ea typeface="Raleway"/>
                <a:cs typeface="Raleway"/>
                <a:sym typeface="Raleway"/>
              </a:rPr>
              <a:t>dbiscoe@wildflower.org</a:t>
            </a:r>
            <a:endParaRPr>
              <a:latin typeface="Raleway"/>
              <a:ea typeface="Raleway"/>
              <a:cs typeface="Raleway"/>
              <a:sym typeface="Raleway"/>
            </a:endParaRPr>
          </a:p>
        </p:txBody>
      </p:sp>
    </p:spTree>
  </p:cSld>
  <p:clrMapOvr>
    <a:masterClrMapping/>
  </p:clrMapOvr>
</p:sld>
</file>

<file path=ppt/theme/theme1.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2024-06-26T20:20:27Z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