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316" r:id="rId5"/>
    <p:sldId id="297" r:id="rId6"/>
    <p:sldId id="311" r:id="rId7"/>
    <p:sldId id="314" r:id="rId8"/>
    <p:sldId id="298" r:id="rId9"/>
    <p:sldId id="299" r:id="rId10"/>
    <p:sldId id="321" r:id="rId11"/>
    <p:sldId id="322" r:id="rId12"/>
    <p:sldId id="323" r:id="rId13"/>
    <p:sldId id="320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8151B-9AA7-4A78-AA08-2DECAAC809BB}" v="1" dt="2025-11-20T20:39:27.088"/>
  </p1510:revLst>
</p1510:revInfo>
</file>

<file path=ppt/tableStyles.xml><?xml version="1.0" encoding="utf-8"?>
<a:tblStyleLst xmlns:a="http://schemas.openxmlformats.org/drawingml/2006/main" def="{ED083AE6-46FA-4A59-8FB0-9F97EB10719F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34504" autoAdjust="0"/>
  </p:normalViewPr>
  <p:slideViewPr>
    <p:cSldViewPr snapToGrid="0">
      <p:cViewPr varScale="1">
        <p:scale>
          <a:sx n="38" d="100"/>
          <a:sy n="38" d="100"/>
        </p:scale>
        <p:origin x="25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4688A-24FD-4BA9-B40B-69AC20914E1A}" type="doc">
      <dgm:prSet loTypeId="urn:microsoft.com/office/officeart/2005/8/layout/radial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35ED8F6-3B8E-48C9-8ABD-D2B6D8846587}">
      <dgm:prSet phldrT="[Text]"/>
      <dgm:spPr/>
      <dgm:t>
        <a:bodyPr/>
        <a:lstStyle/>
        <a:p>
          <a:r>
            <a:rPr lang="en-US" dirty="0"/>
            <a:t>Broken records</a:t>
          </a:r>
        </a:p>
      </dgm:t>
    </dgm:pt>
    <dgm:pt modelId="{60A94659-E98E-49D1-8A7E-4FA4DD8E3735}" type="parTrans" cxnId="{CDBF2F88-2E03-4EC8-B556-375BEBFD0109}">
      <dgm:prSet/>
      <dgm:spPr/>
      <dgm:t>
        <a:bodyPr/>
        <a:lstStyle/>
        <a:p>
          <a:endParaRPr lang="en-US"/>
        </a:p>
      </dgm:t>
    </dgm:pt>
    <dgm:pt modelId="{02FFC949-CA6A-46FA-B6B8-E41A4B5B0D8E}" type="sibTrans" cxnId="{CDBF2F88-2E03-4EC8-B556-375BEBFD0109}">
      <dgm:prSet/>
      <dgm:spPr/>
      <dgm:t>
        <a:bodyPr/>
        <a:lstStyle/>
        <a:p>
          <a:endParaRPr lang="en-US"/>
        </a:p>
      </dgm:t>
    </dgm:pt>
    <dgm:pt modelId="{E1925E53-B657-4BFD-B538-6DB7CD2663EC}">
      <dgm:prSet phldrT="[Text]"/>
      <dgm:spPr/>
      <dgm:t>
        <a:bodyPr/>
        <a:lstStyle/>
        <a:p>
          <a:r>
            <a:rPr lang="en-US" dirty="0"/>
            <a:t>Power playlists</a:t>
          </a:r>
        </a:p>
      </dgm:t>
    </dgm:pt>
    <dgm:pt modelId="{C361965B-E964-442D-82E7-9A78B72E5718}" type="parTrans" cxnId="{1A48F81A-E8FC-401B-811C-BB11AB2FE10C}">
      <dgm:prSet/>
      <dgm:spPr/>
      <dgm:t>
        <a:bodyPr/>
        <a:lstStyle/>
        <a:p>
          <a:endParaRPr lang="en-US"/>
        </a:p>
      </dgm:t>
    </dgm:pt>
    <dgm:pt modelId="{A43C4E18-63CB-49E0-81FD-86F0BF630FA3}" type="sibTrans" cxnId="{1A48F81A-E8FC-401B-811C-BB11AB2FE10C}">
      <dgm:prSet/>
      <dgm:spPr/>
      <dgm:t>
        <a:bodyPr/>
        <a:lstStyle/>
        <a:p>
          <a:endParaRPr lang="en-US"/>
        </a:p>
      </dgm:t>
    </dgm:pt>
    <dgm:pt modelId="{04EA4A49-697E-4119-9B1E-AAACB80F7D9A}" type="pres">
      <dgm:prSet presAssocID="{60D4688A-24FD-4BA9-B40B-69AC20914E1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B48E481-CE35-4BB7-BC6B-177A7BAE438E}" type="pres">
      <dgm:prSet presAssocID="{60D4688A-24FD-4BA9-B40B-69AC20914E1A}" presName="cycle" presStyleCnt="0"/>
      <dgm:spPr/>
    </dgm:pt>
    <dgm:pt modelId="{FE1306D6-2B1D-4EEE-945F-D0FCD1A473EE}" type="pres">
      <dgm:prSet presAssocID="{60D4688A-24FD-4BA9-B40B-69AC20914E1A}" presName="centerShape" presStyleCnt="0"/>
      <dgm:spPr/>
    </dgm:pt>
    <dgm:pt modelId="{947AB34D-CD06-4ABD-B56B-2904714AE6F7}" type="pres">
      <dgm:prSet presAssocID="{60D4688A-24FD-4BA9-B40B-69AC20914E1A}" presName="connSite" presStyleLbl="node1" presStyleIdx="0" presStyleCnt="3"/>
      <dgm:spPr/>
    </dgm:pt>
    <dgm:pt modelId="{4BCFB958-DEB7-4AE4-97E6-676D4719C7A9}" type="pres">
      <dgm:prSet presAssocID="{60D4688A-24FD-4BA9-B40B-69AC20914E1A}" presName="visible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fic Thought with solid fill"/>
        </a:ext>
      </dgm:extLst>
    </dgm:pt>
    <dgm:pt modelId="{7A45B18E-6F48-4437-938B-ECD13F523227}" type="pres">
      <dgm:prSet presAssocID="{60A94659-E98E-49D1-8A7E-4FA4DD8E3735}" presName="Name25" presStyleLbl="parChTrans1D1" presStyleIdx="0" presStyleCnt="2"/>
      <dgm:spPr/>
    </dgm:pt>
    <dgm:pt modelId="{C5217403-20D2-47B1-86AD-DC42E9B97D41}" type="pres">
      <dgm:prSet presAssocID="{F35ED8F6-3B8E-48C9-8ABD-D2B6D8846587}" presName="node" presStyleCnt="0"/>
      <dgm:spPr/>
    </dgm:pt>
    <dgm:pt modelId="{C8145F0A-2164-45F2-A9A8-73A67A706215}" type="pres">
      <dgm:prSet presAssocID="{F35ED8F6-3B8E-48C9-8ABD-D2B6D8846587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B34B0CFF-239D-463B-B959-42F147D2DFCF}" type="pres">
      <dgm:prSet presAssocID="{F35ED8F6-3B8E-48C9-8ABD-D2B6D8846587}" presName="childNode" presStyleLbl="revTx" presStyleIdx="0" presStyleCnt="0">
        <dgm:presLayoutVars>
          <dgm:bulletEnabled val="1"/>
        </dgm:presLayoutVars>
      </dgm:prSet>
      <dgm:spPr/>
    </dgm:pt>
    <dgm:pt modelId="{0AC16186-4385-4AFB-9F3F-5E23B6793A5C}" type="pres">
      <dgm:prSet presAssocID="{C361965B-E964-442D-82E7-9A78B72E5718}" presName="Name25" presStyleLbl="parChTrans1D1" presStyleIdx="1" presStyleCnt="2"/>
      <dgm:spPr/>
    </dgm:pt>
    <dgm:pt modelId="{00F132D4-FDD0-48B2-A3C8-91F8A630D987}" type="pres">
      <dgm:prSet presAssocID="{E1925E53-B657-4BFD-B538-6DB7CD2663EC}" presName="node" presStyleCnt="0"/>
      <dgm:spPr/>
    </dgm:pt>
    <dgm:pt modelId="{AC869A7E-D33B-47FF-935E-649A9FAE596E}" type="pres">
      <dgm:prSet presAssocID="{E1925E53-B657-4BFD-B538-6DB7CD2663EC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204C93CE-5D58-497E-A7D5-578A7715153B}" type="pres">
      <dgm:prSet presAssocID="{E1925E53-B657-4BFD-B538-6DB7CD2663EC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34FC2C04-7EC4-450D-91E2-C0C63531E3C9}" type="presOf" srcId="{60D4688A-24FD-4BA9-B40B-69AC20914E1A}" destId="{04EA4A49-697E-4119-9B1E-AAACB80F7D9A}" srcOrd="0" destOrd="0" presId="urn:microsoft.com/office/officeart/2005/8/layout/radial2"/>
    <dgm:cxn modelId="{1A48F81A-E8FC-401B-811C-BB11AB2FE10C}" srcId="{60D4688A-24FD-4BA9-B40B-69AC20914E1A}" destId="{E1925E53-B657-4BFD-B538-6DB7CD2663EC}" srcOrd="1" destOrd="0" parTransId="{C361965B-E964-442D-82E7-9A78B72E5718}" sibTransId="{A43C4E18-63CB-49E0-81FD-86F0BF630FA3}"/>
    <dgm:cxn modelId="{F61C7627-F49B-4DEC-8DFC-CA7D81F1A925}" type="presOf" srcId="{F35ED8F6-3B8E-48C9-8ABD-D2B6D8846587}" destId="{C8145F0A-2164-45F2-A9A8-73A67A706215}" srcOrd="0" destOrd="0" presId="urn:microsoft.com/office/officeart/2005/8/layout/radial2"/>
    <dgm:cxn modelId="{0CA3EB2A-3EC8-4B77-96AD-62D73B3D8C8F}" type="presOf" srcId="{C361965B-E964-442D-82E7-9A78B72E5718}" destId="{0AC16186-4385-4AFB-9F3F-5E23B6793A5C}" srcOrd="0" destOrd="0" presId="urn:microsoft.com/office/officeart/2005/8/layout/radial2"/>
    <dgm:cxn modelId="{CDBF2F88-2E03-4EC8-B556-375BEBFD0109}" srcId="{60D4688A-24FD-4BA9-B40B-69AC20914E1A}" destId="{F35ED8F6-3B8E-48C9-8ABD-D2B6D8846587}" srcOrd="0" destOrd="0" parTransId="{60A94659-E98E-49D1-8A7E-4FA4DD8E3735}" sibTransId="{02FFC949-CA6A-46FA-B6B8-E41A4B5B0D8E}"/>
    <dgm:cxn modelId="{83B865EE-9CDA-41C2-BEE2-8721415D43B6}" type="presOf" srcId="{60A94659-E98E-49D1-8A7E-4FA4DD8E3735}" destId="{7A45B18E-6F48-4437-938B-ECD13F523227}" srcOrd="0" destOrd="0" presId="urn:microsoft.com/office/officeart/2005/8/layout/radial2"/>
    <dgm:cxn modelId="{A2D782F1-652F-46F6-B6B5-83358D6D9719}" type="presOf" srcId="{E1925E53-B657-4BFD-B538-6DB7CD2663EC}" destId="{AC869A7E-D33B-47FF-935E-649A9FAE596E}" srcOrd="0" destOrd="0" presId="urn:microsoft.com/office/officeart/2005/8/layout/radial2"/>
    <dgm:cxn modelId="{4BBC9F9D-FD3E-4FE4-82FD-06D58225F0A9}" type="presParOf" srcId="{04EA4A49-697E-4119-9B1E-AAACB80F7D9A}" destId="{4B48E481-CE35-4BB7-BC6B-177A7BAE438E}" srcOrd="0" destOrd="0" presId="urn:microsoft.com/office/officeart/2005/8/layout/radial2"/>
    <dgm:cxn modelId="{31060AB8-6E0F-4D02-87F2-01E877D9BF7B}" type="presParOf" srcId="{4B48E481-CE35-4BB7-BC6B-177A7BAE438E}" destId="{FE1306D6-2B1D-4EEE-945F-D0FCD1A473EE}" srcOrd="0" destOrd="0" presId="urn:microsoft.com/office/officeart/2005/8/layout/radial2"/>
    <dgm:cxn modelId="{57A1F01B-501E-4669-B63E-0C61C60DFF5C}" type="presParOf" srcId="{FE1306D6-2B1D-4EEE-945F-D0FCD1A473EE}" destId="{947AB34D-CD06-4ABD-B56B-2904714AE6F7}" srcOrd="0" destOrd="0" presId="urn:microsoft.com/office/officeart/2005/8/layout/radial2"/>
    <dgm:cxn modelId="{6F194080-19FF-431B-BB3F-0390789A4EDC}" type="presParOf" srcId="{FE1306D6-2B1D-4EEE-945F-D0FCD1A473EE}" destId="{4BCFB958-DEB7-4AE4-97E6-676D4719C7A9}" srcOrd="1" destOrd="0" presId="urn:microsoft.com/office/officeart/2005/8/layout/radial2"/>
    <dgm:cxn modelId="{42B773B2-7FA1-4200-9CE5-2871871AA17A}" type="presParOf" srcId="{4B48E481-CE35-4BB7-BC6B-177A7BAE438E}" destId="{7A45B18E-6F48-4437-938B-ECD13F523227}" srcOrd="1" destOrd="0" presId="urn:microsoft.com/office/officeart/2005/8/layout/radial2"/>
    <dgm:cxn modelId="{9A836436-D63F-4E62-956F-338084335A84}" type="presParOf" srcId="{4B48E481-CE35-4BB7-BC6B-177A7BAE438E}" destId="{C5217403-20D2-47B1-86AD-DC42E9B97D41}" srcOrd="2" destOrd="0" presId="urn:microsoft.com/office/officeart/2005/8/layout/radial2"/>
    <dgm:cxn modelId="{DC37CB94-B295-4E70-A7C3-E72ABDEB4953}" type="presParOf" srcId="{C5217403-20D2-47B1-86AD-DC42E9B97D41}" destId="{C8145F0A-2164-45F2-A9A8-73A67A706215}" srcOrd="0" destOrd="0" presId="urn:microsoft.com/office/officeart/2005/8/layout/radial2"/>
    <dgm:cxn modelId="{8B1B8B4F-61BA-4B3E-8BC5-466A893A116C}" type="presParOf" srcId="{C5217403-20D2-47B1-86AD-DC42E9B97D41}" destId="{B34B0CFF-239D-463B-B959-42F147D2DFCF}" srcOrd="1" destOrd="0" presId="urn:microsoft.com/office/officeart/2005/8/layout/radial2"/>
    <dgm:cxn modelId="{85FE4FE4-99AC-4AC7-9500-896F08E4DB85}" type="presParOf" srcId="{4B48E481-CE35-4BB7-BC6B-177A7BAE438E}" destId="{0AC16186-4385-4AFB-9F3F-5E23B6793A5C}" srcOrd="3" destOrd="0" presId="urn:microsoft.com/office/officeart/2005/8/layout/radial2"/>
    <dgm:cxn modelId="{C839AA67-C3B8-459B-8A76-16FF5C7691D0}" type="presParOf" srcId="{4B48E481-CE35-4BB7-BC6B-177A7BAE438E}" destId="{00F132D4-FDD0-48B2-A3C8-91F8A630D987}" srcOrd="4" destOrd="0" presId="urn:microsoft.com/office/officeart/2005/8/layout/radial2"/>
    <dgm:cxn modelId="{C62D26FC-AAED-449F-861F-AB2708C0EB24}" type="presParOf" srcId="{00F132D4-FDD0-48B2-A3C8-91F8A630D987}" destId="{AC869A7E-D33B-47FF-935E-649A9FAE596E}" srcOrd="0" destOrd="0" presId="urn:microsoft.com/office/officeart/2005/8/layout/radial2"/>
    <dgm:cxn modelId="{86C6717E-EBC5-4AB8-9C16-07C0D11ABE57}" type="presParOf" srcId="{00F132D4-FDD0-48B2-A3C8-91F8A630D987}" destId="{204C93CE-5D58-497E-A7D5-578A7715153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3F31B-790D-4F0F-A05E-F7A28F61D96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0AE5BA-6FB3-439D-B72C-A9197C2592D8}">
      <dgm:prSet phldrT="[Text]"/>
      <dgm:spPr/>
      <dgm:t>
        <a:bodyPr/>
        <a:lstStyle/>
        <a:p>
          <a:r>
            <a:rPr lang="en-US" dirty="0"/>
            <a:t>Flip the record. </a:t>
          </a:r>
        </a:p>
      </dgm:t>
    </dgm:pt>
    <dgm:pt modelId="{66596973-6A82-4C1B-959F-3BBA752D6A07}" type="parTrans" cxnId="{9C3EB71F-3BF9-4245-8855-42F7588856DE}">
      <dgm:prSet/>
      <dgm:spPr/>
      <dgm:t>
        <a:bodyPr/>
        <a:lstStyle/>
        <a:p>
          <a:endParaRPr lang="en-US"/>
        </a:p>
      </dgm:t>
    </dgm:pt>
    <dgm:pt modelId="{2E49DEF2-000E-4654-BDC5-A3167839B32F}" type="sibTrans" cxnId="{9C3EB71F-3BF9-4245-8855-42F7588856DE}">
      <dgm:prSet/>
      <dgm:spPr/>
      <dgm:t>
        <a:bodyPr/>
        <a:lstStyle/>
        <a:p>
          <a:endParaRPr lang="en-US"/>
        </a:p>
      </dgm:t>
    </dgm:pt>
    <dgm:pt modelId="{1FAA9BF5-AADF-4EDD-BBA3-BAD7D6FF9FD6}">
      <dgm:prSet/>
      <dgm:spPr/>
      <dgm:t>
        <a:bodyPr/>
        <a:lstStyle/>
        <a:p>
          <a:r>
            <a:rPr lang="en-US"/>
            <a:t>What’s the new version?</a:t>
          </a:r>
          <a:endParaRPr lang="en-US" dirty="0"/>
        </a:p>
      </dgm:t>
    </dgm:pt>
    <dgm:pt modelId="{D5C93CD0-9007-45E0-B636-FC09A7E1414C}" type="parTrans" cxnId="{91A21F3E-DF5A-4EBC-B604-A27D82843209}">
      <dgm:prSet/>
      <dgm:spPr/>
      <dgm:t>
        <a:bodyPr/>
        <a:lstStyle/>
        <a:p>
          <a:endParaRPr lang="en-US"/>
        </a:p>
      </dgm:t>
    </dgm:pt>
    <dgm:pt modelId="{D13D62A7-4B45-4568-8A35-C7D6B5B3CDAA}" type="sibTrans" cxnId="{91A21F3E-DF5A-4EBC-B604-A27D82843209}">
      <dgm:prSet/>
      <dgm:spPr/>
      <dgm:t>
        <a:bodyPr/>
        <a:lstStyle/>
        <a:p>
          <a:endParaRPr lang="en-US"/>
        </a:p>
      </dgm:t>
    </dgm:pt>
    <dgm:pt modelId="{C931E0C2-61A2-4FBF-A7FF-EAD352EFE8A0}" type="pres">
      <dgm:prSet presAssocID="{0F43F31B-790D-4F0F-A05E-F7A28F61D963}" presName="linear" presStyleCnt="0">
        <dgm:presLayoutVars>
          <dgm:dir/>
          <dgm:animLvl val="lvl"/>
          <dgm:resizeHandles val="exact"/>
        </dgm:presLayoutVars>
      </dgm:prSet>
      <dgm:spPr/>
    </dgm:pt>
    <dgm:pt modelId="{7678CB7E-353B-442C-8150-DC2857B6F9FE}" type="pres">
      <dgm:prSet presAssocID="{050AE5BA-6FB3-439D-B72C-A9197C2592D8}" presName="parentLin" presStyleCnt="0"/>
      <dgm:spPr/>
    </dgm:pt>
    <dgm:pt modelId="{4DC7376E-1AC8-46FB-B589-B6F1CDA7D17B}" type="pres">
      <dgm:prSet presAssocID="{050AE5BA-6FB3-439D-B72C-A9197C2592D8}" presName="parentLeftMargin" presStyleLbl="node1" presStyleIdx="0" presStyleCnt="2"/>
      <dgm:spPr/>
    </dgm:pt>
    <dgm:pt modelId="{DE3F9762-A3D2-4C9B-9CA4-81F3247CB86C}" type="pres">
      <dgm:prSet presAssocID="{050AE5BA-6FB3-439D-B72C-A9197C2592D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BE11F1-6AE2-4165-90E6-761430659B78}" type="pres">
      <dgm:prSet presAssocID="{050AE5BA-6FB3-439D-B72C-A9197C2592D8}" presName="negativeSpace" presStyleCnt="0"/>
      <dgm:spPr/>
    </dgm:pt>
    <dgm:pt modelId="{CFBD2B42-96B6-4A5C-8051-5B944D34201F}" type="pres">
      <dgm:prSet presAssocID="{050AE5BA-6FB3-439D-B72C-A9197C2592D8}" presName="childText" presStyleLbl="conFgAcc1" presStyleIdx="0" presStyleCnt="2">
        <dgm:presLayoutVars>
          <dgm:bulletEnabled val="1"/>
        </dgm:presLayoutVars>
      </dgm:prSet>
      <dgm:spPr/>
    </dgm:pt>
    <dgm:pt modelId="{B7A6EFC7-DEC7-4B17-B39F-D112609E758F}" type="pres">
      <dgm:prSet presAssocID="{2E49DEF2-000E-4654-BDC5-A3167839B32F}" presName="spaceBetweenRectangles" presStyleCnt="0"/>
      <dgm:spPr/>
    </dgm:pt>
    <dgm:pt modelId="{1651EFB4-CAD3-4196-99A8-1C1ACCB74324}" type="pres">
      <dgm:prSet presAssocID="{1FAA9BF5-AADF-4EDD-BBA3-BAD7D6FF9FD6}" presName="parentLin" presStyleCnt="0"/>
      <dgm:spPr/>
    </dgm:pt>
    <dgm:pt modelId="{618B117C-74EE-493B-8181-F56B495658DE}" type="pres">
      <dgm:prSet presAssocID="{1FAA9BF5-AADF-4EDD-BBA3-BAD7D6FF9FD6}" presName="parentLeftMargin" presStyleLbl="node1" presStyleIdx="0" presStyleCnt="2"/>
      <dgm:spPr/>
    </dgm:pt>
    <dgm:pt modelId="{63959A8A-2679-41BA-A8F0-5BEB08DB97DC}" type="pres">
      <dgm:prSet presAssocID="{1FAA9BF5-AADF-4EDD-BBA3-BAD7D6FF9FD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A2636A7-35F5-4FB1-92AA-4C22A033798B}" type="pres">
      <dgm:prSet presAssocID="{1FAA9BF5-AADF-4EDD-BBA3-BAD7D6FF9FD6}" presName="negativeSpace" presStyleCnt="0"/>
      <dgm:spPr/>
    </dgm:pt>
    <dgm:pt modelId="{55F0080F-E4FF-40B6-8A50-9D8EF78239BC}" type="pres">
      <dgm:prSet presAssocID="{1FAA9BF5-AADF-4EDD-BBA3-BAD7D6FF9FD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C3EB71F-3BF9-4245-8855-42F7588856DE}" srcId="{0F43F31B-790D-4F0F-A05E-F7A28F61D963}" destId="{050AE5BA-6FB3-439D-B72C-A9197C2592D8}" srcOrd="0" destOrd="0" parTransId="{66596973-6A82-4C1B-959F-3BBA752D6A07}" sibTransId="{2E49DEF2-000E-4654-BDC5-A3167839B32F}"/>
    <dgm:cxn modelId="{91A21F3E-DF5A-4EBC-B604-A27D82843209}" srcId="{0F43F31B-790D-4F0F-A05E-F7A28F61D963}" destId="{1FAA9BF5-AADF-4EDD-BBA3-BAD7D6FF9FD6}" srcOrd="1" destOrd="0" parTransId="{D5C93CD0-9007-45E0-B636-FC09A7E1414C}" sibTransId="{D13D62A7-4B45-4568-8A35-C7D6B5B3CDAA}"/>
    <dgm:cxn modelId="{89D17967-F027-49FE-ACEA-3E21CC6BDDD0}" type="presOf" srcId="{0F43F31B-790D-4F0F-A05E-F7A28F61D963}" destId="{C931E0C2-61A2-4FBF-A7FF-EAD352EFE8A0}" srcOrd="0" destOrd="0" presId="urn:microsoft.com/office/officeart/2005/8/layout/list1"/>
    <dgm:cxn modelId="{7AADCC9C-AA4C-47B1-8B9E-83FBF8D121C3}" type="presOf" srcId="{1FAA9BF5-AADF-4EDD-BBA3-BAD7D6FF9FD6}" destId="{63959A8A-2679-41BA-A8F0-5BEB08DB97DC}" srcOrd="1" destOrd="0" presId="urn:microsoft.com/office/officeart/2005/8/layout/list1"/>
    <dgm:cxn modelId="{19ABB3A3-B1E7-4FF3-8EA9-F88D227ED5C6}" type="presOf" srcId="{050AE5BA-6FB3-439D-B72C-A9197C2592D8}" destId="{4DC7376E-1AC8-46FB-B589-B6F1CDA7D17B}" srcOrd="0" destOrd="0" presId="urn:microsoft.com/office/officeart/2005/8/layout/list1"/>
    <dgm:cxn modelId="{CA3776F1-FBC3-48D0-9420-FD0C5470FA21}" type="presOf" srcId="{050AE5BA-6FB3-439D-B72C-A9197C2592D8}" destId="{DE3F9762-A3D2-4C9B-9CA4-81F3247CB86C}" srcOrd="1" destOrd="0" presId="urn:microsoft.com/office/officeart/2005/8/layout/list1"/>
    <dgm:cxn modelId="{057EBCF9-1B9A-4F72-B01F-6312EF9A5562}" type="presOf" srcId="{1FAA9BF5-AADF-4EDD-BBA3-BAD7D6FF9FD6}" destId="{618B117C-74EE-493B-8181-F56B495658DE}" srcOrd="0" destOrd="0" presId="urn:microsoft.com/office/officeart/2005/8/layout/list1"/>
    <dgm:cxn modelId="{DCF69672-BFE1-44CC-AAB7-7FCCA03E357B}" type="presParOf" srcId="{C931E0C2-61A2-4FBF-A7FF-EAD352EFE8A0}" destId="{7678CB7E-353B-442C-8150-DC2857B6F9FE}" srcOrd="0" destOrd="0" presId="urn:microsoft.com/office/officeart/2005/8/layout/list1"/>
    <dgm:cxn modelId="{2031AECA-36DB-46C8-AB61-73585AC50D07}" type="presParOf" srcId="{7678CB7E-353B-442C-8150-DC2857B6F9FE}" destId="{4DC7376E-1AC8-46FB-B589-B6F1CDA7D17B}" srcOrd="0" destOrd="0" presId="urn:microsoft.com/office/officeart/2005/8/layout/list1"/>
    <dgm:cxn modelId="{D0EF29A2-DD21-4B9D-89AD-90E507B8BB83}" type="presParOf" srcId="{7678CB7E-353B-442C-8150-DC2857B6F9FE}" destId="{DE3F9762-A3D2-4C9B-9CA4-81F3247CB86C}" srcOrd="1" destOrd="0" presId="urn:microsoft.com/office/officeart/2005/8/layout/list1"/>
    <dgm:cxn modelId="{15C68D77-3E33-4E0B-8F52-B344668C878E}" type="presParOf" srcId="{C931E0C2-61A2-4FBF-A7FF-EAD352EFE8A0}" destId="{AFBE11F1-6AE2-4165-90E6-761430659B78}" srcOrd="1" destOrd="0" presId="urn:microsoft.com/office/officeart/2005/8/layout/list1"/>
    <dgm:cxn modelId="{EB0026D2-D9EB-47B8-BEC0-3553FC08C365}" type="presParOf" srcId="{C931E0C2-61A2-4FBF-A7FF-EAD352EFE8A0}" destId="{CFBD2B42-96B6-4A5C-8051-5B944D34201F}" srcOrd="2" destOrd="0" presId="urn:microsoft.com/office/officeart/2005/8/layout/list1"/>
    <dgm:cxn modelId="{602F377F-8388-4EA5-828F-77644B1E519E}" type="presParOf" srcId="{C931E0C2-61A2-4FBF-A7FF-EAD352EFE8A0}" destId="{B7A6EFC7-DEC7-4B17-B39F-D112609E758F}" srcOrd="3" destOrd="0" presId="urn:microsoft.com/office/officeart/2005/8/layout/list1"/>
    <dgm:cxn modelId="{A9302E38-8052-4034-93BF-C2CB3244ACD5}" type="presParOf" srcId="{C931E0C2-61A2-4FBF-A7FF-EAD352EFE8A0}" destId="{1651EFB4-CAD3-4196-99A8-1C1ACCB74324}" srcOrd="4" destOrd="0" presId="urn:microsoft.com/office/officeart/2005/8/layout/list1"/>
    <dgm:cxn modelId="{D65C6AE9-5E16-4D2A-9CC6-9C968233F9AF}" type="presParOf" srcId="{1651EFB4-CAD3-4196-99A8-1C1ACCB74324}" destId="{618B117C-74EE-493B-8181-F56B495658DE}" srcOrd="0" destOrd="0" presId="urn:microsoft.com/office/officeart/2005/8/layout/list1"/>
    <dgm:cxn modelId="{2F044A56-068F-4B90-9541-A2ED70F0EEAE}" type="presParOf" srcId="{1651EFB4-CAD3-4196-99A8-1C1ACCB74324}" destId="{63959A8A-2679-41BA-A8F0-5BEB08DB97DC}" srcOrd="1" destOrd="0" presId="urn:microsoft.com/office/officeart/2005/8/layout/list1"/>
    <dgm:cxn modelId="{F218CD9B-40E6-4E17-AF91-D6E3EB2A9199}" type="presParOf" srcId="{C931E0C2-61A2-4FBF-A7FF-EAD352EFE8A0}" destId="{2A2636A7-35F5-4FB1-92AA-4C22A033798B}" srcOrd="5" destOrd="0" presId="urn:microsoft.com/office/officeart/2005/8/layout/list1"/>
    <dgm:cxn modelId="{1718CFF6-C4D4-4B12-A621-592686DD16D7}" type="presParOf" srcId="{C931E0C2-61A2-4FBF-A7FF-EAD352EFE8A0}" destId="{55F0080F-E4FF-40B6-8A50-9D8EF78239B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4715FC-E74A-4C5E-9D4B-F094D490274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43CD82B-002E-4C43-AAED-81274A23AAFE}">
      <dgm:prSet/>
      <dgm:spPr/>
      <dgm:t>
        <a:bodyPr/>
        <a:lstStyle/>
        <a:p>
          <a:r>
            <a:rPr lang="en-US"/>
            <a:t>Is it true?</a:t>
          </a:r>
        </a:p>
      </dgm:t>
    </dgm:pt>
    <dgm:pt modelId="{EE708AAA-9239-4DEC-862F-780661D2932F}" type="parTrans" cxnId="{EA0812FA-2DA3-480B-AB7F-E03EF501B52D}">
      <dgm:prSet/>
      <dgm:spPr/>
      <dgm:t>
        <a:bodyPr/>
        <a:lstStyle/>
        <a:p>
          <a:endParaRPr lang="en-US"/>
        </a:p>
      </dgm:t>
    </dgm:pt>
    <dgm:pt modelId="{3908814E-D0E8-4EAC-817D-94D9F1737EAE}" type="sibTrans" cxnId="{EA0812FA-2DA3-480B-AB7F-E03EF501B52D}">
      <dgm:prSet/>
      <dgm:spPr/>
      <dgm:t>
        <a:bodyPr/>
        <a:lstStyle/>
        <a:p>
          <a:endParaRPr lang="en-US"/>
        </a:p>
      </dgm:t>
    </dgm:pt>
    <dgm:pt modelId="{8A606665-0BF6-4D9D-81D0-A8A52CBF0488}">
      <dgm:prSet/>
      <dgm:spPr/>
      <dgm:t>
        <a:bodyPr/>
        <a:lstStyle/>
        <a:p>
          <a:r>
            <a:rPr lang="en-US"/>
            <a:t>Is it helpful?</a:t>
          </a:r>
        </a:p>
      </dgm:t>
    </dgm:pt>
    <dgm:pt modelId="{0075C140-81D9-4BD2-9B37-221DE87947C9}" type="parTrans" cxnId="{3E96007C-2BDC-439F-A86D-1937A9953A29}">
      <dgm:prSet/>
      <dgm:spPr/>
      <dgm:t>
        <a:bodyPr/>
        <a:lstStyle/>
        <a:p>
          <a:endParaRPr lang="en-US"/>
        </a:p>
      </dgm:t>
    </dgm:pt>
    <dgm:pt modelId="{2A830991-F08B-4810-A5A9-25730CD7E72B}" type="sibTrans" cxnId="{3E96007C-2BDC-439F-A86D-1937A9953A29}">
      <dgm:prSet/>
      <dgm:spPr/>
      <dgm:t>
        <a:bodyPr/>
        <a:lstStyle/>
        <a:p>
          <a:endParaRPr lang="en-US"/>
        </a:p>
      </dgm:t>
    </dgm:pt>
    <dgm:pt modelId="{35321CBE-BFE2-4680-AE4C-86764E20518C}">
      <dgm:prSet/>
      <dgm:spPr/>
      <dgm:t>
        <a:bodyPr/>
        <a:lstStyle/>
        <a:p>
          <a:r>
            <a:rPr lang="en-US"/>
            <a:t>Is it kind?</a:t>
          </a:r>
        </a:p>
      </dgm:t>
    </dgm:pt>
    <dgm:pt modelId="{53F0EE2F-B7BA-43BA-ACD8-7C0677A1988B}" type="parTrans" cxnId="{A71C5629-63A8-4616-9505-34E53218B46D}">
      <dgm:prSet/>
      <dgm:spPr/>
      <dgm:t>
        <a:bodyPr/>
        <a:lstStyle/>
        <a:p>
          <a:endParaRPr lang="en-US"/>
        </a:p>
      </dgm:t>
    </dgm:pt>
    <dgm:pt modelId="{3D548155-B904-4E75-8B30-3F74FE8C50CD}" type="sibTrans" cxnId="{A71C5629-63A8-4616-9505-34E53218B46D}">
      <dgm:prSet/>
      <dgm:spPr/>
      <dgm:t>
        <a:bodyPr/>
        <a:lstStyle/>
        <a:p>
          <a:endParaRPr lang="en-US"/>
        </a:p>
      </dgm:t>
    </dgm:pt>
    <dgm:pt modelId="{0CC3CC2E-7D04-4274-BB6A-CD56B0828031}" type="pres">
      <dgm:prSet presAssocID="{AA4715FC-E74A-4C5E-9D4B-F094D4902741}" presName="linear" presStyleCnt="0">
        <dgm:presLayoutVars>
          <dgm:animLvl val="lvl"/>
          <dgm:resizeHandles val="exact"/>
        </dgm:presLayoutVars>
      </dgm:prSet>
      <dgm:spPr/>
    </dgm:pt>
    <dgm:pt modelId="{FDAD054D-43AE-4ECC-A0EE-AA2F8B87183B}" type="pres">
      <dgm:prSet presAssocID="{443CD82B-002E-4C43-AAED-81274A23AAF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0E06C91-A413-44AD-B4C4-C29EB650EBD5}" type="pres">
      <dgm:prSet presAssocID="{3908814E-D0E8-4EAC-817D-94D9F1737EAE}" presName="spacer" presStyleCnt="0"/>
      <dgm:spPr/>
    </dgm:pt>
    <dgm:pt modelId="{5FDB548C-84D8-4547-BFB1-43404D7871B7}" type="pres">
      <dgm:prSet presAssocID="{8A606665-0BF6-4D9D-81D0-A8A52CBF04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A48604-98B3-421A-AD5A-870EC2CF200D}" type="pres">
      <dgm:prSet presAssocID="{2A830991-F08B-4810-A5A9-25730CD7E72B}" presName="spacer" presStyleCnt="0"/>
      <dgm:spPr/>
    </dgm:pt>
    <dgm:pt modelId="{88923D87-F3FC-46B9-97E7-13A214B33906}" type="pres">
      <dgm:prSet presAssocID="{35321CBE-BFE2-4680-AE4C-86764E20518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71C5629-63A8-4616-9505-34E53218B46D}" srcId="{AA4715FC-E74A-4C5E-9D4B-F094D4902741}" destId="{35321CBE-BFE2-4680-AE4C-86764E20518C}" srcOrd="2" destOrd="0" parTransId="{53F0EE2F-B7BA-43BA-ACD8-7C0677A1988B}" sibTransId="{3D548155-B904-4E75-8B30-3F74FE8C50CD}"/>
    <dgm:cxn modelId="{60F43741-341E-48E9-BEF7-B79D992CF24C}" type="presOf" srcId="{443CD82B-002E-4C43-AAED-81274A23AAFE}" destId="{FDAD054D-43AE-4ECC-A0EE-AA2F8B87183B}" srcOrd="0" destOrd="0" presId="urn:microsoft.com/office/officeart/2005/8/layout/vList2"/>
    <dgm:cxn modelId="{198D1677-7F11-4368-AAAD-CD58CF0C655D}" type="presOf" srcId="{AA4715FC-E74A-4C5E-9D4B-F094D4902741}" destId="{0CC3CC2E-7D04-4274-BB6A-CD56B0828031}" srcOrd="0" destOrd="0" presId="urn:microsoft.com/office/officeart/2005/8/layout/vList2"/>
    <dgm:cxn modelId="{3E96007C-2BDC-439F-A86D-1937A9953A29}" srcId="{AA4715FC-E74A-4C5E-9D4B-F094D4902741}" destId="{8A606665-0BF6-4D9D-81D0-A8A52CBF0488}" srcOrd="1" destOrd="0" parTransId="{0075C140-81D9-4BD2-9B37-221DE87947C9}" sibTransId="{2A830991-F08B-4810-A5A9-25730CD7E72B}"/>
    <dgm:cxn modelId="{681A4DDB-3341-46A0-BE1E-D86F53D28D4F}" type="presOf" srcId="{8A606665-0BF6-4D9D-81D0-A8A52CBF0488}" destId="{5FDB548C-84D8-4547-BFB1-43404D7871B7}" srcOrd="0" destOrd="0" presId="urn:microsoft.com/office/officeart/2005/8/layout/vList2"/>
    <dgm:cxn modelId="{EA0812FA-2DA3-480B-AB7F-E03EF501B52D}" srcId="{AA4715FC-E74A-4C5E-9D4B-F094D4902741}" destId="{443CD82B-002E-4C43-AAED-81274A23AAFE}" srcOrd="0" destOrd="0" parTransId="{EE708AAA-9239-4DEC-862F-780661D2932F}" sibTransId="{3908814E-D0E8-4EAC-817D-94D9F1737EAE}"/>
    <dgm:cxn modelId="{948240FB-DE06-42D1-B442-91A2A23B8874}" type="presOf" srcId="{35321CBE-BFE2-4680-AE4C-86764E20518C}" destId="{88923D87-F3FC-46B9-97E7-13A214B33906}" srcOrd="0" destOrd="0" presId="urn:microsoft.com/office/officeart/2005/8/layout/vList2"/>
    <dgm:cxn modelId="{F0C317D5-0BC3-45B8-8F73-EA3930295E25}" type="presParOf" srcId="{0CC3CC2E-7D04-4274-BB6A-CD56B0828031}" destId="{FDAD054D-43AE-4ECC-A0EE-AA2F8B87183B}" srcOrd="0" destOrd="0" presId="urn:microsoft.com/office/officeart/2005/8/layout/vList2"/>
    <dgm:cxn modelId="{EA10DC74-0B9E-4F5C-B53E-460EB784D0C3}" type="presParOf" srcId="{0CC3CC2E-7D04-4274-BB6A-CD56B0828031}" destId="{30E06C91-A413-44AD-B4C4-C29EB650EBD5}" srcOrd="1" destOrd="0" presId="urn:microsoft.com/office/officeart/2005/8/layout/vList2"/>
    <dgm:cxn modelId="{DC55671A-7C0D-4B13-B890-606B8CBFE5B4}" type="presParOf" srcId="{0CC3CC2E-7D04-4274-BB6A-CD56B0828031}" destId="{5FDB548C-84D8-4547-BFB1-43404D7871B7}" srcOrd="2" destOrd="0" presId="urn:microsoft.com/office/officeart/2005/8/layout/vList2"/>
    <dgm:cxn modelId="{B588091D-109E-4D5F-982B-5E5FB4777B34}" type="presParOf" srcId="{0CC3CC2E-7D04-4274-BB6A-CD56B0828031}" destId="{E3A48604-98B3-421A-AD5A-870EC2CF200D}" srcOrd="3" destOrd="0" presId="urn:microsoft.com/office/officeart/2005/8/layout/vList2"/>
    <dgm:cxn modelId="{A4DBB3BB-A518-4A82-A430-C2A3CEFC1591}" type="presParOf" srcId="{0CC3CC2E-7D04-4274-BB6A-CD56B0828031}" destId="{88923D87-F3FC-46B9-97E7-13A214B339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16186-4385-4AFB-9F3F-5E23B6793A5C}">
      <dsp:nvSpPr>
        <dsp:cNvPr id="0" name=""/>
        <dsp:cNvSpPr/>
      </dsp:nvSpPr>
      <dsp:spPr>
        <a:xfrm rot="1727419">
          <a:off x="1480135" y="2626754"/>
          <a:ext cx="670991" cy="66621"/>
        </a:xfrm>
        <a:custGeom>
          <a:avLst/>
          <a:gdLst/>
          <a:ahLst/>
          <a:cxnLst/>
          <a:rect l="0" t="0" r="0" b="0"/>
          <a:pathLst>
            <a:path>
              <a:moveTo>
                <a:pt x="0" y="33310"/>
              </a:moveTo>
              <a:lnTo>
                <a:pt x="670991" y="33310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5B18E-6F48-4437-938B-ECD13F523227}">
      <dsp:nvSpPr>
        <dsp:cNvPr id="0" name=""/>
        <dsp:cNvSpPr/>
      </dsp:nvSpPr>
      <dsp:spPr>
        <a:xfrm rot="19920866">
          <a:off x="1476997" y="1609061"/>
          <a:ext cx="762991" cy="66621"/>
        </a:xfrm>
        <a:custGeom>
          <a:avLst/>
          <a:gdLst/>
          <a:ahLst/>
          <a:cxnLst/>
          <a:rect l="0" t="0" r="0" b="0"/>
          <a:pathLst>
            <a:path>
              <a:moveTo>
                <a:pt x="0" y="33310"/>
              </a:moveTo>
              <a:lnTo>
                <a:pt x="762991" y="33310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FB958-DEB7-4AE4-97E6-676D4719C7A9}">
      <dsp:nvSpPr>
        <dsp:cNvPr id="0" name=""/>
        <dsp:cNvSpPr/>
      </dsp:nvSpPr>
      <dsp:spPr>
        <a:xfrm>
          <a:off x="325" y="1259383"/>
          <a:ext cx="1789742" cy="17897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45F0A-2164-45F2-A9A8-73A67A706215}">
      <dsp:nvSpPr>
        <dsp:cNvPr id="0" name=""/>
        <dsp:cNvSpPr/>
      </dsp:nvSpPr>
      <dsp:spPr>
        <a:xfrm>
          <a:off x="2136800" y="727326"/>
          <a:ext cx="1001911" cy="1001911"/>
        </a:xfrm>
        <a:prstGeom prst="ellipse">
          <a:avLst/>
        </a:prstGeom>
        <a:solidFill>
          <a:schemeClr val="accent3">
            <a:hueOff val="-1495338"/>
            <a:satOff val="12512"/>
            <a:lumOff val="235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Broken records</a:t>
          </a:r>
        </a:p>
      </dsp:txBody>
      <dsp:txXfrm>
        <a:off x="2283526" y="874052"/>
        <a:ext cx="708459" cy="708459"/>
      </dsp:txXfrm>
    </dsp:sp>
    <dsp:sp modelId="{AC869A7E-D33B-47FF-935E-649A9FAE596E}">
      <dsp:nvSpPr>
        <dsp:cNvPr id="0" name=""/>
        <dsp:cNvSpPr/>
      </dsp:nvSpPr>
      <dsp:spPr>
        <a:xfrm>
          <a:off x="2043285" y="2543303"/>
          <a:ext cx="1073845" cy="1073845"/>
        </a:xfrm>
        <a:prstGeom prst="ellipse">
          <a:avLst/>
        </a:prstGeom>
        <a:solidFill>
          <a:schemeClr val="accent3">
            <a:hueOff val="-2990677"/>
            <a:satOff val="25025"/>
            <a:lumOff val="470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Power playlists</a:t>
          </a:r>
        </a:p>
      </dsp:txBody>
      <dsp:txXfrm>
        <a:off x="2200546" y="2700564"/>
        <a:ext cx="759323" cy="759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D2B42-96B6-4A5C-8051-5B944D34201F}">
      <dsp:nvSpPr>
        <dsp:cNvPr id="0" name=""/>
        <dsp:cNvSpPr/>
      </dsp:nvSpPr>
      <dsp:spPr>
        <a:xfrm>
          <a:off x="0" y="1179924"/>
          <a:ext cx="678759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F9762-A3D2-4C9B-9CA4-81F3247CB86C}">
      <dsp:nvSpPr>
        <dsp:cNvPr id="0" name=""/>
        <dsp:cNvSpPr/>
      </dsp:nvSpPr>
      <dsp:spPr>
        <a:xfrm>
          <a:off x="339379" y="692844"/>
          <a:ext cx="4751315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588" tIns="0" rIns="179588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Flip the record. </a:t>
          </a:r>
        </a:p>
      </dsp:txBody>
      <dsp:txXfrm>
        <a:off x="386934" y="740399"/>
        <a:ext cx="4656205" cy="879050"/>
      </dsp:txXfrm>
    </dsp:sp>
    <dsp:sp modelId="{55F0080F-E4FF-40B6-8A50-9D8EF78239BC}">
      <dsp:nvSpPr>
        <dsp:cNvPr id="0" name=""/>
        <dsp:cNvSpPr/>
      </dsp:nvSpPr>
      <dsp:spPr>
        <a:xfrm>
          <a:off x="0" y="2676804"/>
          <a:ext cx="678759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59A8A-2679-41BA-A8F0-5BEB08DB97DC}">
      <dsp:nvSpPr>
        <dsp:cNvPr id="0" name=""/>
        <dsp:cNvSpPr/>
      </dsp:nvSpPr>
      <dsp:spPr>
        <a:xfrm>
          <a:off x="339379" y="2189724"/>
          <a:ext cx="4751315" cy="97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588" tIns="0" rIns="179588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What’s the new version?</a:t>
          </a:r>
          <a:endParaRPr lang="en-US" sz="3300" kern="1200" dirty="0"/>
        </a:p>
      </dsp:txBody>
      <dsp:txXfrm>
        <a:off x="386934" y="2237279"/>
        <a:ext cx="4656205" cy="8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D054D-43AE-4ECC-A0EE-AA2F8B87183B}">
      <dsp:nvSpPr>
        <dsp:cNvPr id="0" name=""/>
        <dsp:cNvSpPr/>
      </dsp:nvSpPr>
      <dsp:spPr>
        <a:xfrm>
          <a:off x="0" y="195237"/>
          <a:ext cx="5800725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Is it true?</a:t>
          </a:r>
        </a:p>
      </dsp:txBody>
      <dsp:txXfrm>
        <a:off x="76105" y="271342"/>
        <a:ext cx="5648515" cy="1406815"/>
      </dsp:txXfrm>
    </dsp:sp>
    <dsp:sp modelId="{5FDB548C-84D8-4547-BFB1-43404D7871B7}">
      <dsp:nvSpPr>
        <dsp:cNvPr id="0" name=""/>
        <dsp:cNvSpPr/>
      </dsp:nvSpPr>
      <dsp:spPr>
        <a:xfrm>
          <a:off x="0" y="1941462"/>
          <a:ext cx="5800725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Is it helpful?</a:t>
          </a:r>
        </a:p>
      </dsp:txBody>
      <dsp:txXfrm>
        <a:off x="76105" y="2017567"/>
        <a:ext cx="5648515" cy="1406815"/>
      </dsp:txXfrm>
    </dsp:sp>
    <dsp:sp modelId="{88923D87-F3FC-46B9-97E7-13A214B33906}">
      <dsp:nvSpPr>
        <dsp:cNvPr id="0" name=""/>
        <dsp:cNvSpPr/>
      </dsp:nvSpPr>
      <dsp:spPr>
        <a:xfrm>
          <a:off x="0" y="3687687"/>
          <a:ext cx="5800725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Is it kind?</a:t>
          </a:r>
        </a:p>
      </dsp:txBody>
      <dsp:txXfrm>
        <a:off x="76105" y="3763792"/>
        <a:ext cx="5648515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everyone! Today we’re tuning in to </a:t>
            </a:r>
            <a:r>
              <a:rPr lang="en-US" i="1" dirty="0"/>
              <a:t>the voice inside</a:t>
            </a:r>
            <a:r>
              <a:rPr lang="en-US" dirty="0"/>
              <a:t> — those loops of thoughts that play on repeat and shape how we lead.</a:t>
            </a:r>
            <a:br>
              <a:rPr lang="en-US" dirty="0"/>
            </a:br>
            <a:r>
              <a:rPr lang="en-US" dirty="0"/>
              <a:t>Sometimes they’re helpful… sometimes they sound more like a broken record.</a:t>
            </a:r>
            <a:br>
              <a:rPr lang="en-US" dirty="0"/>
            </a:br>
            <a:r>
              <a:rPr lang="en-US" dirty="0"/>
              <a:t>By the end of today, you’ll have a new leadership soundtrack that helps you lead with clarity, confidence, and kindness.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73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showing up to tune in to your leadership voice.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2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Imagine your brain has a DJ who plays thoughts on repeat — before a meeting, after feedback, or during stressful moments.</a:t>
            </a:r>
            <a:br>
              <a:rPr lang="en-US" sz="1800" dirty="0"/>
            </a:br>
            <a:r>
              <a:rPr lang="en-US" sz="1800" dirty="0"/>
              <a:t>What’s one track that seems to come up a lot for you?</a:t>
            </a:r>
            <a:br>
              <a:rPr lang="en-US" sz="1800" dirty="0"/>
            </a:br>
            <a:r>
              <a:rPr lang="en-US" sz="1800" dirty="0"/>
              <a:t>Is it a hype song or a haunting one?</a:t>
            </a:r>
          </a:p>
          <a:p>
            <a:r>
              <a:rPr lang="en-US" sz="1800" dirty="0"/>
              <a:t>These are your </a:t>
            </a:r>
            <a:r>
              <a:rPr lang="en-US" sz="1800" i="1" dirty="0"/>
              <a:t>soundtracks</a:t>
            </a:r>
            <a:r>
              <a:rPr lang="en-US" sz="1800" dirty="0"/>
              <a:t> — the thoughts that shape your actions and confidence as a leader.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1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 Acuff defines a soundtrack as a thought you listen to over and over until it drives what you do.</a:t>
            </a:r>
            <a:br>
              <a:rPr lang="en-US" dirty="0"/>
            </a:br>
            <a:r>
              <a:rPr lang="en-US" dirty="0"/>
              <a:t>For example:</a:t>
            </a:r>
          </a:p>
          <a:p>
            <a:r>
              <a:rPr lang="en-US" dirty="0"/>
              <a:t>“I’m not great at delegating.” → You avoid delegating.</a:t>
            </a:r>
          </a:p>
          <a:p>
            <a:r>
              <a:rPr lang="en-US" dirty="0"/>
              <a:t>“I empower others by letting go.” → You delegate confidently.</a:t>
            </a:r>
          </a:p>
          <a:p>
            <a:r>
              <a:rPr lang="en-US" dirty="0"/>
              <a:t>What we think becomes how we lead.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6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et’s</a:t>
            </a:r>
            <a:r>
              <a:rPr lang="en-US" dirty="0"/>
              <a:t> find one. Think of a thought that plays when you’re leading others — something that limits or discourages you.</a:t>
            </a:r>
            <a:br>
              <a:rPr lang="en-US" dirty="0"/>
            </a:br>
            <a:r>
              <a:rPr lang="en-US" dirty="0"/>
              <a:t>Write it down. Be honest.</a:t>
            </a:r>
          </a:p>
          <a:p>
            <a:r>
              <a:rPr lang="en-US" dirty="0"/>
              <a:t>Example: “I have to do everything myself.”</a:t>
            </a:r>
          </a:p>
          <a:p>
            <a:r>
              <a:rPr lang="en-US" dirty="0"/>
              <a:t>Discuss at your table — how does this soundtrack show up in your work or interactions?</a:t>
            </a:r>
          </a:p>
          <a:p>
            <a:r>
              <a:rPr lang="en-US" i="1" dirty="0"/>
              <a:t>(Optional prop: sticky notes labeled “Skip Track” — participants cover their negative thought once identified.)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I’m not cut out for this. </a:t>
            </a:r>
          </a:p>
          <a:p>
            <a:pPr lvl="0"/>
            <a:r>
              <a:rPr lang="en-US" dirty="0"/>
              <a:t>People don’t listen to me. </a:t>
            </a:r>
          </a:p>
          <a:p>
            <a:pPr lvl="0"/>
            <a:r>
              <a:rPr lang="en-US" dirty="0"/>
              <a:t>I’m just winging it. </a:t>
            </a:r>
          </a:p>
          <a:p>
            <a:pPr lvl="0"/>
            <a:r>
              <a:rPr lang="en-US" dirty="0"/>
              <a:t>I can’t influence people. </a:t>
            </a:r>
          </a:p>
          <a:p>
            <a:pPr lvl="0"/>
            <a:r>
              <a:rPr lang="en-US" dirty="0"/>
              <a:t>I’m not good at presenting information. </a:t>
            </a:r>
          </a:p>
          <a:p>
            <a:pPr lvl="0"/>
            <a:r>
              <a:rPr lang="en-US" dirty="0"/>
              <a:t>I can’t tell people what to do.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6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rewrite that old soundtrack into something that’s true, helpful, and kind.</a:t>
            </a:r>
          </a:p>
          <a:p>
            <a:r>
              <a:rPr lang="en-US" dirty="0"/>
              <a:t>Example:</a:t>
            </a:r>
          </a:p>
          <a:p>
            <a:r>
              <a:rPr lang="en-US" dirty="0"/>
              <a:t>Old: “I’m not good at giving feedback.”</a:t>
            </a:r>
          </a:p>
          <a:p>
            <a:r>
              <a:rPr lang="en-US" dirty="0"/>
              <a:t>New: “I care enough to give clear feedback that helps others grow.”</a:t>
            </a:r>
          </a:p>
          <a:p>
            <a:r>
              <a:rPr lang="en-US" dirty="0"/>
              <a:t>Share your new version at your table.</a:t>
            </a:r>
            <a:br>
              <a:rPr lang="en-US" dirty="0"/>
            </a:br>
            <a:r>
              <a:rPr lang="en-US" dirty="0"/>
              <a:t>What difference would it make if this was the track you played before tough conversations or projects?</a:t>
            </a:r>
          </a:p>
          <a:p>
            <a:endParaRPr lang="en-US" dirty="0"/>
          </a:p>
          <a:p>
            <a:r>
              <a:rPr lang="en-US" dirty="0"/>
              <a:t>Examples of turning negatives into positives.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I’m to introverted to lead effectively &gt; I’m a thoughtful listener and take my time to understand a situation.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I’m to nice to be a good leader &gt; I have empathy for my staff and can better coach because of my insights.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I’m not good with conflict &gt; I’m an effective communicator so I rarely catch someone off guard.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9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 Acuff offers a test for any thought you replay:</a:t>
            </a:r>
          </a:p>
          <a:p>
            <a:r>
              <a:rPr lang="en-US" dirty="0"/>
              <a:t>Is it </a:t>
            </a:r>
            <a:r>
              <a:rPr lang="en-US" i="1" dirty="0"/>
              <a:t>true</a:t>
            </a:r>
            <a:r>
              <a:rPr lang="en-US" dirty="0"/>
              <a:t>? — Based on facts, not fears.</a:t>
            </a:r>
          </a:p>
          <a:p>
            <a:r>
              <a:rPr lang="en-US" dirty="0"/>
              <a:t>Is it </a:t>
            </a:r>
            <a:r>
              <a:rPr lang="en-US" i="1" dirty="0"/>
              <a:t>helpful</a:t>
            </a:r>
            <a:r>
              <a:rPr lang="en-US" dirty="0"/>
              <a:t>? — Does it move you forward?</a:t>
            </a:r>
          </a:p>
          <a:p>
            <a:r>
              <a:rPr lang="en-US" dirty="0"/>
              <a:t>Is it </a:t>
            </a:r>
            <a:r>
              <a:rPr lang="en-US" i="1" dirty="0"/>
              <a:t>kind</a:t>
            </a:r>
            <a:r>
              <a:rPr lang="en-US" dirty="0"/>
              <a:t>? — Would you say it to someone you respect?</a:t>
            </a:r>
          </a:p>
          <a:p>
            <a:r>
              <a:rPr lang="en-US" dirty="0"/>
              <a:t>At your tables, read your new soundtracks and test them using these three questions.</a:t>
            </a:r>
            <a:br>
              <a:rPr lang="en-US" dirty="0"/>
            </a:br>
            <a:r>
              <a:rPr lang="en-US" dirty="0"/>
              <a:t>Adjust the wording if it fails any part of the test.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4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table, share one new soundtrack that passed the test — your “leadership hit single.”</a:t>
            </a:r>
          </a:p>
          <a:p>
            <a:r>
              <a:rPr lang="en-US" dirty="0"/>
              <a:t>Example: “I lead with calm, not control.”</a:t>
            </a:r>
          </a:p>
          <a:p>
            <a:r>
              <a:rPr lang="en-US" dirty="0"/>
              <a:t>Let’s hear a few. (Share 2–3 aloud.)</a:t>
            </a:r>
          </a:p>
          <a:p>
            <a:r>
              <a:rPr lang="en-US" dirty="0"/>
              <a:t>Imagine if these were the thoughts that played in your head before every big leadership moment.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 listen before I lead. </a:t>
            </a:r>
          </a:p>
          <a:p>
            <a:r>
              <a:rPr lang="en-US" dirty="0"/>
              <a:t>Mistakes are proof I’m learning</a:t>
            </a:r>
          </a:p>
          <a:p>
            <a:endParaRPr lang="en-US" dirty="0"/>
          </a:p>
          <a:p>
            <a:r>
              <a:rPr lang="en-US" dirty="0"/>
              <a:t>Have the table groups share their favorite one on the microphone.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0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Every leader has an inner playlist — the question is, who’s choosing the songs?</a:t>
            </a:r>
          </a:p>
          <a:p>
            <a:r>
              <a:rPr lang="en-US" sz="1800" dirty="0"/>
              <a:t>When you replace self-doubt with strength and curiosity, your leadership changes instantly.</a:t>
            </a:r>
          </a:p>
          <a:p>
            <a:r>
              <a:rPr lang="en-US" sz="1800" dirty="0"/>
              <a:t>Challenge: Write your new soundtrack somewhere you’ll see it daily — mirror, planner, phone wallpaper — and repeat it this week.</a:t>
            </a:r>
          </a:p>
          <a:p>
            <a:r>
              <a:rPr lang="en-US" sz="1800" b="1" dirty="0"/>
              <a:t>Prompt:</a:t>
            </a:r>
            <a:endParaRPr lang="en-US" sz="1800" dirty="0"/>
          </a:p>
          <a:p>
            <a:r>
              <a:rPr lang="en-US" sz="1800" dirty="0"/>
              <a:t>“If your leadership soundtrack were an album, what would you title it now?”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85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more you listen for your soundtracks — and rewrite the ones that hold you back — the stronger your leadership impact will be.</a:t>
            </a:r>
            <a:br>
              <a:rPr lang="en-US" dirty="0"/>
            </a:br>
            <a:r>
              <a:rPr lang="en-US" dirty="0"/>
              <a:t>Keep playing the tracks that help you win.</a:t>
            </a:r>
          </a:p>
          <a:p>
            <a:endParaRPr lang="en-US" dirty="0"/>
          </a:p>
          <a:p>
            <a:r>
              <a:rPr lang="en-US" dirty="0"/>
              <a:t>EXTRA IDEAS IF you finish early. </a:t>
            </a:r>
          </a:p>
          <a:p>
            <a:endParaRPr lang="en-US" dirty="0"/>
          </a:p>
          <a:p>
            <a:r>
              <a:rPr lang="en-US" b="1" dirty="0"/>
              <a:t>1. The Proof Playlist (5–10 min)</a:t>
            </a:r>
          </a:p>
          <a:p>
            <a:r>
              <a:rPr lang="en-US" b="1" dirty="0"/>
              <a:t>Purpose:</a:t>
            </a:r>
            <a:r>
              <a:rPr lang="en-US" dirty="0"/>
              <a:t> Reinforce that new soundtracks are </a:t>
            </a:r>
            <a:r>
              <a:rPr lang="en-US" i="1" dirty="0"/>
              <a:t>true</a:t>
            </a:r>
            <a:r>
              <a:rPr lang="en-US" dirty="0"/>
              <a:t> and </a:t>
            </a:r>
            <a:r>
              <a:rPr lang="en-US" i="1" dirty="0"/>
              <a:t>grounded in evidence.</a:t>
            </a:r>
            <a:br>
              <a:rPr lang="en-US" dirty="0"/>
            </a:br>
            <a:r>
              <a:rPr lang="en-US" b="1" dirty="0"/>
              <a:t>Instructions: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Ask participants to look at their rewritten soundtrack.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Then say: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“List two pieces of evidence that prove this new thought is true about your leadership.”</a:t>
            </a:r>
            <a:br>
              <a:rPr lang="en-US" dirty="0"/>
            </a:br>
            <a:r>
              <a:rPr lang="en-US" dirty="0"/>
              <a:t>Example: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soundtrack: </a:t>
            </a:r>
            <a:r>
              <a:rPr lang="en-US" i="1" dirty="0"/>
              <a:t>“I stay calm under pressure.”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Proof: “My team says they feel calmer after talking to me,” or “I handled last month’s deadline without snapping.”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Share a few examples aloud.</a:t>
            </a:r>
            <a:br>
              <a:rPr lang="en-US" dirty="0"/>
            </a:br>
            <a:r>
              <a:rPr lang="en-US" b="1" dirty="0"/>
              <a:t>Takeaway:</a:t>
            </a:r>
            <a:r>
              <a:rPr lang="en-US" dirty="0"/>
              <a:t> They leave with real-world proof, not just words.</a:t>
            </a:r>
          </a:p>
          <a:p>
            <a:r>
              <a:rPr lang="en-US" b="1" dirty="0"/>
              <a:t>💬 2. Partner Coaching Remix (8–10 min)</a:t>
            </a:r>
          </a:p>
          <a:p>
            <a:r>
              <a:rPr lang="en-US" b="1" dirty="0"/>
              <a:t>Purpose:</a:t>
            </a:r>
            <a:r>
              <a:rPr lang="en-US" dirty="0"/>
              <a:t> Strengthen connection and accountability.</a:t>
            </a:r>
            <a:br>
              <a:rPr lang="en-US" dirty="0"/>
            </a:br>
            <a:r>
              <a:rPr lang="en-US" b="1" dirty="0"/>
              <a:t>Instructions: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Pair participants.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person reads their new soundtrack aloud.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Partner responds: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“When I hear that, I see a leader who ______.” (Fill in something positive, believable, specific.)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Partners switch.</a:t>
            </a:r>
            <a:br>
              <a:rPr lang="en-US" dirty="0"/>
            </a:br>
            <a:r>
              <a:rPr lang="en-US" b="1" dirty="0"/>
              <a:t>Variation:</a:t>
            </a:r>
            <a:r>
              <a:rPr lang="en-US" dirty="0"/>
              <a:t> Have them record their partner’s new soundtrack on their phone so they can replay it later!</a:t>
            </a:r>
          </a:p>
          <a:p>
            <a:r>
              <a:rPr lang="en-US" b="1" dirty="0"/>
              <a:t>🔄 3. The Leadership Feedback Loop (10 min)</a:t>
            </a:r>
          </a:p>
          <a:p>
            <a:r>
              <a:rPr lang="en-US" b="1" dirty="0"/>
              <a:t>Purpose:</a:t>
            </a:r>
            <a:r>
              <a:rPr lang="en-US" dirty="0"/>
              <a:t> Apply the concept to </a:t>
            </a:r>
            <a:r>
              <a:rPr lang="en-US" i="1" dirty="0"/>
              <a:t>how they give feedback.</a:t>
            </a:r>
            <a:br>
              <a:rPr lang="en-US" dirty="0"/>
            </a:br>
            <a:r>
              <a:rPr lang="en-US" b="1" dirty="0"/>
              <a:t>Instructions: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“How do your soundtracks show up when you give feedback to others?”</a:t>
            </a:r>
            <a:br>
              <a:rPr lang="en-US" dirty="0"/>
            </a:br>
            <a:r>
              <a:rPr lang="en-US" dirty="0"/>
              <a:t>Example: Old track: </a:t>
            </a:r>
            <a:r>
              <a:rPr lang="en-US" i="1" dirty="0"/>
              <a:t>“I hate confrontation.”</a:t>
            </a:r>
            <a:r>
              <a:rPr lang="en-US" dirty="0"/>
              <a:t> → New track: </a:t>
            </a:r>
            <a:r>
              <a:rPr lang="en-US" i="1" dirty="0"/>
              <a:t>“Feedback is an act of respect.”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Discuss: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would change if you used your new soundtrack during feedback conversations?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might your team benefit?</a:t>
            </a:r>
          </a:p>
          <a:p>
            <a:r>
              <a:rPr lang="en-US" b="1" dirty="0"/>
              <a:t>✨ 4. Team Soundtrack Brainstorm (5–8 min)</a:t>
            </a:r>
          </a:p>
          <a:p>
            <a:r>
              <a:rPr lang="en-US" b="1" dirty="0"/>
              <a:t>Purpose:</a:t>
            </a:r>
            <a:r>
              <a:rPr lang="en-US" dirty="0"/>
              <a:t> Link personal insight to group culture.</a:t>
            </a:r>
            <a:br>
              <a:rPr lang="en-US" dirty="0"/>
            </a:br>
            <a:r>
              <a:rPr lang="en-US" b="1" dirty="0"/>
              <a:t>Instructions: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Table groups brainstorm one </a:t>
            </a:r>
            <a:r>
              <a:rPr lang="en-US" i="1" dirty="0"/>
              <a:t>shared soundtrack</a:t>
            </a:r>
            <a:r>
              <a:rPr lang="en-US" dirty="0"/>
              <a:t> they’d love their team to live by.</a:t>
            </a:r>
            <a:br>
              <a:rPr lang="en-US" dirty="0"/>
            </a:br>
            <a:r>
              <a:rPr lang="en-US" dirty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“We find solutions, not excuses.”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“We celebrate progress, not perfection.”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group shares theirs — you can capture them on a whiteboard or create a “Team Playlist” slide for future sessions.</a:t>
            </a:r>
          </a:p>
          <a:p>
            <a:r>
              <a:rPr lang="en-US" b="1" dirty="0"/>
              <a:t>🎤 5. Soundtrack Spotlight (3–5 min)</a:t>
            </a:r>
          </a:p>
          <a:p>
            <a:r>
              <a:rPr lang="en-US" b="1" dirty="0"/>
              <a:t>Purpose:</a:t>
            </a:r>
            <a:r>
              <a:rPr lang="en-US" dirty="0"/>
              <a:t> End on a high-energy note.</a:t>
            </a:r>
            <a:br>
              <a:rPr lang="en-US" dirty="0"/>
            </a:br>
            <a:r>
              <a:rPr lang="en-US" b="1" dirty="0"/>
              <a:t>Instructions: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Ask for 3–4 volunteers to share their rewritten soundtracks out loud, “mic-drop style.”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each one, the group snaps or claps — short, upbeat, fun.</a:t>
            </a:r>
            <a:br>
              <a:rPr lang="en-US" dirty="0"/>
            </a:br>
            <a:r>
              <a:rPr lang="en-US" b="1" dirty="0"/>
              <a:t>Example closing line:</a:t>
            </a:r>
            <a:endParaRPr lang="en-US" dirty="0"/>
          </a:p>
          <a:p>
            <a:r>
              <a:rPr lang="en-US" dirty="0"/>
              <a:t>“That’s a track worth keeping on repeat!”</a:t>
            </a:r>
          </a:p>
          <a:p>
            <a:r>
              <a:rPr lang="en-US" b="1" dirty="0"/>
              <a:t>⏰ Bonus if you only have 2–3 minutes:</a:t>
            </a:r>
          </a:p>
          <a:p>
            <a:r>
              <a:rPr lang="en-US" dirty="0"/>
              <a:t>Have everyone write their new soundtrack on an index card, then say:</a:t>
            </a:r>
          </a:p>
          <a:p>
            <a:r>
              <a:rPr lang="en-US" dirty="0"/>
              <a:t>“Every time you catch your old thought playing this week, replace it with this one. </a:t>
            </a:r>
            <a:r>
              <a:rPr lang="en-US"/>
              <a:t>You’re the DJ — you control the playlist.”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5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090" y="3429000"/>
            <a:ext cx="11248253" cy="2867150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648715D-CF90-CB6D-3F19-8A8821D742E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7718792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0880" y="0"/>
            <a:ext cx="4481120" cy="30521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710880" y="0"/>
            <a:ext cx="0" cy="30521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7912" y="3052119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8515" y="130630"/>
            <a:ext cx="1632857" cy="1632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DB97D6-9E01-9925-F264-8FF48BAAF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48640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0C95F-3A67-A423-F894-9AB9FB05D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861708"/>
            <a:ext cx="4905375" cy="460118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950368D9-A2DA-7D02-EB7C-3F509FB3B4F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59475" y="496888"/>
            <a:ext cx="5800725" cy="544195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8286E-179F-45D4-6382-A34BAA54FB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3442-8929-B382-C800-713ECF883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3ECD2B-104B-A8A6-CDAE-B909CA1F4FE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7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8067518" cy="2255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624671"/>
            <a:ext cx="6752276" cy="3698851"/>
          </a:xfrm>
        </p:spPr>
        <p:txBody>
          <a:bodyPr lIns="0" tIns="0" rIns="0" bIns="0" anchor="b">
            <a:normAutofit/>
          </a:bodyPr>
          <a:lstStyle>
            <a:lvl1pPr algn="l">
              <a:defRPr sz="66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38223DB-ED2D-4922-1A61-D1763E8F33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5666" y="-1"/>
            <a:ext cx="496633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86E7AD-A6DA-E8DA-1CA0-615D3EDF9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822" y="237420"/>
            <a:ext cx="1714789" cy="17147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F3BED-A617-9382-262C-3792F4422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7209476" cy="6858000"/>
            <a:chOff x="0" y="0"/>
            <a:chExt cx="7209476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C7B291-128E-2693-8391-5F74B90EAFF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271831"/>
              <a:ext cx="720947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473A90-D726-F334-C514-4BFD393396F0}"/>
                </a:ext>
              </a:extLst>
            </p:cNvPr>
            <p:cNvCxnSpPr>
              <a:cxnSpLocks/>
            </p:cNvCxnSpPr>
            <p:nvPr/>
          </p:nvCxnSpPr>
          <p:spPr>
            <a:xfrm>
              <a:off x="7209476" y="0"/>
              <a:ext cx="0" cy="685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992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3FC323-9010-7680-1410-DB6EA920C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627418"/>
            <a:ext cx="4481120" cy="3684153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47120" cy="1744133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9220E1-3B64-C03C-3D28-6308954E1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80560" y="2627419"/>
            <a:ext cx="0" cy="3676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017520"/>
            <a:ext cx="3676907" cy="2904701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320040" indent="0">
              <a:buNone/>
              <a:defRPr sz="2000"/>
            </a:lvl2pPr>
            <a:lvl3pPr marL="777240" indent="0">
              <a:buNone/>
              <a:defRPr sz="1800"/>
            </a:lvl3pPr>
            <a:lvl4pPr marL="1234440" indent="0">
              <a:buNone/>
              <a:defRPr sz="1600"/>
            </a:lvl4pPr>
            <a:lvl5pPr marL="1691640" indent="0">
              <a:buNone/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27014" y="3017520"/>
            <a:ext cx="6877306" cy="2941535"/>
          </a:xfrm>
        </p:spPr>
        <p:txBody>
          <a:bodyPr/>
          <a:lstStyle>
            <a:lvl1pPr marL="512064" indent="-512064">
              <a:spcBef>
                <a:spcPts val="1200"/>
              </a:spcBef>
              <a:buFont typeface="+mj-lt"/>
              <a:buAutoNum type="arabicPeriod"/>
              <a:defRPr sz="2000"/>
            </a:lvl1pPr>
            <a:lvl2pPr>
              <a:spcBef>
                <a:spcPts val="1200"/>
              </a:spcBef>
              <a:buFont typeface="+mj-lt"/>
              <a:buAutoNum type="arabicPeriod"/>
              <a:defRPr sz="1800"/>
            </a:lvl2pPr>
            <a:lvl3pPr>
              <a:spcBef>
                <a:spcPts val="1200"/>
              </a:spcBef>
              <a:buFont typeface="+mj-lt"/>
              <a:buAutoNum type="arabicPeriod"/>
              <a:defRPr sz="1600"/>
            </a:lvl3pPr>
            <a:lvl4pPr>
              <a:spcBef>
                <a:spcPts val="1200"/>
              </a:spcBef>
              <a:buFont typeface="+mj-lt"/>
              <a:buAutoNum type="arabicPeriod"/>
              <a:defRPr sz="1400"/>
            </a:lvl4pPr>
            <a:lvl5pPr>
              <a:spcBef>
                <a:spcPts val="1200"/>
              </a:spcBef>
              <a:buFont typeface="+mj-lt"/>
              <a:buAutoNum type="arabicPeriod"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97F5-72BE-304B-3F33-2C9D1FC7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8817E4-6566-D0FB-CB15-D8609FF975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C561681-D81E-033B-0C77-D80162AA15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2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3429000"/>
            <a:ext cx="11402907" cy="2004514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5559552"/>
            <a:ext cx="11402907" cy="9144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648715D-CF90-CB6D-3F19-8A8821D742E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73208" y="0"/>
            <a:ext cx="7718792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481120" cy="3052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80560" y="0"/>
            <a:ext cx="0" cy="30521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7912" y="3052119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264" y="130630"/>
            <a:ext cx="1632857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9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F64A7-F6D9-7825-3E9E-6C03E040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B8D28-5193-F2A8-F3CE-926E662BB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E739A-E696-37FB-EA53-D0B80C503D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8EFBE8-6AFC-9FD7-6155-85DD2A9D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12648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5160158" cy="3474720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3680" y="457200"/>
            <a:ext cx="5212080" cy="5486400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2BAF5D-3A7D-BA27-EAC6-CCA763784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2196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6159F11-BB39-71F0-9B4E-6D84D3F6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416" y="4464626"/>
            <a:ext cx="1632857" cy="16328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41C3F-BE99-2BD9-1E6D-A913A273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F1A5C-82F9-BC47-C11E-11E225549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A67A8-6EC5-CEEE-C3F1-C842D5BA4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4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461F2C-B8C4-AB7D-CC7D-4A6F57DB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7710879" cy="43809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275" y="365759"/>
            <a:ext cx="6990772" cy="3567413"/>
          </a:xfrm>
        </p:spPr>
        <p:txBody>
          <a:bodyPr lIns="0" tIns="0" rIns="0" bIns="0" anchor="ctr" anchorCtr="0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275" y="4746732"/>
            <a:ext cx="6990772" cy="1727220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0880" y="0"/>
            <a:ext cx="448112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86C8A-25BA-AB6D-B983-79524ED03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710880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C78377-1C25-FF96-E2F0-FF8D4E04B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7914" y="4380978"/>
            <a:ext cx="7718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9538DC9E-C0A9-C3F4-B87B-C29DC412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8515" y="130630"/>
            <a:ext cx="1632857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Lef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8EFBE8-6AFC-9FD7-6155-85DD2A9D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1960" y="0"/>
            <a:ext cx="607004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5664" y="1987296"/>
            <a:ext cx="5303520" cy="395630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457200"/>
            <a:ext cx="5212080" cy="5486400"/>
          </a:xfrm>
        </p:spPr>
        <p:txBody>
          <a:bodyPr anchor="ctr" anchorCtr="0">
            <a:normAutofit/>
          </a:bodyPr>
          <a:lstStyle>
            <a:lvl1pPr marL="36576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2BAF5D-3A7D-BA27-EAC6-CCA763784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2196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6159F11-BB39-71F0-9B4E-6D84D3F6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8519" y="128016"/>
            <a:ext cx="1632857" cy="16328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1DB3-459F-7003-4627-BF87F70C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E29DA-F126-F0E0-A16B-D66A997EFC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EDE6D-125A-5F43-B354-57C4357F23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7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4482" y="1"/>
            <a:ext cx="8067518" cy="2255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11048" y="2624672"/>
            <a:ext cx="7304896" cy="2808842"/>
          </a:xfrm>
        </p:spPr>
        <p:txBody>
          <a:bodyPr lIns="0" tIns="0" rIns="0" bIns="0" anchor="b">
            <a:normAutofit/>
          </a:bodyPr>
          <a:lstStyle>
            <a:lvl1pPr algn="l">
              <a:defRPr sz="5400" b="1" cap="all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048" y="5559552"/>
            <a:ext cx="7304896" cy="914400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38223DB-ED2D-4922-1A61-D1763E8F33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-1"/>
            <a:ext cx="41148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86E7AD-A6DA-E8DA-1CA0-615D3EDF9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301" y="237420"/>
            <a:ext cx="1714789" cy="17147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50057D-192D-7614-DE77-877F2980E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4114800" y="0"/>
            <a:ext cx="8077200" cy="6858000"/>
            <a:chOff x="-7912" y="0"/>
            <a:chExt cx="8077200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C7B291-128E-2693-8391-5F74B90EAFF0}"/>
                </a:ext>
              </a:extLst>
            </p:cNvPr>
            <p:cNvCxnSpPr>
              <a:cxnSpLocks/>
            </p:cNvCxnSpPr>
            <p:nvPr/>
          </p:nvCxnSpPr>
          <p:spPr>
            <a:xfrm>
              <a:off x="-7912" y="2271831"/>
              <a:ext cx="8077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473A90-D726-F334-C514-4BFD393396F0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48" y="0"/>
              <a:ext cx="0" cy="685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76BE9D-8163-4EDD-FB8D-57ABEDF164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0A75B7-8212-3C24-45FF-DB1B86CA19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D4ECEB7-E688-FB9D-4582-AA6629363FC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5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299" y="94744"/>
            <a:ext cx="11277599" cy="1598801"/>
          </a:xfrm>
        </p:spPr>
        <p:txBody>
          <a:bodyPr lIns="0"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6594D94-A182-447B-C136-E7410771401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78299" y="1745510"/>
            <a:ext cx="11277598" cy="760012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3200" b="1" cap="none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198" y="3098787"/>
            <a:ext cx="3474720" cy="2888837"/>
          </a:xfrm>
        </p:spPr>
        <p:txBody>
          <a:bodyPr anchor="t">
            <a:normAutofit/>
          </a:bodyPr>
          <a:lstStyle>
            <a:lvl1pPr marL="365760"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600"/>
            </a:lvl4pPr>
            <a:lvl5pPr>
              <a:spcBef>
                <a:spcPts val="1200"/>
              </a:spcBef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02479" y="2895588"/>
            <a:ext cx="7132319" cy="309373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99107C-ACBB-B2EC-7BA2-379A7629875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5C61AD-5721-984D-30B8-A8630402C8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981CB5D-3815-55BB-FB26-D4008DC5A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2034" y="3052120"/>
            <a:ext cx="6289965" cy="3253430"/>
          </a:xfr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txBody>
          <a:bodyPr lIns="365760" tIns="365760" rIns="731520" bIns="365760" anchor="t" anchorCtr="0">
            <a:normAutofit/>
          </a:bodyPr>
          <a:lstStyle>
            <a:lvl1pPr>
              <a:defRPr sz="4400" b="1" cap="all" spc="1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5CEDBA-D9EA-C2F0-5536-B641BBC22EC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46735" y="333375"/>
            <a:ext cx="4882508" cy="5562600"/>
          </a:xfrm>
        </p:spPr>
        <p:txBody>
          <a:bodyPr lIns="0" tIns="182880" rIns="0" bIns="0" anchor="t" anchorCtr="0"/>
          <a:lstStyle>
            <a:lvl1pPr marL="347472" indent="-347472"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4A16C55-05EC-CCE4-5E62-C7144FF11C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2034" y="0"/>
            <a:ext cx="6289965" cy="3052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5A9568-4711-EE5C-16E4-A05395C55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90159" y="0"/>
            <a:ext cx="0" cy="6303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06F4B-B2C9-03FF-DD47-51B22950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02034" y="3052119"/>
            <a:ext cx="62899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88F6C5A-20C2-9742-B88C-AC77E3FB4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68071B-6F8E-D847-A16E-A2C261AD713C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DE8FC8C-29C9-CDDD-BECE-0D82FB1CCB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A30DE-9012-9A95-68F1-0BEA8D0495C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9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DB97D6-9E01-9925-F264-8FF48BAAF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486400" cy="6293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0C95F-3A67-A423-F894-9AB9FB05D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0" y="0"/>
            <a:ext cx="0" cy="63354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861708"/>
            <a:ext cx="4905375" cy="460118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82FA23-189E-3A07-3878-34E4D3262D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15014" y="425987"/>
            <a:ext cx="5995987" cy="2865437"/>
          </a:xfrm>
        </p:spPr>
        <p:txBody>
          <a:bodyPr anchor="t"/>
          <a:lstStyle>
            <a:lvl1pPr marL="0" indent="0">
              <a:spcBef>
                <a:spcPts val="1200"/>
              </a:spcBef>
              <a:buNone/>
              <a:defRPr/>
            </a:lvl1pPr>
            <a:lvl2pPr marL="320040" indent="0">
              <a:spcBef>
                <a:spcPts val="1200"/>
              </a:spcBef>
              <a:buNone/>
              <a:defRPr/>
            </a:lvl2pPr>
            <a:lvl3pPr marL="777240" indent="0">
              <a:spcBef>
                <a:spcPts val="1200"/>
              </a:spcBef>
              <a:buNone/>
              <a:defRPr/>
            </a:lvl3pPr>
            <a:lvl4pPr marL="1234440" indent="0">
              <a:spcBef>
                <a:spcPts val="1200"/>
              </a:spcBef>
              <a:buNone/>
              <a:defRPr/>
            </a:lvl4pPr>
            <a:lvl5pPr marL="1691640" indent="0">
              <a:spcBef>
                <a:spcPts val="120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C5DD340-18CD-CAB1-9B81-7783E42DEA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815014" y="3325638"/>
            <a:ext cx="5995987" cy="2865437"/>
          </a:xfrm>
        </p:spPr>
        <p:txBody>
          <a:bodyPr anchor="t"/>
          <a:lstStyle>
            <a:lvl1pPr marL="0" indent="0">
              <a:spcBef>
                <a:spcPts val="1200"/>
              </a:spcBef>
              <a:buNone/>
              <a:defRPr/>
            </a:lvl1pPr>
            <a:lvl2pPr marL="320040" indent="0">
              <a:spcBef>
                <a:spcPts val="1200"/>
              </a:spcBef>
              <a:buNone/>
              <a:defRPr/>
            </a:lvl2pPr>
            <a:lvl3pPr marL="777240" indent="0">
              <a:spcBef>
                <a:spcPts val="1200"/>
              </a:spcBef>
              <a:buNone/>
              <a:defRPr/>
            </a:lvl3pPr>
            <a:lvl4pPr marL="1234440" indent="0">
              <a:spcBef>
                <a:spcPts val="1200"/>
              </a:spcBef>
              <a:buNone/>
              <a:defRPr/>
            </a:lvl4pPr>
            <a:lvl5pPr marL="1691640" indent="0">
              <a:spcBef>
                <a:spcPts val="120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F97C1-BC1A-8E7F-06B2-06E74411A0C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5AF57-863F-4113-A646-51D8F79ED6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0823C57-8E95-7243-AAA0-BB9DA46225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3FC323-9010-7680-1410-DB6EA920C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10880" y="2627418"/>
            <a:ext cx="4481120" cy="3684153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124AF9-4FF9-5ED5-5A0C-44939D25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6274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9B86B-8693-3D1A-3E1F-4A28D927D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2627430"/>
            <a:ext cx="1219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6885432" cy="1744133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9220E1-3B64-C03C-3D28-6308954E1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699872" y="2627419"/>
            <a:ext cx="0" cy="36761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084618"/>
            <a:ext cx="6885432" cy="29047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38160" y="2910624"/>
            <a:ext cx="3566160" cy="2941535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9DD837A-8B20-88C9-F0FC-FDE65493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9B86729-0E29-8DE7-2987-2F9BAC2B7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C444644-FCDD-F5C3-9A7A-CCED6173D1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0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E1D1BF-BD16-5852-A4EE-F83BDE9AB9F0}"/>
              </a:ext>
            </a:extLst>
          </p:cNvPr>
          <p:cNvSpPr/>
          <p:nvPr userDrawn="1"/>
        </p:nvSpPr>
        <p:spPr>
          <a:xfrm>
            <a:off x="0" y="6303548"/>
            <a:ext cx="12192000" cy="554452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6336" y="864108"/>
            <a:ext cx="4960564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2036" y="864108"/>
            <a:ext cx="5282432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77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 b="1" cap="all" baseline="0">
                <a:solidFill>
                  <a:schemeClr val="tx1"/>
                </a:solidFill>
              </a:defRPr>
            </a:lvl1pPr>
          </a:lstStyle>
          <a:p>
            <a:fld id="{AD2C5060-8972-B347-8CC0-8F1881778433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851" y="637769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 b="1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6D5B42-D3C3-05EC-3707-2420805FFAE1}"/>
              </a:ext>
            </a:extLst>
          </p:cNvPr>
          <p:cNvCxnSpPr>
            <a:cxnSpLocks/>
          </p:cNvCxnSpPr>
          <p:nvPr userDrawn="1"/>
        </p:nvCxnSpPr>
        <p:spPr>
          <a:xfrm>
            <a:off x="0" y="6323527"/>
            <a:ext cx="121999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8A2D-988B-6505-61D1-4DD3E1F72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6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lang="en-US" sz="1200" b="1" cap="all" baseline="0" dirty="0"/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7" r:id="rId2"/>
    <p:sldLayoutId id="2147483874" r:id="rId3"/>
    <p:sldLayoutId id="2147483875" r:id="rId4"/>
    <p:sldLayoutId id="2147483853" r:id="rId5"/>
    <p:sldLayoutId id="2147483844" r:id="rId6"/>
    <p:sldLayoutId id="2147483852" r:id="rId7"/>
    <p:sldLayoutId id="2147483881" r:id="rId8"/>
    <p:sldLayoutId id="2147483877" r:id="rId9"/>
    <p:sldLayoutId id="2147483882" r:id="rId10"/>
    <p:sldLayoutId id="2147483878" r:id="rId11"/>
    <p:sldLayoutId id="2147483879" r:id="rId12"/>
    <p:sldLayoutId id="2147483876" r:id="rId13"/>
    <p:sldLayoutId id="214748384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36576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365760" algn="l" defTabSz="914400" rtl="0" eaLnBrk="1" latinLnBrk="0" hangingPunct="1">
        <a:lnSpc>
          <a:spcPct val="90000"/>
        </a:lnSpc>
        <a:spcBef>
          <a:spcPts val="250"/>
        </a:spcBef>
        <a:spcAft>
          <a:spcPts val="1200"/>
        </a:spcAft>
        <a:buClr>
          <a:schemeClr val="accent4"/>
        </a:buClr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B49AE0-2581-DF9C-5621-E84FD439A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172" y="2476763"/>
            <a:ext cx="11248253" cy="2867150"/>
          </a:xfrm>
        </p:spPr>
        <p:txBody>
          <a:bodyPr/>
          <a:lstStyle/>
          <a:p>
            <a:r>
              <a:rPr lang="en-US" dirty="0"/>
              <a:t>Change Your Soundtrack: Change your Leadership</a:t>
            </a:r>
            <a:endParaRPr lang="en-US" sz="4500" dirty="0"/>
          </a:p>
        </p:txBody>
      </p:sp>
      <p:pic>
        <p:nvPicPr>
          <p:cNvPr id="3" name="Graphic 2" descr="Record with solid fill">
            <a:extLst>
              <a:ext uri="{FF2B5EF4-FFF2-40B4-BE49-F238E27FC236}">
                <a16:creationId xmlns:a16="http://schemas.microsoft.com/office/drawing/2014/main" id="{036AE13D-8B4E-45FD-686A-12BC4B85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2196" y="955623"/>
            <a:ext cx="914400" cy="914400"/>
          </a:xfrm>
          <a:prstGeom prst="rect">
            <a:avLst/>
          </a:prstGeom>
        </p:spPr>
      </p:pic>
      <p:pic>
        <p:nvPicPr>
          <p:cNvPr id="9" name="Picture Placeholder 8" descr="Record with solid fill">
            <a:extLst>
              <a:ext uri="{FF2B5EF4-FFF2-40B4-BE49-F238E27FC236}">
                <a16:creationId xmlns:a16="http://schemas.microsoft.com/office/drawing/2014/main" id="{15BF92A6-AB35-15D5-7F88-832648271C0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224" b="30224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487859-2E41-09C9-1745-964A13D833BB}"/>
              </a:ext>
            </a:extLst>
          </p:cNvPr>
          <p:cNvSpPr txBox="1"/>
          <p:nvPr/>
        </p:nvSpPr>
        <p:spPr>
          <a:xfrm>
            <a:off x="533172" y="5343913"/>
            <a:ext cx="3587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 Dale Guzman</a:t>
            </a:r>
          </a:p>
          <a:p>
            <a:r>
              <a:rPr lang="en-US" dirty="0"/>
              <a:t>Director of Strategy and Operations</a:t>
            </a:r>
          </a:p>
          <a:p>
            <a:r>
              <a:rPr lang="en-US" dirty="0"/>
              <a:t>Texas State Auditor’s Office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4FB5E7-330E-0710-0C63-5FCA209F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Change Your Soundtrack. Change Your Leadership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28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4109-4BAA-7C6C-92B2-E6B46AD5F9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AC9B03-A748-7CB1-40F2-D099F47D3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 Dale Guzman | jodale.guzman@sao.texas.gov</a:t>
            </a:r>
          </a:p>
          <a:p>
            <a:endParaRPr lang="en-US" dirty="0"/>
          </a:p>
        </p:txBody>
      </p:sp>
      <p:pic>
        <p:nvPicPr>
          <p:cNvPr id="9" name="Picture Placeholder 8" descr="Record with solid fill">
            <a:extLst>
              <a:ext uri="{FF2B5EF4-FFF2-40B4-BE49-F238E27FC236}">
                <a16:creationId xmlns:a16="http://schemas.microsoft.com/office/drawing/2014/main" id="{0D88FE6C-B10C-1A8B-3A76-8B201070E6C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224" b="30224"/>
          <a:stretch>
            <a:fillRect/>
          </a:stretch>
        </p:blipFill>
        <p:spPr>
          <a:xfrm>
            <a:off x="4473575" y="0"/>
            <a:ext cx="7718425" cy="3052763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62686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3850-4952-8055-38C0-D6A784671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77" y="3428999"/>
            <a:ext cx="6752276" cy="2805099"/>
          </a:xfrm>
        </p:spPr>
        <p:txBody>
          <a:bodyPr lIns="0" tIns="0" rIns="0" bIns="0" anchor="b">
            <a:normAutofit/>
          </a:bodyPr>
          <a:lstStyle/>
          <a:p>
            <a:r>
              <a:rPr lang="en-US" b="0" cap="none" dirty="0">
                <a:latin typeface="+mn-lt"/>
              </a:rPr>
              <a:t>what track would it play about your leadership?</a:t>
            </a:r>
            <a:endParaRPr lang="en-US" b="0" i="1" cap="none" dirty="0">
              <a:latin typeface="+mn-lt"/>
            </a:endParaRPr>
          </a:p>
        </p:txBody>
      </p:sp>
      <p:pic>
        <p:nvPicPr>
          <p:cNvPr id="9" name="Picture 8" descr="Close up of vinyl">
            <a:extLst>
              <a:ext uri="{FF2B5EF4-FFF2-40B4-BE49-F238E27FC236}">
                <a16:creationId xmlns:a16="http://schemas.microsoft.com/office/drawing/2014/main" id="{A5948EBA-DB82-91B8-31D7-E805DDD1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23" r="10064"/>
          <a:stretch/>
        </p:blipFill>
        <p:spPr>
          <a:xfrm>
            <a:off x="7225666" y="-1"/>
            <a:ext cx="4966334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948F5-BB08-66D6-C115-4E6AE69B53F5}"/>
              </a:ext>
            </a:extLst>
          </p:cNvPr>
          <p:cNvSpPr txBox="1"/>
          <p:nvPr/>
        </p:nvSpPr>
        <p:spPr>
          <a:xfrm>
            <a:off x="258839" y="2721113"/>
            <a:ext cx="6183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cap="none" dirty="0">
                <a:solidFill>
                  <a:schemeClr val="accent4">
                    <a:lumMod val="75000"/>
                  </a:schemeClr>
                </a:solidFill>
              </a:rPr>
              <a:t>If your brain had a DJ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7527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99" y="94744"/>
            <a:ext cx="11277599" cy="1598801"/>
          </a:xfrm>
        </p:spPr>
        <p:txBody>
          <a:bodyPr lIns="0" tIns="0" rIns="0" bIns="0" anchor="b" anchorCtr="0">
            <a:normAutofit/>
          </a:bodyPr>
          <a:lstStyle/>
          <a:p>
            <a:r>
              <a:rPr lang="en-US" dirty="0"/>
              <a:t>What are Soundtracks?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3C0298-8C6F-0F9B-1F91-5253873E2A2B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478299" y="1745510"/>
            <a:ext cx="11277598" cy="760012"/>
          </a:xfrm>
        </p:spPr>
        <p:txBody>
          <a:bodyPr anchor="t">
            <a:normAutofit/>
          </a:bodyPr>
          <a:lstStyle/>
          <a:p>
            <a:r>
              <a:rPr lang="en-US" dirty="0"/>
              <a:t>Thoughts that play on repeat.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1A1BD90-4A2A-9279-407E-E8B09B4321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6069473"/>
              </p:ext>
            </p:extLst>
          </p:nvPr>
        </p:nvGraphicFramePr>
        <p:xfrm>
          <a:off x="782596" y="2273644"/>
          <a:ext cx="4835610" cy="434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A person holding a book&#10;&#10;AI-generated content may be incorrect.">
            <a:extLst>
              <a:ext uri="{FF2B5EF4-FFF2-40B4-BE49-F238E27FC236}">
                <a16:creationId xmlns:a16="http://schemas.microsoft.com/office/drawing/2014/main" id="{3D9A8410-51D3-CBFC-4B7B-CB6249B30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rcRect r="1" b="7711"/>
          <a:stretch/>
        </p:blipFill>
        <p:spPr>
          <a:xfrm>
            <a:off x="4602479" y="2895588"/>
            <a:ext cx="7132319" cy="3093731"/>
          </a:xfrm>
          <a:noFill/>
        </p:spPr>
      </p:pic>
    </p:spTree>
    <p:extLst>
      <p:ext uri="{BB962C8B-B14F-4D97-AF65-F5344CB8AC3E}">
        <p14:creationId xmlns:p14="http://schemas.microsoft.com/office/powerpoint/2010/main" val="6754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BCFB958-DEB7-4AE4-97E6-676D4719C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A45B18E-6F48-4437-938B-ECD13F523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145F0A-2164-45F2-A9A8-73A67A706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C16186-4385-4AFB-9F3F-5E23B6793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869A7E-D33B-47FF-935E-649A9FAE5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772A-5143-30B4-732C-CFF02AAA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664" y="1987296"/>
            <a:ext cx="5303520" cy="3956303"/>
          </a:xfrm>
        </p:spPr>
        <p:txBody>
          <a:bodyPr anchor="ctr">
            <a:normAutofit/>
          </a:bodyPr>
          <a:lstStyle/>
          <a:p>
            <a:r>
              <a:rPr lang="en-US" cap="none" dirty="0"/>
              <a:t>What’s one soundtrack about your leadership that is a broken record?</a:t>
            </a:r>
          </a:p>
        </p:txBody>
      </p:sp>
      <p:pic>
        <p:nvPicPr>
          <p:cNvPr id="6" name="Content Placeholder 5" descr="Pile of vinyl records">
            <a:extLst>
              <a:ext uri="{FF2B5EF4-FFF2-40B4-BE49-F238E27FC236}">
                <a16:creationId xmlns:a16="http://schemas.microsoft.com/office/drawing/2014/main" id="{41F903E9-F975-2AAD-A7C1-5FA200E4C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138" r="26448" b="-2"/>
          <a:stretch>
            <a:fillRect/>
          </a:stretch>
        </p:blipFill>
        <p:spPr>
          <a:xfrm>
            <a:off x="457200" y="457200"/>
            <a:ext cx="521208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42543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AD5F-A850-344C-53E6-AF18D59A0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932" y="3805882"/>
            <a:ext cx="4227763" cy="2004514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Rewrite the soundtrack</a:t>
            </a:r>
          </a:p>
        </p:txBody>
      </p:sp>
      <p:pic>
        <p:nvPicPr>
          <p:cNvPr id="6" name="Picture 5" descr="Close-up of mixing board">
            <a:extLst>
              <a:ext uri="{FF2B5EF4-FFF2-40B4-BE49-F238E27FC236}">
                <a16:creationId xmlns:a16="http://schemas.microsoft.com/office/drawing/2014/main" id="{838BEC4F-007B-F7C6-07FB-0A7AD788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25" b="21038"/>
          <a:stretch>
            <a:fillRect/>
          </a:stretch>
        </p:blipFill>
        <p:spPr>
          <a:xfrm>
            <a:off x="4473208" y="10"/>
            <a:ext cx="7718792" cy="3052109"/>
          </a:xfrm>
          <a:prstGeom prst="rect">
            <a:avLst/>
          </a:prstGeom>
          <a:noFill/>
          <a:ln w="19050">
            <a:noFill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66BC37-5A3E-F413-933C-E4656DD55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230038"/>
              </p:ext>
            </p:extLst>
          </p:nvPr>
        </p:nvGraphicFramePr>
        <p:xfrm>
          <a:off x="4862183" y="2753003"/>
          <a:ext cx="6787593" cy="420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180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62DF9-2D34-E2B6-1C0E-EFF58CD1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861708"/>
            <a:ext cx="4905375" cy="4601183"/>
          </a:xfrm>
        </p:spPr>
        <p:txBody>
          <a:bodyPr lIns="0" tIns="0" rIns="0" bIns="0" anchor="ctr">
            <a:normAutofit/>
          </a:bodyPr>
          <a:lstStyle/>
          <a:p>
            <a:r>
              <a:rPr lang="en-US" cap="none" dirty="0"/>
              <a:t>THE THREE QUESTIONS TO TEST A SOUNDTRACK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E3DA26D5-C8BF-D828-D4BC-156E1D20483F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863298021"/>
              </p:ext>
            </p:extLst>
          </p:nvPr>
        </p:nvGraphicFramePr>
        <p:xfrm>
          <a:off x="5959475" y="496888"/>
          <a:ext cx="5800725" cy="544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04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AD054D-43AE-4ECC-A0EE-AA2F8B871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FDAD054D-43AE-4ECC-A0EE-AA2F8B871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DB548C-84D8-4547-BFB1-43404D787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5FDB548C-84D8-4547-BFB1-43404D787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923D87-F3FC-46B9-97E7-13A214B33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88923D87-F3FC-46B9-97E7-13A214B339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174413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b="1" kern="1200" cap="all" spc="100" baseline="0">
                <a:latin typeface="+mj-lt"/>
                <a:ea typeface="+mj-ea"/>
                <a:cs typeface="+mj-cs"/>
              </a:rPr>
              <a:t>Leadership Playlist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3899E-F6B5-B8A3-5791-E4F5B2863ECD}"/>
              </a:ext>
            </a:extLst>
          </p:cNvPr>
          <p:cNvSpPr txBox="1"/>
          <p:nvPr/>
        </p:nvSpPr>
        <p:spPr>
          <a:xfrm>
            <a:off x="457200" y="3017520"/>
            <a:ext cx="3676907" cy="2904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SzPct val="150000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a soundtrack worth playing on repeat? Can you create an album of hits?</a:t>
            </a:r>
          </a:p>
        </p:txBody>
      </p:sp>
      <p:pic>
        <p:nvPicPr>
          <p:cNvPr id="10" name="Picture Placeholder 9" descr="Stacked audio cassettes">
            <a:extLst>
              <a:ext uri="{FF2B5EF4-FFF2-40B4-BE49-F238E27FC236}">
                <a16:creationId xmlns:a16="http://schemas.microsoft.com/office/drawing/2014/main" id="{514C0165-7C69-7644-91FF-E95128228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6189" r="-2" b="16187"/>
          <a:stretch>
            <a:fillRect/>
          </a:stretch>
        </p:blipFill>
        <p:spPr>
          <a:xfrm>
            <a:off x="4827014" y="3017520"/>
            <a:ext cx="6877306" cy="2941535"/>
          </a:xfrm>
          <a:noFill/>
        </p:spPr>
      </p:pic>
    </p:spTree>
    <p:extLst>
      <p:ext uri="{BB962C8B-B14F-4D97-AF65-F5344CB8AC3E}">
        <p14:creationId xmlns:p14="http://schemas.microsoft.com/office/powerpoint/2010/main" val="245880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 up of vinyl">
            <a:extLst>
              <a:ext uri="{FF2B5EF4-FFF2-40B4-BE49-F238E27FC236}">
                <a16:creationId xmlns:a16="http://schemas.microsoft.com/office/drawing/2014/main" id="{A5948EBA-DB82-91B8-31D7-E805DDD1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23" r="10064"/>
          <a:stretch/>
        </p:blipFill>
        <p:spPr>
          <a:xfrm>
            <a:off x="7225666" y="-1"/>
            <a:ext cx="4966334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DE074-327B-771B-734B-03AA6B51E4A9}"/>
              </a:ext>
            </a:extLst>
          </p:cNvPr>
          <p:cNvSpPr txBox="1"/>
          <p:nvPr/>
        </p:nvSpPr>
        <p:spPr>
          <a:xfrm>
            <a:off x="1944130" y="603301"/>
            <a:ext cx="43508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>
                <a:latin typeface="+mj-lt"/>
              </a:rPr>
              <a:t>Your Choice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C180D-CD39-1F41-184E-DA26473005F3}"/>
              </a:ext>
            </a:extLst>
          </p:cNvPr>
          <p:cNvGrpSpPr/>
          <p:nvPr/>
        </p:nvGrpSpPr>
        <p:grpSpPr>
          <a:xfrm>
            <a:off x="556160" y="2522831"/>
            <a:ext cx="6661268" cy="2343670"/>
            <a:chOff x="564398" y="3058292"/>
            <a:chExt cx="6661268" cy="23436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8C5BC6-92A2-086C-643B-9776406CDE61}"/>
                </a:ext>
              </a:extLst>
            </p:cNvPr>
            <p:cNvSpPr txBox="1"/>
            <p:nvPr/>
          </p:nvSpPr>
          <p:spPr>
            <a:xfrm>
              <a:off x="1581454" y="3339930"/>
              <a:ext cx="56442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What will you stop playing?</a:t>
              </a:r>
            </a:p>
            <a:p>
              <a:endParaRPr lang="en-US" sz="3000" dirty="0"/>
            </a:p>
            <a:p>
              <a:endParaRPr lang="en-US" sz="3000" dirty="0"/>
            </a:p>
            <a:p>
              <a:r>
                <a:rPr lang="en-US" sz="3000" dirty="0"/>
                <a:t>What will you start playing?</a:t>
              </a:r>
            </a:p>
          </p:txBody>
        </p:sp>
        <p:pic>
          <p:nvPicPr>
            <p:cNvPr id="8" name="Graphic 7" descr="Irritant with solid fill">
              <a:extLst>
                <a:ext uri="{FF2B5EF4-FFF2-40B4-BE49-F238E27FC236}">
                  <a16:creationId xmlns:a16="http://schemas.microsoft.com/office/drawing/2014/main" id="{3CE84D6F-7D57-8707-49FB-2C1D354FE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398" y="305829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hare with solid fill">
              <a:extLst>
                <a:ext uri="{FF2B5EF4-FFF2-40B4-BE49-F238E27FC236}">
                  <a16:creationId xmlns:a16="http://schemas.microsoft.com/office/drawing/2014/main" id="{09B4FF6A-2F0E-0582-E67B-6041DCA9C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4398" y="4487562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3AD458-F0F9-7232-347D-551769876EB6}"/>
              </a:ext>
            </a:extLst>
          </p:cNvPr>
          <p:cNvSpPr txBox="1"/>
          <p:nvPr/>
        </p:nvSpPr>
        <p:spPr>
          <a:xfrm>
            <a:off x="1573216" y="5249864"/>
            <a:ext cx="5165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Where will you keep your new </a:t>
            </a:r>
          </a:p>
          <a:p>
            <a:r>
              <a:rPr lang="en-US" sz="3000" dirty="0"/>
              <a:t>soundtrack(s) so you can see it?</a:t>
            </a:r>
          </a:p>
        </p:txBody>
      </p:sp>
      <p:pic>
        <p:nvPicPr>
          <p:cNvPr id="15" name="Graphic 14" descr="Binoculars with solid fill">
            <a:extLst>
              <a:ext uri="{FF2B5EF4-FFF2-40B4-BE49-F238E27FC236}">
                <a16:creationId xmlns:a16="http://schemas.microsoft.com/office/drawing/2014/main" id="{4435CAD8-E7E8-6D44-B7A3-A592CDB81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6160" y="52498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3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7673-EA59-F788-295A-4716C5757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475" y="2426963"/>
            <a:ext cx="7304896" cy="3405425"/>
          </a:xfrm>
        </p:spPr>
        <p:txBody>
          <a:bodyPr anchor="b">
            <a:normAutofit/>
          </a:bodyPr>
          <a:lstStyle/>
          <a:p>
            <a:r>
              <a:rPr lang="en-US" sz="5000" cap="none" dirty="0"/>
              <a:t>Your leadership follows the soundtrack you choose so why not always be winning? 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A4BE9349-4B53-EC2C-9821-6FC9C482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95" r="23405"/>
          <a:stretch/>
        </p:blipFill>
        <p:spPr>
          <a:xfrm>
            <a:off x="20" y="-1"/>
            <a:ext cx="4114780" cy="6858000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56910520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AB7EAFCF-AD7B-47AF-BC77-07C29FDB5592}" vid="{B0D32A71-7108-4EF5-9FCC-AF5BD427BB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95BAED-01F9-4AFD-BBC9-2B10FDC55A8B}">
  <ds:schemaRefs>
    <ds:schemaRef ds:uri="http://schemas.microsoft.com/office/2006/documentManagement/types"/>
    <ds:schemaRef ds:uri="16c05727-aa75-4e4a-9b5f-8a80a1165891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sharepoint/v3"/>
    <ds:schemaRef ds:uri="230e9df3-be65-4c73-a93b-d1236ebd677e"/>
    <ds:schemaRef ds:uri="71af3243-3dd4-4a8d-8c0d-dd76da1f02a5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D4E270-6D79-4411-BDD9-8D7EB6191A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33A7A3-473F-424D-B0B5-DA7EEEDC73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Retro research presentation</Template>
  <TotalTime>477</TotalTime>
  <Words>1384</Words>
  <Application>Microsoft Office PowerPoint</Application>
  <PresentationFormat>Widescreen</PresentationFormat>
  <Paragraphs>129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Corbel</vt:lpstr>
      <vt:lpstr>Wingdings 2</vt:lpstr>
      <vt:lpstr>Frame</vt:lpstr>
      <vt:lpstr>Change Your Soundtrack: Change your Leadership</vt:lpstr>
      <vt:lpstr>what track would it play about your leadership?</vt:lpstr>
      <vt:lpstr>What are Soundtracks?</vt:lpstr>
      <vt:lpstr>What’s one soundtrack about your leadership that is a broken record?</vt:lpstr>
      <vt:lpstr>Rewrite the soundtrack</vt:lpstr>
      <vt:lpstr>THE THREE QUESTIONS TO TEST A SOUNDTRACK</vt:lpstr>
      <vt:lpstr>Leadership Playlist</vt:lpstr>
      <vt:lpstr>PowerPoint Presentation</vt:lpstr>
      <vt:lpstr>Your leadership follows the soundtrack you choose so why not always be winning? 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 Dale Guzman</dc:creator>
  <cp:lastModifiedBy>Doc Roome</cp:lastModifiedBy>
  <cp:revision>4</cp:revision>
  <cp:lastPrinted>2025-04-08T18:51:57Z</cp:lastPrinted>
  <dcterms:created xsi:type="dcterms:W3CDTF">2025-04-08T14:11:16Z</dcterms:created>
  <dcterms:modified xsi:type="dcterms:W3CDTF">2025-12-11T18:21:04Z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