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 id="2147483669" r:id="rId6"/>
  </p:sldMasterIdLst>
  <p:notesMasterIdLst>
    <p:notesMasterId r:id="rId23"/>
  </p:notesMasterIdLst>
  <p:sldIdLst>
    <p:sldId id="2147479960" r:id="rId7"/>
    <p:sldId id="2147479961" r:id="rId8"/>
    <p:sldId id="2147479959" r:id="rId9"/>
    <p:sldId id="2147479964" r:id="rId10"/>
    <p:sldId id="2147479965" r:id="rId11"/>
    <p:sldId id="2147479962" r:id="rId12"/>
    <p:sldId id="2147479947" r:id="rId13"/>
    <p:sldId id="2147479968" r:id="rId14"/>
    <p:sldId id="2147479967" r:id="rId15"/>
    <p:sldId id="2147479963" r:id="rId16"/>
    <p:sldId id="2147479953" r:id="rId17"/>
    <p:sldId id="2147479957" r:id="rId18"/>
    <p:sldId id="2147479949" r:id="rId19"/>
    <p:sldId id="310" r:id="rId20"/>
    <p:sldId id="277" r:id="rId21"/>
    <p:sldId id="26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C99699-36EA-37C3-DAD7-AAD0579453CE}" name="TPEA O365User" initials="TO" userId="175f3315f6bd62e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9F3ED5-F349-40F4-B58D-5ECA87F2A495}" v="3" dt="2025-11-05T15:26:28.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7" autoAdjust="0"/>
    <p:restoredTop sz="58354" autoAdjust="0"/>
  </p:normalViewPr>
  <p:slideViewPr>
    <p:cSldViewPr snapToGrid="0">
      <p:cViewPr varScale="1">
        <p:scale>
          <a:sx n="64" d="100"/>
          <a:sy n="64" d="100"/>
        </p:scale>
        <p:origin x="22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83FDF-7489-4E74-9D4B-19D7BE70FA3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718FC34-4064-428B-A0AA-1CF573B4C86B}">
      <dgm:prSet/>
      <dgm:spPr/>
      <dgm:t>
        <a:bodyPr/>
        <a:lstStyle/>
        <a:p>
          <a:r>
            <a:rPr lang="en-US"/>
            <a:t>Know</a:t>
          </a:r>
        </a:p>
      </dgm:t>
    </dgm:pt>
    <dgm:pt modelId="{721E81FD-74D6-4C8B-BAC4-9C825C1C0F83}" type="parTrans" cxnId="{FC57E6B3-B084-44F3-809E-8F7C1A4A2652}">
      <dgm:prSet/>
      <dgm:spPr/>
      <dgm:t>
        <a:bodyPr/>
        <a:lstStyle/>
        <a:p>
          <a:endParaRPr lang="en-US"/>
        </a:p>
      </dgm:t>
    </dgm:pt>
    <dgm:pt modelId="{96D0DB45-F110-4356-9037-72293DE7C288}" type="sibTrans" cxnId="{FC57E6B3-B084-44F3-809E-8F7C1A4A2652}">
      <dgm:prSet/>
      <dgm:spPr/>
      <dgm:t>
        <a:bodyPr/>
        <a:lstStyle/>
        <a:p>
          <a:endParaRPr lang="en-US"/>
        </a:p>
      </dgm:t>
    </dgm:pt>
    <dgm:pt modelId="{7985ABE1-3D5A-4FFC-AA69-4E0AB666944E}">
      <dgm:prSet/>
      <dgm:spPr/>
      <dgm:t>
        <a:bodyPr/>
        <a:lstStyle/>
        <a:p>
          <a:r>
            <a:rPr lang="en-US" dirty="0"/>
            <a:t>the Legislative Process</a:t>
          </a:r>
        </a:p>
      </dgm:t>
    </dgm:pt>
    <dgm:pt modelId="{C4178DEE-C2E9-4DB1-A1FE-AD522E784C06}" type="parTrans" cxnId="{B1E129ED-5126-4988-A99D-9400AE87EF81}">
      <dgm:prSet/>
      <dgm:spPr/>
      <dgm:t>
        <a:bodyPr/>
        <a:lstStyle/>
        <a:p>
          <a:endParaRPr lang="en-US"/>
        </a:p>
      </dgm:t>
    </dgm:pt>
    <dgm:pt modelId="{ECF38784-3EB3-4CF5-A8B4-0BF659140373}" type="sibTrans" cxnId="{B1E129ED-5126-4988-A99D-9400AE87EF81}">
      <dgm:prSet/>
      <dgm:spPr/>
      <dgm:t>
        <a:bodyPr/>
        <a:lstStyle/>
        <a:p>
          <a:endParaRPr lang="en-US"/>
        </a:p>
      </dgm:t>
    </dgm:pt>
    <dgm:pt modelId="{9FEFAE02-3B7D-48C6-BA93-659F8593BEC5}">
      <dgm:prSet/>
      <dgm:spPr/>
      <dgm:t>
        <a:bodyPr/>
        <a:lstStyle/>
        <a:p>
          <a:r>
            <a:rPr lang="en-US"/>
            <a:t>Know</a:t>
          </a:r>
        </a:p>
      </dgm:t>
    </dgm:pt>
    <dgm:pt modelId="{34F5341E-DADD-46C1-B66D-2AB96ABDEF84}" type="parTrans" cxnId="{2A01051B-875B-4C06-9890-CC1950CD8388}">
      <dgm:prSet/>
      <dgm:spPr/>
      <dgm:t>
        <a:bodyPr/>
        <a:lstStyle/>
        <a:p>
          <a:endParaRPr lang="en-US"/>
        </a:p>
      </dgm:t>
    </dgm:pt>
    <dgm:pt modelId="{06AE07EF-3B06-43D3-9BF9-D10A7744E108}" type="sibTrans" cxnId="{2A01051B-875B-4C06-9890-CC1950CD8388}">
      <dgm:prSet/>
      <dgm:spPr/>
      <dgm:t>
        <a:bodyPr/>
        <a:lstStyle/>
        <a:p>
          <a:endParaRPr lang="en-US"/>
        </a:p>
      </dgm:t>
    </dgm:pt>
    <dgm:pt modelId="{C4B0B3F5-F6D0-4631-B6CE-CAED81A1EE92}">
      <dgm:prSet/>
      <dgm:spPr/>
      <dgm:t>
        <a:bodyPr/>
        <a:lstStyle/>
        <a:p>
          <a:r>
            <a:rPr lang="en-US" dirty="0"/>
            <a:t>the Players</a:t>
          </a:r>
        </a:p>
      </dgm:t>
    </dgm:pt>
    <dgm:pt modelId="{D5F477C2-8D50-424B-A145-2B5C80F597DF}" type="parTrans" cxnId="{11B09BCE-36E0-4EB2-923E-B5B11C28F75E}">
      <dgm:prSet/>
      <dgm:spPr/>
      <dgm:t>
        <a:bodyPr/>
        <a:lstStyle/>
        <a:p>
          <a:endParaRPr lang="en-US"/>
        </a:p>
      </dgm:t>
    </dgm:pt>
    <dgm:pt modelId="{B6BC15B3-2A71-4B1D-BC48-DFEE224C3677}" type="sibTrans" cxnId="{11B09BCE-36E0-4EB2-923E-B5B11C28F75E}">
      <dgm:prSet/>
      <dgm:spPr/>
      <dgm:t>
        <a:bodyPr/>
        <a:lstStyle/>
        <a:p>
          <a:endParaRPr lang="en-US"/>
        </a:p>
      </dgm:t>
    </dgm:pt>
    <dgm:pt modelId="{C222A216-3FFF-40CA-8D64-6A0E742EE8B0}">
      <dgm:prSet/>
      <dgm:spPr/>
      <dgm:t>
        <a:bodyPr/>
        <a:lstStyle/>
        <a:p>
          <a:r>
            <a:rPr lang="en-US"/>
            <a:t>Know</a:t>
          </a:r>
        </a:p>
      </dgm:t>
    </dgm:pt>
    <dgm:pt modelId="{B4790D4A-245A-468D-9FBE-DF7F3CC62245}" type="parTrans" cxnId="{56F81455-B84D-4F20-8E7F-EE57EED27966}">
      <dgm:prSet/>
      <dgm:spPr/>
      <dgm:t>
        <a:bodyPr/>
        <a:lstStyle/>
        <a:p>
          <a:endParaRPr lang="en-US"/>
        </a:p>
      </dgm:t>
    </dgm:pt>
    <dgm:pt modelId="{73568FC2-0201-4500-8EF3-508560773BF9}" type="sibTrans" cxnId="{56F81455-B84D-4F20-8E7F-EE57EED27966}">
      <dgm:prSet/>
      <dgm:spPr/>
      <dgm:t>
        <a:bodyPr/>
        <a:lstStyle/>
        <a:p>
          <a:endParaRPr lang="en-US"/>
        </a:p>
      </dgm:t>
    </dgm:pt>
    <dgm:pt modelId="{47466D04-BB94-430A-B0DB-B3A1599E3524}">
      <dgm:prSet/>
      <dgm:spPr/>
      <dgm:t>
        <a:bodyPr/>
        <a:lstStyle/>
        <a:p>
          <a:r>
            <a:rPr lang="en-US" dirty="0"/>
            <a:t>the Rules</a:t>
          </a:r>
        </a:p>
      </dgm:t>
    </dgm:pt>
    <dgm:pt modelId="{FB120DAF-C97B-4B7D-A8D6-7DA7FD9B77FE}" type="parTrans" cxnId="{9987F839-47CB-4D8B-9E46-ECB0AD4454DD}">
      <dgm:prSet/>
      <dgm:spPr/>
      <dgm:t>
        <a:bodyPr/>
        <a:lstStyle/>
        <a:p>
          <a:endParaRPr lang="en-US"/>
        </a:p>
      </dgm:t>
    </dgm:pt>
    <dgm:pt modelId="{090E7CF7-B9D2-4667-B71E-0A595143A12B}" type="sibTrans" cxnId="{9987F839-47CB-4D8B-9E46-ECB0AD4454DD}">
      <dgm:prSet/>
      <dgm:spPr/>
      <dgm:t>
        <a:bodyPr/>
        <a:lstStyle/>
        <a:p>
          <a:endParaRPr lang="en-US"/>
        </a:p>
      </dgm:t>
    </dgm:pt>
    <dgm:pt modelId="{C67B7484-A75E-453A-8ABA-1B0B49384182}" type="pres">
      <dgm:prSet presAssocID="{F9F83FDF-7489-4E74-9D4B-19D7BE70FA39}" presName="Name0" presStyleCnt="0">
        <dgm:presLayoutVars>
          <dgm:dir/>
          <dgm:animLvl val="lvl"/>
          <dgm:resizeHandles val="exact"/>
        </dgm:presLayoutVars>
      </dgm:prSet>
      <dgm:spPr/>
    </dgm:pt>
    <dgm:pt modelId="{C61AED26-A335-48C1-AA92-B81B22711D71}" type="pres">
      <dgm:prSet presAssocID="{3718FC34-4064-428B-A0AA-1CF573B4C86B}" presName="linNode" presStyleCnt="0"/>
      <dgm:spPr/>
    </dgm:pt>
    <dgm:pt modelId="{5EF4552B-B754-4002-B651-717D84739255}" type="pres">
      <dgm:prSet presAssocID="{3718FC34-4064-428B-A0AA-1CF573B4C86B}" presName="parentText" presStyleLbl="node1" presStyleIdx="0" presStyleCnt="3">
        <dgm:presLayoutVars>
          <dgm:chMax val="1"/>
          <dgm:bulletEnabled val="1"/>
        </dgm:presLayoutVars>
      </dgm:prSet>
      <dgm:spPr/>
    </dgm:pt>
    <dgm:pt modelId="{6860123D-300B-4CF9-B600-5C4DBE608922}" type="pres">
      <dgm:prSet presAssocID="{3718FC34-4064-428B-A0AA-1CF573B4C86B}" presName="descendantText" presStyleLbl="alignAccFollowNode1" presStyleIdx="0" presStyleCnt="3">
        <dgm:presLayoutVars>
          <dgm:bulletEnabled val="1"/>
        </dgm:presLayoutVars>
      </dgm:prSet>
      <dgm:spPr/>
    </dgm:pt>
    <dgm:pt modelId="{C63CE18E-1A43-4436-8C0D-0D3734141FBF}" type="pres">
      <dgm:prSet presAssocID="{96D0DB45-F110-4356-9037-72293DE7C288}" presName="sp" presStyleCnt="0"/>
      <dgm:spPr/>
    </dgm:pt>
    <dgm:pt modelId="{1AC244C1-EDAF-43E9-896F-F463D8284D3A}" type="pres">
      <dgm:prSet presAssocID="{9FEFAE02-3B7D-48C6-BA93-659F8593BEC5}" presName="linNode" presStyleCnt="0"/>
      <dgm:spPr/>
    </dgm:pt>
    <dgm:pt modelId="{700C7183-58BA-4F45-AA4D-6E2BA26DF018}" type="pres">
      <dgm:prSet presAssocID="{9FEFAE02-3B7D-48C6-BA93-659F8593BEC5}" presName="parentText" presStyleLbl="node1" presStyleIdx="1" presStyleCnt="3">
        <dgm:presLayoutVars>
          <dgm:chMax val="1"/>
          <dgm:bulletEnabled val="1"/>
        </dgm:presLayoutVars>
      </dgm:prSet>
      <dgm:spPr/>
    </dgm:pt>
    <dgm:pt modelId="{62E7D5F9-49A7-4048-AB4D-C5C5C3ED44F6}" type="pres">
      <dgm:prSet presAssocID="{9FEFAE02-3B7D-48C6-BA93-659F8593BEC5}" presName="descendantText" presStyleLbl="alignAccFollowNode1" presStyleIdx="1" presStyleCnt="3">
        <dgm:presLayoutVars>
          <dgm:bulletEnabled val="1"/>
        </dgm:presLayoutVars>
      </dgm:prSet>
      <dgm:spPr/>
    </dgm:pt>
    <dgm:pt modelId="{7C782CCA-68D0-4DBC-85D7-165A79A5A3CC}" type="pres">
      <dgm:prSet presAssocID="{06AE07EF-3B06-43D3-9BF9-D10A7744E108}" presName="sp" presStyleCnt="0"/>
      <dgm:spPr/>
    </dgm:pt>
    <dgm:pt modelId="{B0066025-1C04-4585-8476-DBB6C83E8701}" type="pres">
      <dgm:prSet presAssocID="{C222A216-3FFF-40CA-8D64-6A0E742EE8B0}" presName="linNode" presStyleCnt="0"/>
      <dgm:spPr/>
    </dgm:pt>
    <dgm:pt modelId="{5380D787-C93B-47A9-B487-9B7BAA812382}" type="pres">
      <dgm:prSet presAssocID="{C222A216-3FFF-40CA-8D64-6A0E742EE8B0}" presName="parentText" presStyleLbl="node1" presStyleIdx="2" presStyleCnt="3">
        <dgm:presLayoutVars>
          <dgm:chMax val="1"/>
          <dgm:bulletEnabled val="1"/>
        </dgm:presLayoutVars>
      </dgm:prSet>
      <dgm:spPr/>
    </dgm:pt>
    <dgm:pt modelId="{76E26970-529B-4CC3-872A-63D00A0C657A}" type="pres">
      <dgm:prSet presAssocID="{C222A216-3FFF-40CA-8D64-6A0E742EE8B0}" presName="descendantText" presStyleLbl="alignAccFollowNode1" presStyleIdx="2" presStyleCnt="3">
        <dgm:presLayoutVars>
          <dgm:bulletEnabled val="1"/>
        </dgm:presLayoutVars>
      </dgm:prSet>
      <dgm:spPr/>
    </dgm:pt>
  </dgm:ptLst>
  <dgm:cxnLst>
    <dgm:cxn modelId="{2A01051B-875B-4C06-9890-CC1950CD8388}" srcId="{F9F83FDF-7489-4E74-9D4B-19D7BE70FA39}" destId="{9FEFAE02-3B7D-48C6-BA93-659F8593BEC5}" srcOrd="1" destOrd="0" parTransId="{34F5341E-DADD-46C1-B66D-2AB96ABDEF84}" sibTransId="{06AE07EF-3B06-43D3-9BF9-D10A7744E108}"/>
    <dgm:cxn modelId="{8A035E1F-12DB-4279-AE8D-B693AF269E6D}" type="presOf" srcId="{C4B0B3F5-F6D0-4631-B6CE-CAED81A1EE92}" destId="{62E7D5F9-49A7-4048-AB4D-C5C5C3ED44F6}" srcOrd="0" destOrd="0" presId="urn:microsoft.com/office/officeart/2005/8/layout/vList5"/>
    <dgm:cxn modelId="{9987F839-47CB-4D8B-9E46-ECB0AD4454DD}" srcId="{C222A216-3FFF-40CA-8D64-6A0E742EE8B0}" destId="{47466D04-BB94-430A-B0DB-B3A1599E3524}" srcOrd="0" destOrd="0" parTransId="{FB120DAF-C97B-4B7D-A8D6-7DA7FD9B77FE}" sibTransId="{090E7CF7-B9D2-4667-B71E-0A595143A12B}"/>
    <dgm:cxn modelId="{D498435C-CE68-424E-9663-E037574ACAB3}" type="presOf" srcId="{F9F83FDF-7489-4E74-9D4B-19D7BE70FA39}" destId="{C67B7484-A75E-453A-8ABA-1B0B49384182}" srcOrd="0" destOrd="0" presId="urn:microsoft.com/office/officeart/2005/8/layout/vList5"/>
    <dgm:cxn modelId="{B1481643-5DB1-49CE-9C66-0CAD69F3B7FD}" type="presOf" srcId="{C222A216-3FFF-40CA-8D64-6A0E742EE8B0}" destId="{5380D787-C93B-47A9-B487-9B7BAA812382}" srcOrd="0" destOrd="0" presId="urn:microsoft.com/office/officeart/2005/8/layout/vList5"/>
    <dgm:cxn modelId="{5C53EC63-A83E-49BD-BC6B-1C27E2C3ABC7}" type="presOf" srcId="{9FEFAE02-3B7D-48C6-BA93-659F8593BEC5}" destId="{700C7183-58BA-4F45-AA4D-6E2BA26DF018}" srcOrd="0" destOrd="0" presId="urn:microsoft.com/office/officeart/2005/8/layout/vList5"/>
    <dgm:cxn modelId="{56F81455-B84D-4F20-8E7F-EE57EED27966}" srcId="{F9F83FDF-7489-4E74-9D4B-19D7BE70FA39}" destId="{C222A216-3FFF-40CA-8D64-6A0E742EE8B0}" srcOrd="2" destOrd="0" parTransId="{B4790D4A-245A-468D-9FBE-DF7F3CC62245}" sibTransId="{73568FC2-0201-4500-8EF3-508560773BF9}"/>
    <dgm:cxn modelId="{C7ADE99F-FC0E-4A55-98B3-F317E0D71ED6}" type="presOf" srcId="{47466D04-BB94-430A-B0DB-B3A1599E3524}" destId="{76E26970-529B-4CC3-872A-63D00A0C657A}" srcOrd="0" destOrd="0" presId="urn:microsoft.com/office/officeart/2005/8/layout/vList5"/>
    <dgm:cxn modelId="{3DC914A2-1C99-4693-ADDD-E7F57130D315}" type="presOf" srcId="{7985ABE1-3D5A-4FFC-AA69-4E0AB666944E}" destId="{6860123D-300B-4CF9-B600-5C4DBE608922}" srcOrd="0" destOrd="0" presId="urn:microsoft.com/office/officeart/2005/8/layout/vList5"/>
    <dgm:cxn modelId="{FC57E6B3-B084-44F3-809E-8F7C1A4A2652}" srcId="{F9F83FDF-7489-4E74-9D4B-19D7BE70FA39}" destId="{3718FC34-4064-428B-A0AA-1CF573B4C86B}" srcOrd="0" destOrd="0" parTransId="{721E81FD-74D6-4C8B-BAC4-9C825C1C0F83}" sibTransId="{96D0DB45-F110-4356-9037-72293DE7C288}"/>
    <dgm:cxn modelId="{11B09BCE-36E0-4EB2-923E-B5B11C28F75E}" srcId="{9FEFAE02-3B7D-48C6-BA93-659F8593BEC5}" destId="{C4B0B3F5-F6D0-4631-B6CE-CAED81A1EE92}" srcOrd="0" destOrd="0" parTransId="{D5F477C2-8D50-424B-A145-2B5C80F597DF}" sibTransId="{B6BC15B3-2A71-4B1D-BC48-DFEE224C3677}"/>
    <dgm:cxn modelId="{B1E129ED-5126-4988-A99D-9400AE87EF81}" srcId="{3718FC34-4064-428B-A0AA-1CF573B4C86B}" destId="{7985ABE1-3D5A-4FFC-AA69-4E0AB666944E}" srcOrd="0" destOrd="0" parTransId="{C4178DEE-C2E9-4DB1-A1FE-AD522E784C06}" sibTransId="{ECF38784-3EB3-4CF5-A8B4-0BF659140373}"/>
    <dgm:cxn modelId="{D23873FF-4C0C-42C6-B1D6-9CC6995BC345}" type="presOf" srcId="{3718FC34-4064-428B-A0AA-1CF573B4C86B}" destId="{5EF4552B-B754-4002-B651-717D84739255}" srcOrd="0" destOrd="0" presId="urn:microsoft.com/office/officeart/2005/8/layout/vList5"/>
    <dgm:cxn modelId="{9E89F0F2-71A4-4BB5-B9B2-133A8CB6A82F}" type="presParOf" srcId="{C67B7484-A75E-453A-8ABA-1B0B49384182}" destId="{C61AED26-A335-48C1-AA92-B81B22711D71}" srcOrd="0" destOrd="0" presId="urn:microsoft.com/office/officeart/2005/8/layout/vList5"/>
    <dgm:cxn modelId="{EE1C5BE6-04EB-4466-ACA6-3D85ED3AC417}" type="presParOf" srcId="{C61AED26-A335-48C1-AA92-B81B22711D71}" destId="{5EF4552B-B754-4002-B651-717D84739255}" srcOrd="0" destOrd="0" presId="urn:microsoft.com/office/officeart/2005/8/layout/vList5"/>
    <dgm:cxn modelId="{6A1EE1ED-C19A-454A-BC3E-592AE7AAB456}" type="presParOf" srcId="{C61AED26-A335-48C1-AA92-B81B22711D71}" destId="{6860123D-300B-4CF9-B600-5C4DBE608922}" srcOrd="1" destOrd="0" presId="urn:microsoft.com/office/officeart/2005/8/layout/vList5"/>
    <dgm:cxn modelId="{31BCA2CE-4BED-42AE-BB74-921155B0FF37}" type="presParOf" srcId="{C67B7484-A75E-453A-8ABA-1B0B49384182}" destId="{C63CE18E-1A43-4436-8C0D-0D3734141FBF}" srcOrd="1" destOrd="0" presId="urn:microsoft.com/office/officeart/2005/8/layout/vList5"/>
    <dgm:cxn modelId="{419CF97E-1ECF-4561-8D84-D9976AED53E8}" type="presParOf" srcId="{C67B7484-A75E-453A-8ABA-1B0B49384182}" destId="{1AC244C1-EDAF-43E9-896F-F463D8284D3A}" srcOrd="2" destOrd="0" presId="urn:microsoft.com/office/officeart/2005/8/layout/vList5"/>
    <dgm:cxn modelId="{8C2E0BE9-3CFE-4A86-AB62-65CF54296AA2}" type="presParOf" srcId="{1AC244C1-EDAF-43E9-896F-F463D8284D3A}" destId="{700C7183-58BA-4F45-AA4D-6E2BA26DF018}" srcOrd="0" destOrd="0" presId="urn:microsoft.com/office/officeart/2005/8/layout/vList5"/>
    <dgm:cxn modelId="{D51B3439-DE08-49D1-BED2-3819D9CDBAA4}" type="presParOf" srcId="{1AC244C1-EDAF-43E9-896F-F463D8284D3A}" destId="{62E7D5F9-49A7-4048-AB4D-C5C5C3ED44F6}" srcOrd="1" destOrd="0" presId="urn:microsoft.com/office/officeart/2005/8/layout/vList5"/>
    <dgm:cxn modelId="{B17D55BB-79E7-42AF-A2D9-98D7F2E19765}" type="presParOf" srcId="{C67B7484-A75E-453A-8ABA-1B0B49384182}" destId="{7C782CCA-68D0-4DBC-85D7-165A79A5A3CC}" srcOrd="3" destOrd="0" presId="urn:microsoft.com/office/officeart/2005/8/layout/vList5"/>
    <dgm:cxn modelId="{5C4A95A0-1395-4B46-A24C-F7A03FA5696A}" type="presParOf" srcId="{C67B7484-A75E-453A-8ABA-1B0B49384182}" destId="{B0066025-1C04-4585-8476-DBB6C83E8701}" srcOrd="4" destOrd="0" presId="urn:microsoft.com/office/officeart/2005/8/layout/vList5"/>
    <dgm:cxn modelId="{C57BF422-DB06-4CAE-892B-A1357DE51279}" type="presParOf" srcId="{B0066025-1C04-4585-8476-DBB6C83E8701}" destId="{5380D787-C93B-47A9-B487-9B7BAA812382}" srcOrd="0" destOrd="0" presId="urn:microsoft.com/office/officeart/2005/8/layout/vList5"/>
    <dgm:cxn modelId="{D5A013BE-0064-420E-9F03-A77B52E7A4A9}" type="presParOf" srcId="{B0066025-1C04-4585-8476-DBB6C83E8701}" destId="{76E26970-529B-4CC3-872A-63D00A0C657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F83FDF-7489-4E74-9D4B-19D7BE70FA3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718FC34-4064-428B-A0AA-1CF573B4C86B}">
      <dgm:prSet/>
      <dgm:spPr/>
      <dgm:t>
        <a:bodyPr/>
        <a:lstStyle/>
        <a:p>
          <a:pPr>
            <a:lnSpc>
              <a:spcPct val="100000"/>
            </a:lnSpc>
          </a:pPr>
          <a:r>
            <a:rPr lang="en-US" b="1" dirty="0"/>
            <a:t>Reports</a:t>
          </a:r>
        </a:p>
      </dgm:t>
    </dgm:pt>
    <dgm:pt modelId="{721E81FD-74D6-4C8B-BAC4-9C825C1C0F83}" type="parTrans" cxnId="{FC57E6B3-B084-44F3-809E-8F7C1A4A2652}">
      <dgm:prSet/>
      <dgm:spPr/>
      <dgm:t>
        <a:bodyPr/>
        <a:lstStyle/>
        <a:p>
          <a:endParaRPr lang="en-US"/>
        </a:p>
      </dgm:t>
    </dgm:pt>
    <dgm:pt modelId="{96D0DB45-F110-4356-9037-72293DE7C288}" type="sibTrans" cxnId="{FC57E6B3-B084-44F3-809E-8F7C1A4A2652}">
      <dgm:prSet/>
      <dgm:spPr/>
      <dgm:t>
        <a:bodyPr/>
        <a:lstStyle/>
        <a:p>
          <a:endParaRPr lang="en-US"/>
        </a:p>
      </dgm:t>
    </dgm:pt>
    <dgm:pt modelId="{7985ABE1-3D5A-4FFC-AA69-4E0AB666944E}">
      <dgm:prSet/>
      <dgm:spPr/>
      <dgm:t>
        <a:bodyPr/>
        <a:lstStyle/>
        <a:p>
          <a:pPr>
            <a:lnSpc>
              <a:spcPct val="100000"/>
            </a:lnSpc>
          </a:pPr>
          <a:endParaRPr lang="en-US"/>
        </a:p>
      </dgm:t>
    </dgm:pt>
    <dgm:pt modelId="{C4178DEE-C2E9-4DB1-A1FE-AD522E784C06}" type="parTrans" cxnId="{B1E129ED-5126-4988-A99D-9400AE87EF81}">
      <dgm:prSet/>
      <dgm:spPr/>
      <dgm:t>
        <a:bodyPr/>
        <a:lstStyle/>
        <a:p>
          <a:endParaRPr lang="en-US"/>
        </a:p>
      </dgm:t>
    </dgm:pt>
    <dgm:pt modelId="{ECF38784-3EB3-4CF5-A8B4-0BF659140373}" type="sibTrans" cxnId="{B1E129ED-5126-4988-A99D-9400AE87EF81}">
      <dgm:prSet/>
      <dgm:spPr/>
      <dgm:t>
        <a:bodyPr/>
        <a:lstStyle/>
        <a:p>
          <a:endParaRPr lang="en-US"/>
        </a:p>
      </dgm:t>
    </dgm:pt>
    <dgm:pt modelId="{9FEFAE02-3B7D-48C6-BA93-659F8593BEC5}">
      <dgm:prSet/>
      <dgm:spPr/>
      <dgm:t>
        <a:bodyPr/>
        <a:lstStyle/>
        <a:p>
          <a:pPr>
            <a:lnSpc>
              <a:spcPct val="100000"/>
            </a:lnSpc>
          </a:pPr>
          <a:r>
            <a:rPr lang="en-US" b="1" dirty="0"/>
            <a:t>Guidelines</a:t>
          </a:r>
        </a:p>
      </dgm:t>
    </dgm:pt>
    <dgm:pt modelId="{34F5341E-DADD-46C1-B66D-2AB96ABDEF84}" type="parTrans" cxnId="{2A01051B-875B-4C06-9890-CC1950CD8388}">
      <dgm:prSet/>
      <dgm:spPr/>
      <dgm:t>
        <a:bodyPr/>
        <a:lstStyle/>
        <a:p>
          <a:endParaRPr lang="en-US"/>
        </a:p>
      </dgm:t>
    </dgm:pt>
    <dgm:pt modelId="{06AE07EF-3B06-43D3-9BF9-D10A7744E108}" type="sibTrans" cxnId="{2A01051B-875B-4C06-9890-CC1950CD8388}">
      <dgm:prSet/>
      <dgm:spPr/>
      <dgm:t>
        <a:bodyPr/>
        <a:lstStyle/>
        <a:p>
          <a:endParaRPr lang="en-US"/>
        </a:p>
      </dgm:t>
    </dgm:pt>
    <dgm:pt modelId="{C222A216-3FFF-40CA-8D64-6A0E742EE8B0}">
      <dgm:prSet/>
      <dgm:spPr/>
      <dgm:t>
        <a:bodyPr/>
        <a:lstStyle/>
        <a:p>
          <a:pPr>
            <a:lnSpc>
              <a:spcPct val="100000"/>
            </a:lnSpc>
          </a:pPr>
          <a:r>
            <a:rPr lang="en-US" b="1" dirty="0"/>
            <a:t>Statistics</a:t>
          </a:r>
        </a:p>
      </dgm:t>
    </dgm:pt>
    <dgm:pt modelId="{B4790D4A-245A-468D-9FBE-DF7F3CC62245}" type="parTrans" cxnId="{56F81455-B84D-4F20-8E7F-EE57EED27966}">
      <dgm:prSet/>
      <dgm:spPr/>
      <dgm:t>
        <a:bodyPr/>
        <a:lstStyle/>
        <a:p>
          <a:endParaRPr lang="en-US"/>
        </a:p>
      </dgm:t>
    </dgm:pt>
    <dgm:pt modelId="{73568FC2-0201-4500-8EF3-508560773BF9}" type="sibTrans" cxnId="{56F81455-B84D-4F20-8E7F-EE57EED27966}">
      <dgm:prSet/>
      <dgm:spPr/>
      <dgm:t>
        <a:bodyPr/>
        <a:lstStyle/>
        <a:p>
          <a:endParaRPr lang="en-US"/>
        </a:p>
      </dgm:t>
    </dgm:pt>
    <dgm:pt modelId="{3CE621C1-A570-4EFF-A09B-67C59F4EF521}" type="pres">
      <dgm:prSet presAssocID="{F9F83FDF-7489-4E74-9D4B-19D7BE70FA39}" presName="root" presStyleCnt="0">
        <dgm:presLayoutVars>
          <dgm:dir/>
          <dgm:resizeHandles val="exact"/>
        </dgm:presLayoutVars>
      </dgm:prSet>
      <dgm:spPr/>
    </dgm:pt>
    <dgm:pt modelId="{22795FD2-A4E4-498C-8A37-62E16DDC320C}" type="pres">
      <dgm:prSet presAssocID="{3718FC34-4064-428B-A0AA-1CF573B4C86B}" presName="compNode" presStyleCnt="0"/>
      <dgm:spPr/>
    </dgm:pt>
    <dgm:pt modelId="{EB26C694-BC3D-45DC-947B-03AB64E22E1C}" type="pres">
      <dgm:prSet presAssocID="{3718FC34-4064-428B-A0AA-1CF573B4C86B}" presName="bgRect" presStyleLbl="bgShp" presStyleIdx="0" presStyleCnt="3"/>
      <dgm:spPr>
        <a:ln>
          <a:solidFill>
            <a:schemeClr val="accent1"/>
          </a:solidFill>
        </a:ln>
      </dgm:spPr>
    </dgm:pt>
    <dgm:pt modelId="{BBD64DAD-2B98-481B-A7BA-B5DBB86BFFE6}" type="pres">
      <dgm:prSet presAssocID="{3718FC34-4064-428B-A0AA-1CF573B4C86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3DB0241B-F53A-4325-B730-90ADA1AD795B}" type="pres">
      <dgm:prSet presAssocID="{3718FC34-4064-428B-A0AA-1CF573B4C86B}" presName="spaceRect" presStyleCnt="0"/>
      <dgm:spPr/>
    </dgm:pt>
    <dgm:pt modelId="{90B8A38F-5854-495A-A93E-4C3E6C5758B3}" type="pres">
      <dgm:prSet presAssocID="{3718FC34-4064-428B-A0AA-1CF573B4C86B}" presName="parTx" presStyleLbl="revTx" presStyleIdx="0" presStyleCnt="4">
        <dgm:presLayoutVars>
          <dgm:chMax val="0"/>
          <dgm:chPref val="0"/>
        </dgm:presLayoutVars>
      </dgm:prSet>
      <dgm:spPr/>
    </dgm:pt>
    <dgm:pt modelId="{5D2E5FAF-9657-446D-8D58-1D26EF571BA7}" type="pres">
      <dgm:prSet presAssocID="{3718FC34-4064-428B-A0AA-1CF573B4C86B}" presName="desTx" presStyleLbl="revTx" presStyleIdx="1" presStyleCnt="4">
        <dgm:presLayoutVars/>
      </dgm:prSet>
      <dgm:spPr/>
    </dgm:pt>
    <dgm:pt modelId="{3CAD818C-340D-471E-8611-58CD8ED83BDC}" type="pres">
      <dgm:prSet presAssocID="{96D0DB45-F110-4356-9037-72293DE7C288}" presName="sibTrans" presStyleCnt="0"/>
      <dgm:spPr/>
    </dgm:pt>
    <dgm:pt modelId="{35082E27-8FFE-4381-86D6-4572456BA82E}" type="pres">
      <dgm:prSet presAssocID="{9FEFAE02-3B7D-48C6-BA93-659F8593BEC5}" presName="compNode" presStyleCnt="0"/>
      <dgm:spPr/>
    </dgm:pt>
    <dgm:pt modelId="{E97A6CA4-E787-4C03-92D3-82CD8573A476}" type="pres">
      <dgm:prSet presAssocID="{9FEFAE02-3B7D-48C6-BA93-659F8593BEC5}" presName="bgRect" presStyleLbl="bgShp" presStyleIdx="1" presStyleCnt="3"/>
      <dgm:spPr>
        <a:ln>
          <a:solidFill>
            <a:schemeClr val="accent1"/>
          </a:solidFill>
        </a:ln>
      </dgm:spPr>
    </dgm:pt>
    <dgm:pt modelId="{2D9EB02F-F954-457D-BFBF-C7FF71E7FA19}" type="pres">
      <dgm:prSet presAssocID="{9FEFAE02-3B7D-48C6-BA93-659F8593BE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D47F024C-CFFB-4312-AC53-69CB06138CEA}" type="pres">
      <dgm:prSet presAssocID="{9FEFAE02-3B7D-48C6-BA93-659F8593BEC5}" presName="spaceRect" presStyleCnt="0"/>
      <dgm:spPr/>
    </dgm:pt>
    <dgm:pt modelId="{AB3BFA76-B193-4076-ABE0-AA1607A1A64B}" type="pres">
      <dgm:prSet presAssocID="{9FEFAE02-3B7D-48C6-BA93-659F8593BEC5}" presName="parTx" presStyleLbl="revTx" presStyleIdx="2" presStyleCnt="4">
        <dgm:presLayoutVars>
          <dgm:chMax val="0"/>
          <dgm:chPref val="0"/>
        </dgm:presLayoutVars>
      </dgm:prSet>
      <dgm:spPr/>
    </dgm:pt>
    <dgm:pt modelId="{215E4B95-AF74-4F94-9D3C-E6D03BCBAE86}" type="pres">
      <dgm:prSet presAssocID="{06AE07EF-3B06-43D3-9BF9-D10A7744E108}" presName="sibTrans" presStyleCnt="0"/>
      <dgm:spPr/>
    </dgm:pt>
    <dgm:pt modelId="{174E29D5-DD75-443A-95AD-E29A311501F8}" type="pres">
      <dgm:prSet presAssocID="{C222A216-3FFF-40CA-8D64-6A0E742EE8B0}" presName="compNode" presStyleCnt="0"/>
      <dgm:spPr/>
    </dgm:pt>
    <dgm:pt modelId="{D1DC8904-7A0E-44A4-A4EE-A32532EFC660}" type="pres">
      <dgm:prSet presAssocID="{C222A216-3FFF-40CA-8D64-6A0E742EE8B0}" presName="bgRect" presStyleLbl="bgShp" presStyleIdx="2" presStyleCnt="3"/>
      <dgm:spPr>
        <a:ln>
          <a:solidFill>
            <a:schemeClr val="accent1"/>
          </a:solidFill>
        </a:ln>
      </dgm:spPr>
    </dgm:pt>
    <dgm:pt modelId="{969E07E5-5454-4494-B426-4D83C0B56A7D}" type="pres">
      <dgm:prSet presAssocID="{C222A216-3FFF-40CA-8D64-6A0E742EE8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437C5727-9CA6-4827-A724-70AC935E8321}" type="pres">
      <dgm:prSet presAssocID="{C222A216-3FFF-40CA-8D64-6A0E742EE8B0}" presName="spaceRect" presStyleCnt="0"/>
      <dgm:spPr/>
    </dgm:pt>
    <dgm:pt modelId="{D17F9894-86A3-4627-BE87-8C43751497AB}" type="pres">
      <dgm:prSet presAssocID="{C222A216-3FFF-40CA-8D64-6A0E742EE8B0}" presName="parTx" presStyleLbl="revTx" presStyleIdx="3" presStyleCnt="4">
        <dgm:presLayoutVars>
          <dgm:chMax val="0"/>
          <dgm:chPref val="0"/>
        </dgm:presLayoutVars>
      </dgm:prSet>
      <dgm:spPr/>
    </dgm:pt>
  </dgm:ptLst>
  <dgm:cxnLst>
    <dgm:cxn modelId="{2A01051B-875B-4C06-9890-CC1950CD8388}" srcId="{F9F83FDF-7489-4E74-9D4B-19D7BE70FA39}" destId="{9FEFAE02-3B7D-48C6-BA93-659F8593BEC5}" srcOrd="1" destOrd="0" parTransId="{34F5341E-DADD-46C1-B66D-2AB96ABDEF84}" sibTransId="{06AE07EF-3B06-43D3-9BF9-D10A7744E108}"/>
    <dgm:cxn modelId="{F8E77D3C-0D79-4DBD-91F0-D756A55B51B1}" type="presOf" srcId="{3718FC34-4064-428B-A0AA-1CF573B4C86B}" destId="{90B8A38F-5854-495A-A93E-4C3E6C5758B3}" srcOrd="0" destOrd="0" presId="urn:microsoft.com/office/officeart/2018/2/layout/IconVerticalSolidList"/>
    <dgm:cxn modelId="{8F7D9A6F-7CD8-4855-A353-D1B4B9DAF90B}" type="presOf" srcId="{7985ABE1-3D5A-4FFC-AA69-4E0AB666944E}" destId="{5D2E5FAF-9657-446D-8D58-1D26EF571BA7}" srcOrd="0" destOrd="0" presId="urn:microsoft.com/office/officeart/2018/2/layout/IconVerticalSolidList"/>
    <dgm:cxn modelId="{56F81455-B84D-4F20-8E7F-EE57EED27966}" srcId="{F9F83FDF-7489-4E74-9D4B-19D7BE70FA39}" destId="{C222A216-3FFF-40CA-8D64-6A0E742EE8B0}" srcOrd="2" destOrd="0" parTransId="{B4790D4A-245A-468D-9FBE-DF7F3CC62245}" sibTransId="{73568FC2-0201-4500-8EF3-508560773BF9}"/>
    <dgm:cxn modelId="{CAAA2282-0E7B-41AE-BFF4-9BC12B3E0A78}" type="presOf" srcId="{C222A216-3FFF-40CA-8D64-6A0E742EE8B0}" destId="{D17F9894-86A3-4627-BE87-8C43751497AB}" srcOrd="0" destOrd="0" presId="urn:microsoft.com/office/officeart/2018/2/layout/IconVerticalSolidList"/>
    <dgm:cxn modelId="{8E566698-CD8C-4B1B-BEBD-5AEBFC60C0C0}" type="presOf" srcId="{F9F83FDF-7489-4E74-9D4B-19D7BE70FA39}" destId="{3CE621C1-A570-4EFF-A09B-67C59F4EF521}" srcOrd="0" destOrd="0" presId="urn:microsoft.com/office/officeart/2018/2/layout/IconVerticalSolidList"/>
    <dgm:cxn modelId="{FC57E6B3-B084-44F3-809E-8F7C1A4A2652}" srcId="{F9F83FDF-7489-4E74-9D4B-19D7BE70FA39}" destId="{3718FC34-4064-428B-A0AA-1CF573B4C86B}" srcOrd="0" destOrd="0" parTransId="{721E81FD-74D6-4C8B-BAC4-9C825C1C0F83}" sibTransId="{96D0DB45-F110-4356-9037-72293DE7C288}"/>
    <dgm:cxn modelId="{B3BA9BE6-35F5-42F7-BEA8-90CB7E9216CC}" type="presOf" srcId="{9FEFAE02-3B7D-48C6-BA93-659F8593BEC5}" destId="{AB3BFA76-B193-4076-ABE0-AA1607A1A64B}" srcOrd="0" destOrd="0" presId="urn:microsoft.com/office/officeart/2018/2/layout/IconVerticalSolidList"/>
    <dgm:cxn modelId="{B1E129ED-5126-4988-A99D-9400AE87EF81}" srcId="{3718FC34-4064-428B-A0AA-1CF573B4C86B}" destId="{7985ABE1-3D5A-4FFC-AA69-4E0AB666944E}" srcOrd="0" destOrd="0" parTransId="{C4178DEE-C2E9-4DB1-A1FE-AD522E784C06}" sibTransId="{ECF38784-3EB3-4CF5-A8B4-0BF659140373}"/>
    <dgm:cxn modelId="{2D05EFC5-0663-49C4-8CA5-764F2478036B}" type="presParOf" srcId="{3CE621C1-A570-4EFF-A09B-67C59F4EF521}" destId="{22795FD2-A4E4-498C-8A37-62E16DDC320C}" srcOrd="0" destOrd="0" presId="urn:microsoft.com/office/officeart/2018/2/layout/IconVerticalSolidList"/>
    <dgm:cxn modelId="{3E9B75CF-8DB5-49E4-8BC1-F273E43ACC6E}" type="presParOf" srcId="{22795FD2-A4E4-498C-8A37-62E16DDC320C}" destId="{EB26C694-BC3D-45DC-947B-03AB64E22E1C}" srcOrd="0" destOrd="0" presId="urn:microsoft.com/office/officeart/2018/2/layout/IconVerticalSolidList"/>
    <dgm:cxn modelId="{8C9097E8-2880-45FC-81DA-831B7E9C9B47}" type="presParOf" srcId="{22795FD2-A4E4-498C-8A37-62E16DDC320C}" destId="{BBD64DAD-2B98-481B-A7BA-B5DBB86BFFE6}" srcOrd="1" destOrd="0" presId="urn:microsoft.com/office/officeart/2018/2/layout/IconVerticalSolidList"/>
    <dgm:cxn modelId="{1DE79A35-505D-4A76-B172-8652254FAADE}" type="presParOf" srcId="{22795FD2-A4E4-498C-8A37-62E16DDC320C}" destId="{3DB0241B-F53A-4325-B730-90ADA1AD795B}" srcOrd="2" destOrd="0" presId="urn:microsoft.com/office/officeart/2018/2/layout/IconVerticalSolidList"/>
    <dgm:cxn modelId="{62949693-C25D-49FF-8831-5DE12B4FB2B6}" type="presParOf" srcId="{22795FD2-A4E4-498C-8A37-62E16DDC320C}" destId="{90B8A38F-5854-495A-A93E-4C3E6C5758B3}" srcOrd="3" destOrd="0" presId="urn:microsoft.com/office/officeart/2018/2/layout/IconVerticalSolidList"/>
    <dgm:cxn modelId="{4EEF9C7D-6499-4DBA-A18A-557317F0E466}" type="presParOf" srcId="{22795FD2-A4E4-498C-8A37-62E16DDC320C}" destId="{5D2E5FAF-9657-446D-8D58-1D26EF571BA7}" srcOrd="4" destOrd="0" presId="urn:microsoft.com/office/officeart/2018/2/layout/IconVerticalSolidList"/>
    <dgm:cxn modelId="{2951B6CB-8E7A-41DD-864E-E563858AF121}" type="presParOf" srcId="{3CE621C1-A570-4EFF-A09B-67C59F4EF521}" destId="{3CAD818C-340D-471E-8611-58CD8ED83BDC}" srcOrd="1" destOrd="0" presId="urn:microsoft.com/office/officeart/2018/2/layout/IconVerticalSolidList"/>
    <dgm:cxn modelId="{73EFA9EB-11D7-4701-81E7-E8E7A079ABDC}" type="presParOf" srcId="{3CE621C1-A570-4EFF-A09B-67C59F4EF521}" destId="{35082E27-8FFE-4381-86D6-4572456BA82E}" srcOrd="2" destOrd="0" presId="urn:microsoft.com/office/officeart/2018/2/layout/IconVerticalSolidList"/>
    <dgm:cxn modelId="{3DBEA28A-834C-4ABB-8515-6EEAEC723C98}" type="presParOf" srcId="{35082E27-8FFE-4381-86D6-4572456BA82E}" destId="{E97A6CA4-E787-4C03-92D3-82CD8573A476}" srcOrd="0" destOrd="0" presId="urn:microsoft.com/office/officeart/2018/2/layout/IconVerticalSolidList"/>
    <dgm:cxn modelId="{3D2BDE39-B28A-4EFA-B9DC-7D8B2B22BA93}" type="presParOf" srcId="{35082E27-8FFE-4381-86D6-4572456BA82E}" destId="{2D9EB02F-F954-457D-BFBF-C7FF71E7FA19}" srcOrd="1" destOrd="0" presId="urn:microsoft.com/office/officeart/2018/2/layout/IconVerticalSolidList"/>
    <dgm:cxn modelId="{99B6A44A-464F-49A9-9863-2FD0EEB2EFE9}" type="presParOf" srcId="{35082E27-8FFE-4381-86D6-4572456BA82E}" destId="{D47F024C-CFFB-4312-AC53-69CB06138CEA}" srcOrd="2" destOrd="0" presId="urn:microsoft.com/office/officeart/2018/2/layout/IconVerticalSolidList"/>
    <dgm:cxn modelId="{ABF8623B-855C-4BF3-9DB4-F42108B59545}" type="presParOf" srcId="{35082E27-8FFE-4381-86D6-4572456BA82E}" destId="{AB3BFA76-B193-4076-ABE0-AA1607A1A64B}" srcOrd="3" destOrd="0" presId="urn:microsoft.com/office/officeart/2018/2/layout/IconVerticalSolidList"/>
    <dgm:cxn modelId="{845D45BA-56CA-4C01-8060-6879D789640F}" type="presParOf" srcId="{3CE621C1-A570-4EFF-A09B-67C59F4EF521}" destId="{215E4B95-AF74-4F94-9D3C-E6D03BCBAE86}" srcOrd="3" destOrd="0" presId="urn:microsoft.com/office/officeart/2018/2/layout/IconVerticalSolidList"/>
    <dgm:cxn modelId="{DDF15576-0146-4070-B6E9-64507FE4EE8F}" type="presParOf" srcId="{3CE621C1-A570-4EFF-A09B-67C59F4EF521}" destId="{174E29D5-DD75-443A-95AD-E29A311501F8}" srcOrd="4" destOrd="0" presId="urn:microsoft.com/office/officeart/2018/2/layout/IconVerticalSolidList"/>
    <dgm:cxn modelId="{D1A2868D-04B6-4173-98B8-DE37CE57F2E3}" type="presParOf" srcId="{174E29D5-DD75-443A-95AD-E29A311501F8}" destId="{D1DC8904-7A0E-44A4-A4EE-A32532EFC660}" srcOrd="0" destOrd="0" presId="urn:microsoft.com/office/officeart/2018/2/layout/IconVerticalSolidList"/>
    <dgm:cxn modelId="{C667FF0A-4CAB-44B6-822A-F0C74179C462}" type="presParOf" srcId="{174E29D5-DD75-443A-95AD-E29A311501F8}" destId="{969E07E5-5454-4494-B426-4D83C0B56A7D}" srcOrd="1" destOrd="0" presId="urn:microsoft.com/office/officeart/2018/2/layout/IconVerticalSolidList"/>
    <dgm:cxn modelId="{E97C334C-6557-41E9-AB4A-C591011F5119}" type="presParOf" srcId="{174E29D5-DD75-443A-95AD-E29A311501F8}" destId="{437C5727-9CA6-4827-A724-70AC935E8321}" srcOrd="2" destOrd="0" presId="urn:microsoft.com/office/officeart/2018/2/layout/IconVerticalSolidList"/>
    <dgm:cxn modelId="{0E88713E-6DFF-46F5-BA20-E63FC5D95D8F}" type="presParOf" srcId="{174E29D5-DD75-443A-95AD-E29A311501F8}" destId="{D17F9894-86A3-4627-BE87-8C43751497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139F90-F787-4992-90D5-90A204DF48A5}" type="doc">
      <dgm:prSet loTypeId="urn:microsoft.com/office/officeart/2005/8/layout/chevron2" loCatId="list" qsTypeId="urn:microsoft.com/office/officeart/2005/8/quickstyle/3d1" qsCatId="3D" csTypeId="urn:microsoft.com/office/officeart/2005/8/colors/accent1_3" csCatId="accent1" phldr="1"/>
      <dgm:spPr/>
      <dgm:t>
        <a:bodyPr/>
        <a:lstStyle/>
        <a:p>
          <a:endParaRPr lang="en-US"/>
        </a:p>
      </dgm:t>
    </dgm:pt>
    <dgm:pt modelId="{40C9BBF0-79C4-4BEF-A5FD-5D0E004C2CAC}">
      <dgm:prSet phldrT="[Text]" phldr="0" custT="1"/>
      <dgm:spPr/>
      <dgm:t>
        <a:bodyPr/>
        <a:lstStyle/>
        <a:p>
          <a:r>
            <a:rPr lang="en-US" sz="1200" dirty="0"/>
            <a:t>Advocate</a:t>
          </a:r>
        </a:p>
      </dgm:t>
    </dgm:pt>
    <dgm:pt modelId="{8CCA1E30-E5F9-4757-98EB-013327F9B180}" type="parTrans" cxnId="{A8C8F603-0BD7-4135-A951-A192F4F75BB8}">
      <dgm:prSet/>
      <dgm:spPr/>
      <dgm:t>
        <a:bodyPr/>
        <a:lstStyle/>
        <a:p>
          <a:endParaRPr lang="en-US"/>
        </a:p>
      </dgm:t>
    </dgm:pt>
    <dgm:pt modelId="{CED3798E-FAD8-47ED-8E4A-59C90C333D97}" type="sibTrans" cxnId="{A8C8F603-0BD7-4135-A951-A192F4F75BB8}">
      <dgm:prSet/>
      <dgm:spPr/>
      <dgm:t>
        <a:bodyPr/>
        <a:lstStyle/>
        <a:p>
          <a:endParaRPr lang="en-US"/>
        </a:p>
      </dgm:t>
    </dgm:pt>
    <dgm:pt modelId="{ACBE2DAB-98B4-4639-8691-978ABE62F14A}">
      <dgm:prSet phldrT="[Text]" phldr="0"/>
      <dgm:spPr/>
      <dgm:t>
        <a:bodyPr/>
        <a:lstStyle/>
        <a:p>
          <a:pPr>
            <a:buFont typeface="Wingdings" panose="05000000000000000000" pitchFamily="2" charset="2"/>
            <a:buChar char="ü"/>
          </a:pPr>
          <a:r>
            <a:rPr lang="en-US" dirty="0"/>
            <a:t>Created by TxDOT employees 80 years ago</a:t>
          </a:r>
        </a:p>
      </dgm:t>
    </dgm:pt>
    <dgm:pt modelId="{098E82A8-0BD7-41C9-898E-05116BBC5801}" type="parTrans" cxnId="{5A836C97-A850-4F65-B081-4F65CFB69BF4}">
      <dgm:prSet/>
      <dgm:spPr/>
      <dgm:t>
        <a:bodyPr/>
        <a:lstStyle/>
        <a:p>
          <a:endParaRPr lang="en-US"/>
        </a:p>
      </dgm:t>
    </dgm:pt>
    <dgm:pt modelId="{E8364BEF-713B-4E54-8138-1B92B4E9528B}" type="sibTrans" cxnId="{5A836C97-A850-4F65-B081-4F65CFB69BF4}">
      <dgm:prSet/>
      <dgm:spPr/>
      <dgm:t>
        <a:bodyPr/>
        <a:lstStyle/>
        <a:p>
          <a:endParaRPr lang="en-US"/>
        </a:p>
      </dgm:t>
    </dgm:pt>
    <dgm:pt modelId="{AF4A01BD-51B4-4B6F-A20F-24BB61F1DC8B}">
      <dgm:prSet phldrT="[Text]" phldr="0"/>
      <dgm:spPr/>
      <dgm:t>
        <a:bodyPr/>
        <a:lstStyle/>
        <a:p>
          <a:pPr>
            <a:buFont typeface="Wingdings" panose="05000000000000000000" pitchFamily="2" charset="2"/>
            <a:buChar char="ü"/>
          </a:pPr>
          <a:r>
            <a:rPr lang="en-US" dirty="0"/>
            <a:t>Influence &amp; protect</a:t>
          </a:r>
        </a:p>
      </dgm:t>
    </dgm:pt>
    <dgm:pt modelId="{7AB8F24F-7161-4F9A-8BF4-1D4AC5100D39}" type="parTrans" cxnId="{2E5E17F6-CAF4-4D77-BD32-6A510415C179}">
      <dgm:prSet/>
      <dgm:spPr/>
      <dgm:t>
        <a:bodyPr/>
        <a:lstStyle/>
        <a:p>
          <a:endParaRPr lang="en-US"/>
        </a:p>
      </dgm:t>
    </dgm:pt>
    <dgm:pt modelId="{00F289E2-5F60-4234-BDA6-A09065346EFB}" type="sibTrans" cxnId="{2E5E17F6-CAF4-4D77-BD32-6A510415C179}">
      <dgm:prSet/>
      <dgm:spPr/>
      <dgm:t>
        <a:bodyPr/>
        <a:lstStyle/>
        <a:p>
          <a:endParaRPr lang="en-US"/>
        </a:p>
      </dgm:t>
    </dgm:pt>
    <dgm:pt modelId="{2CCE7BCD-1315-4A03-B4E3-FA5DF538C870}">
      <dgm:prSet phldrT="[Text]" phldr="0" custT="1"/>
      <dgm:spPr/>
      <dgm:t>
        <a:bodyPr/>
        <a:lstStyle/>
        <a:p>
          <a:r>
            <a:rPr lang="en-US" sz="1100" dirty="0"/>
            <a:t>Advocacy Action Center</a:t>
          </a:r>
        </a:p>
      </dgm:t>
    </dgm:pt>
    <dgm:pt modelId="{AA69E538-CE02-4789-A5FA-B330D2B5289D}" type="parTrans" cxnId="{AF1062DC-BC62-4C48-8A48-62083999AECF}">
      <dgm:prSet/>
      <dgm:spPr/>
      <dgm:t>
        <a:bodyPr/>
        <a:lstStyle/>
        <a:p>
          <a:endParaRPr lang="en-US"/>
        </a:p>
      </dgm:t>
    </dgm:pt>
    <dgm:pt modelId="{AF39D423-B348-4A4D-8050-27F6BF384D89}" type="sibTrans" cxnId="{AF1062DC-BC62-4C48-8A48-62083999AECF}">
      <dgm:prSet/>
      <dgm:spPr/>
      <dgm:t>
        <a:bodyPr/>
        <a:lstStyle/>
        <a:p>
          <a:endParaRPr lang="en-US"/>
        </a:p>
      </dgm:t>
    </dgm:pt>
    <dgm:pt modelId="{46966F91-FD92-4CD9-B793-AA953AA53F93}">
      <dgm:prSet phldrT="[Text]"/>
      <dgm:spPr/>
      <dgm:t>
        <a:bodyPr/>
        <a:lstStyle/>
        <a:p>
          <a:pPr>
            <a:buFont typeface="Wingdings" panose="05000000000000000000" pitchFamily="2" charset="2"/>
            <a:buChar char="ü"/>
          </a:pPr>
          <a:r>
            <a:rPr lang="en-US" dirty="0">
              <a:latin typeface="+mn-lt"/>
              <a:ea typeface="Lato" panose="020F0502020204030203" pitchFamily="34" charset="0"/>
              <a:cs typeface="Lato" panose="020F0502020204030203" pitchFamily="34" charset="0"/>
              <a:sym typeface="Lato"/>
            </a:rPr>
            <a:t>Tools, resources and legislative updates </a:t>
          </a:r>
          <a:endParaRPr lang="en-US" dirty="0">
            <a:latin typeface="+mn-lt"/>
          </a:endParaRPr>
        </a:p>
      </dgm:t>
    </dgm:pt>
    <dgm:pt modelId="{ADDDCAD9-A19D-40DA-BB28-E6E7D95322E9}" type="parTrans" cxnId="{2C437240-4D7B-4F84-A41A-F8067493DA31}">
      <dgm:prSet/>
      <dgm:spPr/>
      <dgm:t>
        <a:bodyPr/>
        <a:lstStyle/>
        <a:p>
          <a:endParaRPr lang="en-US"/>
        </a:p>
      </dgm:t>
    </dgm:pt>
    <dgm:pt modelId="{16230538-7359-4AAF-AA28-1CF47535E4E2}" type="sibTrans" cxnId="{2C437240-4D7B-4F84-A41A-F8067493DA31}">
      <dgm:prSet/>
      <dgm:spPr/>
      <dgm:t>
        <a:bodyPr/>
        <a:lstStyle/>
        <a:p>
          <a:endParaRPr lang="en-US"/>
        </a:p>
      </dgm:t>
    </dgm:pt>
    <dgm:pt modelId="{9FC99E6A-EB91-487B-B10C-669D1B98C057}">
      <dgm:prSet phldrT="[Text]" phldr="0" custT="1"/>
      <dgm:spPr/>
      <dgm:t>
        <a:bodyPr/>
        <a:lstStyle/>
        <a:p>
          <a:r>
            <a:rPr lang="en-US" sz="1100" dirty="0"/>
            <a:t>Exclusive Member Discounts</a:t>
          </a:r>
        </a:p>
      </dgm:t>
    </dgm:pt>
    <dgm:pt modelId="{07219359-253E-494A-A9A5-0AEA9B00993B}" type="parTrans" cxnId="{03D51FFA-F20F-488B-BA17-8CAD4025442C}">
      <dgm:prSet/>
      <dgm:spPr/>
      <dgm:t>
        <a:bodyPr/>
        <a:lstStyle/>
        <a:p>
          <a:endParaRPr lang="en-US"/>
        </a:p>
      </dgm:t>
    </dgm:pt>
    <dgm:pt modelId="{30975C4A-3B8D-4CEE-8447-1C7F1040FBD9}" type="sibTrans" cxnId="{03D51FFA-F20F-488B-BA17-8CAD4025442C}">
      <dgm:prSet/>
      <dgm:spPr/>
      <dgm:t>
        <a:bodyPr/>
        <a:lstStyle/>
        <a:p>
          <a:endParaRPr lang="en-US"/>
        </a:p>
      </dgm:t>
    </dgm:pt>
    <dgm:pt modelId="{33C42B36-6398-41B5-8B85-26FD3A70192B}">
      <dgm:prSet phldrT="[Text]" phldr="0"/>
      <dgm:spPr/>
      <dgm:t>
        <a:bodyPr/>
        <a:lstStyle/>
        <a:p>
          <a:pPr>
            <a:buFont typeface="Wingdings" panose="05000000000000000000" pitchFamily="2" charset="2"/>
            <a:buChar char="ü"/>
          </a:pPr>
          <a:r>
            <a:rPr lang="en-US" dirty="0"/>
            <a:t>Discounts and savings from daycare (10%), tech, travel, entertainment</a:t>
          </a:r>
        </a:p>
      </dgm:t>
    </dgm:pt>
    <dgm:pt modelId="{4CFF02A0-E6E3-43BD-8A7E-FFED25D75580}" type="parTrans" cxnId="{E6A95732-F88C-41E8-AB0C-7E06B54D2480}">
      <dgm:prSet/>
      <dgm:spPr/>
      <dgm:t>
        <a:bodyPr/>
        <a:lstStyle/>
        <a:p>
          <a:endParaRPr lang="en-US"/>
        </a:p>
      </dgm:t>
    </dgm:pt>
    <dgm:pt modelId="{84543112-C2B5-4BEF-8CC7-D99EC4C53B36}" type="sibTrans" cxnId="{E6A95732-F88C-41E8-AB0C-7E06B54D2480}">
      <dgm:prSet/>
      <dgm:spPr/>
      <dgm:t>
        <a:bodyPr/>
        <a:lstStyle/>
        <a:p>
          <a:endParaRPr lang="en-US"/>
        </a:p>
      </dgm:t>
    </dgm:pt>
    <dgm:pt modelId="{4A9B6928-F970-4EDF-890A-20F1879EF432}">
      <dgm:prSet phldrT="[Text]" phldr="0"/>
      <dgm:spPr/>
      <dgm:t>
        <a:bodyPr/>
        <a:lstStyle/>
        <a:p>
          <a:r>
            <a:rPr lang="en-US" dirty="0"/>
            <a:t>Learning Hub</a:t>
          </a:r>
        </a:p>
      </dgm:t>
    </dgm:pt>
    <dgm:pt modelId="{1B52ABC6-E013-4FBF-A981-B743D143B803}" type="parTrans" cxnId="{7DB88624-C3EB-4539-8A44-1E39B4CFF663}">
      <dgm:prSet/>
      <dgm:spPr/>
      <dgm:t>
        <a:bodyPr/>
        <a:lstStyle/>
        <a:p>
          <a:endParaRPr lang="en-US"/>
        </a:p>
      </dgm:t>
    </dgm:pt>
    <dgm:pt modelId="{151600ED-7045-48E3-8310-6E0DDC8BF34B}" type="sibTrans" cxnId="{7DB88624-C3EB-4539-8A44-1E39B4CFF663}">
      <dgm:prSet/>
      <dgm:spPr/>
      <dgm:t>
        <a:bodyPr/>
        <a:lstStyle/>
        <a:p>
          <a:endParaRPr lang="en-US"/>
        </a:p>
      </dgm:t>
    </dgm:pt>
    <dgm:pt modelId="{BE255B21-A083-412C-B4D8-5FB31088B6CF}">
      <dgm:prSet phldrT="[Text]" phldr="0"/>
      <dgm:spPr/>
      <dgm:t>
        <a:bodyPr/>
        <a:lstStyle/>
        <a:p>
          <a:pPr>
            <a:buFont typeface="Wingdings" panose="05000000000000000000" pitchFamily="2" charset="2"/>
            <a:buChar char="ü"/>
          </a:pPr>
          <a:r>
            <a:rPr lang="en-US" dirty="0"/>
            <a:t>Skills and life courses like pre-retirement webinar</a:t>
          </a:r>
        </a:p>
      </dgm:t>
    </dgm:pt>
    <dgm:pt modelId="{037F1363-3740-4D6A-B473-51CE95183AFD}" type="parTrans" cxnId="{1DCD13F1-6622-40F6-ABCA-A24364CFA2A6}">
      <dgm:prSet/>
      <dgm:spPr/>
      <dgm:t>
        <a:bodyPr/>
        <a:lstStyle/>
        <a:p>
          <a:endParaRPr lang="en-US"/>
        </a:p>
      </dgm:t>
    </dgm:pt>
    <dgm:pt modelId="{D8C577EB-5C58-4F59-B61D-7D5DAF1D8AF2}" type="sibTrans" cxnId="{1DCD13F1-6622-40F6-ABCA-A24364CFA2A6}">
      <dgm:prSet/>
      <dgm:spPr/>
      <dgm:t>
        <a:bodyPr/>
        <a:lstStyle/>
        <a:p>
          <a:endParaRPr lang="en-US"/>
        </a:p>
      </dgm:t>
    </dgm:pt>
    <dgm:pt modelId="{9510AB0B-1D4C-400C-8B16-ADD35329FC29}">
      <dgm:prSet phldrT="[Text]" phldr="0"/>
      <dgm:spPr/>
      <dgm:t>
        <a:bodyPr/>
        <a:lstStyle/>
        <a:p>
          <a:pPr>
            <a:buFont typeface="Wingdings" panose="05000000000000000000" pitchFamily="2" charset="2"/>
            <a:buChar char="ü"/>
          </a:pPr>
          <a:r>
            <a:rPr lang="en-US" dirty="0"/>
            <a:t>Instrumental in creating the ERS pension</a:t>
          </a:r>
        </a:p>
      </dgm:t>
    </dgm:pt>
    <dgm:pt modelId="{75AD7636-8F70-499A-88A0-E669A9F65E8D}" type="parTrans" cxnId="{AB8F4FCE-6AE6-40F6-A537-ABF242E1EC51}">
      <dgm:prSet/>
      <dgm:spPr/>
      <dgm:t>
        <a:bodyPr/>
        <a:lstStyle/>
        <a:p>
          <a:endParaRPr lang="en-US"/>
        </a:p>
      </dgm:t>
    </dgm:pt>
    <dgm:pt modelId="{E42C59BF-C4C1-4BBB-81EB-8E6786D98C54}" type="sibTrans" cxnId="{AB8F4FCE-6AE6-40F6-A537-ABF242E1EC51}">
      <dgm:prSet/>
      <dgm:spPr/>
      <dgm:t>
        <a:bodyPr/>
        <a:lstStyle/>
        <a:p>
          <a:endParaRPr lang="en-US"/>
        </a:p>
      </dgm:t>
    </dgm:pt>
    <dgm:pt modelId="{583F83CA-2EF7-4172-B2C3-8A9E9F5017C0}" type="pres">
      <dgm:prSet presAssocID="{2D139F90-F787-4992-90D5-90A204DF48A5}" presName="linearFlow" presStyleCnt="0">
        <dgm:presLayoutVars>
          <dgm:dir/>
          <dgm:animLvl val="lvl"/>
          <dgm:resizeHandles val="exact"/>
        </dgm:presLayoutVars>
      </dgm:prSet>
      <dgm:spPr/>
    </dgm:pt>
    <dgm:pt modelId="{90D8E005-AF0B-47DB-AFBB-AEE83995D999}" type="pres">
      <dgm:prSet presAssocID="{40C9BBF0-79C4-4BEF-A5FD-5D0E004C2CAC}" presName="composite" presStyleCnt="0"/>
      <dgm:spPr/>
    </dgm:pt>
    <dgm:pt modelId="{FE8AD461-9A30-4116-B725-A96AF3D3C9CB}" type="pres">
      <dgm:prSet presAssocID="{40C9BBF0-79C4-4BEF-A5FD-5D0E004C2CAC}" presName="parentText" presStyleLbl="alignNode1" presStyleIdx="0" presStyleCnt="4">
        <dgm:presLayoutVars>
          <dgm:chMax val="1"/>
          <dgm:bulletEnabled val="1"/>
        </dgm:presLayoutVars>
      </dgm:prSet>
      <dgm:spPr/>
    </dgm:pt>
    <dgm:pt modelId="{C6814E54-35DC-471A-8A71-46DAFC21A57C}" type="pres">
      <dgm:prSet presAssocID="{40C9BBF0-79C4-4BEF-A5FD-5D0E004C2CAC}" presName="descendantText" presStyleLbl="alignAcc1" presStyleIdx="0" presStyleCnt="4" custScaleY="101444">
        <dgm:presLayoutVars>
          <dgm:bulletEnabled val="1"/>
        </dgm:presLayoutVars>
      </dgm:prSet>
      <dgm:spPr/>
    </dgm:pt>
    <dgm:pt modelId="{6DD0A233-0108-4261-B394-2BE2A0214959}" type="pres">
      <dgm:prSet presAssocID="{CED3798E-FAD8-47ED-8E4A-59C90C333D97}" presName="sp" presStyleCnt="0"/>
      <dgm:spPr/>
    </dgm:pt>
    <dgm:pt modelId="{078AF06E-039C-4203-A4FE-38DF44896AAA}" type="pres">
      <dgm:prSet presAssocID="{2CCE7BCD-1315-4A03-B4E3-FA5DF538C870}" presName="composite" presStyleCnt="0"/>
      <dgm:spPr/>
    </dgm:pt>
    <dgm:pt modelId="{9140B009-C819-4007-9E84-6762D0A36641}" type="pres">
      <dgm:prSet presAssocID="{2CCE7BCD-1315-4A03-B4E3-FA5DF538C870}" presName="parentText" presStyleLbl="alignNode1" presStyleIdx="1" presStyleCnt="4">
        <dgm:presLayoutVars>
          <dgm:chMax val="1"/>
          <dgm:bulletEnabled val="1"/>
        </dgm:presLayoutVars>
      </dgm:prSet>
      <dgm:spPr/>
    </dgm:pt>
    <dgm:pt modelId="{D1DB7CBE-EC62-4C50-863F-5FBBB570618D}" type="pres">
      <dgm:prSet presAssocID="{2CCE7BCD-1315-4A03-B4E3-FA5DF538C870}" presName="descendantText" presStyleLbl="alignAcc1" presStyleIdx="1" presStyleCnt="4">
        <dgm:presLayoutVars>
          <dgm:bulletEnabled val="1"/>
        </dgm:presLayoutVars>
      </dgm:prSet>
      <dgm:spPr/>
    </dgm:pt>
    <dgm:pt modelId="{FFFC566C-344C-4761-B71E-1F62D65E5291}" type="pres">
      <dgm:prSet presAssocID="{AF39D423-B348-4A4D-8050-27F6BF384D89}" presName="sp" presStyleCnt="0"/>
      <dgm:spPr/>
    </dgm:pt>
    <dgm:pt modelId="{74EC00BE-A0C2-4162-941E-ABD2061C6450}" type="pres">
      <dgm:prSet presAssocID="{9FC99E6A-EB91-487B-B10C-669D1B98C057}" presName="composite" presStyleCnt="0"/>
      <dgm:spPr/>
    </dgm:pt>
    <dgm:pt modelId="{278ABD48-6214-403F-9175-10F1729FF365}" type="pres">
      <dgm:prSet presAssocID="{9FC99E6A-EB91-487B-B10C-669D1B98C057}" presName="parentText" presStyleLbl="alignNode1" presStyleIdx="2" presStyleCnt="4">
        <dgm:presLayoutVars>
          <dgm:chMax val="1"/>
          <dgm:bulletEnabled val="1"/>
        </dgm:presLayoutVars>
      </dgm:prSet>
      <dgm:spPr/>
    </dgm:pt>
    <dgm:pt modelId="{F77FE59A-33C4-4660-A147-F86D6E7F33A1}" type="pres">
      <dgm:prSet presAssocID="{9FC99E6A-EB91-487B-B10C-669D1B98C057}" presName="descendantText" presStyleLbl="alignAcc1" presStyleIdx="2" presStyleCnt="4">
        <dgm:presLayoutVars>
          <dgm:bulletEnabled val="1"/>
        </dgm:presLayoutVars>
      </dgm:prSet>
      <dgm:spPr/>
    </dgm:pt>
    <dgm:pt modelId="{183BDD1B-05AC-410B-B972-C98C9E425D34}" type="pres">
      <dgm:prSet presAssocID="{30975C4A-3B8D-4CEE-8447-1C7F1040FBD9}" presName="sp" presStyleCnt="0"/>
      <dgm:spPr/>
    </dgm:pt>
    <dgm:pt modelId="{F9EDF8FE-69B9-436D-99E3-3D1929FF992F}" type="pres">
      <dgm:prSet presAssocID="{4A9B6928-F970-4EDF-890A-20F1879EF432}" presName="composite" presStyleCnt="0"/>
      <dgm:spPr/>
    </dgm:pt>
    <dgm:pt modelId="{9983881A-E24C-4DDA-96AC-1C5977C28D28}" type="pres">
      <dgm:prSet presAssocID="{4A9B6928-F970-4EDF-890A-20F1879EF432}" presName="parentText" presStyleLbl="alignNode1" presStyleIdx="3" presStyleCnt="4">
        <dgm:presLayoutVars>
          <dgm:chMax val="1"/>
          <dgm:bulletEnabled val="1"/>
        </dgm:presLayoutVars>
      </dgm:prSet>
      <dgm:spPr/>
    </dgm:pt>
    <dgm:pt modelId="{A79DC19C-785B-4BBC-976D-C29B6959463C}" type="pres">
      <dgm:prSet presAssocID="{4A9B6928-F970-4EDF-890A-20F1879EF432}" presName="descendantText" presStyleLbl="alignAcc1" presStyleIdx="3" presStyleCnt="4">
        <dgm:presLayoutVars>
          <dgm:bulletEnabled val="1"/>
        </dgm:presLayoutVars>
      </dgm:prSet>
      <dgm:spPr/>
    </dgm:pt>
  </dgm:ptLst>
  <dgm:cxnLst>
    <dgm:cxn modelId="{44466101-E03F-4A70-8389-3A82380A029F}" type="presOf" srcId="{9510AB0B-1D4C-400C-8B16-ADD35329FC29}" destId="{C6814E54-35DC-471A-8A71-46DAFC21A57C}" srcOrd="0" destOrd="2" presId="urn:microsoft.com/office/officeart/2005/8/layout/chevron2"/>
    <dgm:cxn modelId="{A8C8F603-0BD7-4135-A951-A192F4F75BB8}" srcId="{2D139F90-F787-4992-90D5-90A204DF48A5}" destId="{40C9BBF0-79C4-4BEF-A5FD-5D0E004C2CAC}" srcOrd="0" destOrd="0" parTransId="{8CCA1E30-E5F9-4757-98EB-013327F9B180}" sibTransId="{CED3798E-FAD8-47ED-8E4A-59C90C333D97}"/>
    <dgm:cxn modelId="{7DB88624-C3EB-4539-8A44-1E39B4CFF663}" srcId="{2D139F90-F787-4992-90D5-90A204DF48A5}" destId="{4A9B6928-F970-4EDF-890A-20F1879EF432}" srcOrd="3" destOrd="0" parTransId="{1B52ABC6-E013-4FBF-A981-B743D143B803}" sibTransId="{151600ED-7045-48E3-8310-6E0DDC8BF34B}"/>
    <dgm:cxn modelId="{E6A95732-F88C-41E8-AB0C-7E06B54D2480}" srcId="{9FC99E6A-EB91-487B-B10C-669D1B98C057}" destId="{33C42B36-6398-41B5-8B85-26FD3A70192B}" srcOrd="0" destOrd="0" parTransId="{4CFF02A0-E6E3-43BD-8A7E-FFED25D75580}" sibTransId="{84543112-C2B5-4BEF-8CC7-D99EC4C53B36}"/>
    <dgm:cxn modelId="{B7799F3B-6C28-4674-8BCB-AEB3102FF2B1}" type="presOf" srcId="{40C9BBF0-79C4-4BEF-A5FD-5D0E004C2CAC}" destId="{FE8AD461-9A30-4116-B725-A96AF3D3C9CB}" srcOrd="0" destOrd="0" presId="urn:microsoft.com/office/officeart/2005/8/layout/chevron2"/>
    <dgm:cxn modelId="{2C437240-4D7B-4F84-A41A-F8067493DA31}" srcId="{2CCE7BCD-1315-4A03-B4E3-FA5DF538C870}" destId="{46966F91-FD92-4CD9-B793-AA953AA53F93}" srcOrd="0" destOrd="0" parTransId="{ADDDCAD9-A19D-40DA-BB28-E6E7D95322E9}" sibTransId="{16230538-7359-4AAF-AA28-1CF47535E4E2}"/>
    <dgm:cxn modelId="{D7B25586-1A95-4B70-BE11-AB7675706E34}" type="presOf" srcId="{9FC99E6A-EB91-487B-B10C-669D1B98C057}" destId="{278ABD48-6214-403F-9175-10F1729FF365}" srcOrd="0" destOrd="0" presId="urn:microsoft.com/office/officeart/2005/8/layout/chevron2"/>
    <dgm:cxn modelId="{ADF99595-B5C0-43CA-9456-E029740C54FB}" type="presOf" srcId="{46966F91-FD92-4CD9-B793-AA953AA53F93}" destId="{D1DB7CBE-EC62-4C50-863F-5FBBB570618D}" srcOrd="0" destOrd="0" presId="urn:microsoft.com/office/officeart/2005/8/layout/chevron2"/>
    <dgm:cxn modelId="{5A836C97-A850-4F65-B081-4F65CFB69BF4}" srcId="{40C9BBF0-79C4-4BEF-A5FD-5D0E004C2CAC}" destId="{ACBE2DAB-98B4-4639-8691-978ABE62F14A}" srcOrd="0" destOrd="0" parTransId="{098E82A8-0BD7-41C9-898E-05116BBC5801}" sibTransId="{E8364BEF-713B-4E54-8138-1B92B4E9528B}"/>
    <dgm:cxn modelId="{E823419A-53AE-47D8-B390-895FDB06B3B6}" type="presOf" srcId="{4A9B6928-F970-4EDF-890A-20F1879EF432}" destId="{9983881A-E24C-4DDA-96AC-1C5977C28D28}" srcOrd="0" destOrd="0" presId="urn:microsoft.com/office/officeart/2005/8/layout/chevron2"/>
    <dgm:cxn modelId="{8998A29E-288E-494F-A230-26AB9BFF069F}" type="presOf" srcId="{33C42B36-6398-41B5-8B85-26FD3A70192B}" destId="{F77FE59A-33C4-4660-A147-F86D6E7F33A1}" srcOrd="0" destOrd="0" presId="urn:microsoft.com/office/officeart/2005/8/layout/chevron2"/>
    <dgm:cxn modelId="{E6757DA1-BAC5-4F1B-BFFE-8C0851C3AC0C}" type="presOf" srcId="{2D139F90-F787-4992-90D5-90A204DF48A5}" destId="{583F83CA-2EF7-4172-B2C3-8A9E9F5017C0}" srcOrd="0" destOrd="0" presId="urn:microsoft.com/office/officeart/2005/8/layout/chevron2"/>
    <dgm:cxn modelId="{A2E4A6AB-72FA-4353-8590-2C943931BB42}" type="presOf" srcId="{2CCE7BCD-1315-4A03-B4E3-FA5DF538C870}" destId="{9140B009-C819-4007-9E84-6762D0A36641}" srcOrd="0" destOrd="0" presId="urn:microsoft.com/office/officeart/2005/8/layout/chevron2"/>
    <dgm:cxn modelId="{360129C6-9E75-4A82-8C45-69D6E0231788}" type="presOf" srcId="{AF4A01BD-51B4-4B6F-A20F-24BB61F1DC8B}" destId="{C6814E54-35DC-471A-8A71-46DAFC21A57C}" srcOrd="0" destOrd="1" presId="urn:microsoft.com/office/officeart/2005/8/layout/chevron2"/>
    <dgm:cxn modelId="{AB8F4FCE-6AE6-40F6-A537-ABF242E1EC51}" srcId="{40C9BBF0-79C4-4BEF-A5FD-5D0E004C2CAC}" destId="{9510AB0B-1D4C-400C-8B16-ADD35329FC29}" srcOrd="2" destOrd="0" parTransId="{75AD7636-8F70-499A-88A0-E669A9F65E8D}" sibTransId="{E42C59BF-C4C1-4BBB-81EB-8E6786D98C54}"/>
    <dgm:cxn modelId="{AF1062DC-BC62-4C48-8A48-62083999AECF}" srcId="{2D139F90-F787-4992-90D5-90A204DF48A5}" destId="{2CCE7BCD-1315-4A03-B4E3-FA5DF538C870}" srcOrd="1" destOrd="0" parTransId="{AA69E538-CE02-4789-A5FA-B330D2B5289D}" sibTransId="{AF39D423-B348-4A4D-8050-27F6BF384D89}"/>
    <dgm:cxn modelId="{C8D591DC-1712-4D83-800F-5678A82149DE}" type="presOf" srcId="{ACBE2DAB-98B4-4639-8691-978ABE62F14A}" destId="{C6814E54-35DC-471A-8A71-46DAFC21A57C}" srcOrd="0" destOrd="0" presId="urn:microsoft.com/office/officeart/2005/8/layout/chevron2"/>
    <dgm:cxn modelId="{12BAAAE2-3DCC-45AA-9385-9C368FABD859}" type="presOf" srcId="{BE255B21-A083-412C-B4D8-5FB31088B6CF}" destId="{A79DC19C-785B-4BBC-976D-C29B6959463C}" srcOrd="0" destOrd="0" presId="urn:microsoft.com/office/officeart/2005/8/layout/chevron2"/>
    <dgm:cxn modelId="{1DCD13F1-6622-40F6-ABCA-A24364CFA2A6}" srcId="{4A9B6928-F970-4EDF-890A-20F1879EF432}" destId="{BE255B21-A083-412C-B4D8-5FB31088B6CF}" srcOrd="0" destOrd="0" parTransId="{037F1363-3740-4D6A-B473-51CE95183AFD}" sibTransId="{D8C577EB-5C58-4F59-B61D-7D5DAF1D8AF2}"/>
    <dgm:cxn modelId="{2E5E17F6-CAF4-4D77-BD32-6A510415C179}" srcId="{40C9BBF0-79C4-4BEF-A5FD-5D0E004C2CAC}" destId="{AF4A01BD-51B4-4B6F-A20F-24BB61F1DC8B}" srcOrd="1" destOrd="0" parTransId="{7AB8F24F-7161-4F9A-8BF4-1D4AC5100D39}" sibTransId="{00F289E2-5F60-4234-BDA6-A09065346EFB}"/>
    <dgm:cxn modelId="{03D51FFA-F20F-488B-BA17-8CAD4025442C}" srcId="{2D139F90-F787-4992-90D5-90A204DF48A5}" destId="{9FC99E6A-EB91-487B-B10C-669D1B98C057}" srcOrd="2" destOrd="0" parTransId="{07219359-253E-494A-A9A5-0AEA9B00993B}" sibTransId="{30975C4A-3B8D-4CEE-8447-1C7F1040FBD9}"/>
    <dgm:cxn modelId="{450CBAE8-C655-432B-9965-40D155AC1BE8}" type="presParOf" srcId="{583F83CA-2EF7-4172-B2C3-8A9E9F5017C0}" destId="{90D8E005-AF0B-47DB-AFBB-AEE83995D999}" srcOrd="0" destOrd="0" presId="urn:microsoft.com/office/officeart/2005/8/layout/chevron2"/>
    <dgm:cxn modelId="{3D0E7525-86D1-427F-AC51-70447A182BA7}" type="presParOf" srcId="{90D8E005-AF0B-47DB-AFBB-AEE83995D999}" destId="{FE8AD461-9A30-4116-B725-A96AF3D3C9CB}" srcOrd="0" destOrd="0" presId="urn:microsoft.com/office/officeart/2005/8/layout/chevron2"/>
    <dgm:cxn modelId="{5B4F0CDA-F42D-4896-A4E1-17488AB06EE6}" type="presParOf" srcId="{90D8E005-AF0B-47DB-AFBB-AEE83995D999}" destId="{C6814E54-35DC-471A-8A71-46DAFC21A57C}" srcOrd="1" destOrd="0" presId="urn:microsoft.com/office/officeart/2005/8/layout/chevron2"/>
    <dgm:cxn modelId="{90CBB148-23FE-40F6-91A8-305799DA438C}" type="presParOf" srcId="{583F83CA-2EF7-4172-B2C3-8A9E9F5017C0}" destId="{6DD0A233-0108-4261-B394-2BE2A0214959}" srcOrd="1" destOrd="0" presId="urn:microsoft.com/office/officeart/2005/8/layout/chevron2"/>
    <dgm:cxn modelId="{3ED1F445-BC03-4D34-8382-4ABB6E1263C3}" type="presParOf" srcId="{583F83CA-2EF7-4172-B2C3-8A9E9F5017C0}" destId="{078AF06E-039C-4203-A4FE-38DF44896AAA}" srcOrd="2" destOrd="0" presId="urn:microsoft.com/office/officeart/2005/8/layout/chevron2"/>
    <dgm:cxn modelId="{D67B687E-DEC5-4BE8-9FE3-6BFBD6DF0301}" type="presParOf" srcId="{078AF06E-039C-4203-A4FE-38DF44896AAA}" destId="{9140B009-C819-4007-9E84-6762D0A36641}" srcOrd="0" destOrd="0" presId="urn:microsoft.com/office/officeart/2005/8/layout/chevron2"/>
    <dgm:cxn modelId="{50DAAA27-BF09-4099-9192-E8AD1B50B27E}" type="presParOf" srcId="{078AF06E-039C-4203-A4FE-38DF44896AAA}" destId="{D1DB7CBE-EC62-4C50-863F-5FBBB570618D}" srcOrd="1" destOrd="0" presId="urn:microsoft.com/office/officeart/2005/8/layout/chevron2"/>
    <dgm:cxn modelId="{C61079DF-754B-4D48-8CFF-F885EDD69D0D}" type="presParOf" srcId="{583F83CA-2EF7-4172-B2C3-8A9E9F5017C0}" destId="{FFFC566C-344C-4761-B71E-1F62D65E5291}" srcOrd="3" destOrd="0" presId="urn:microsoft.com/office/officeart/2005/8/layout/chevron2"/>
    <dgm:cxn modelId="{E98E0D95-A154-48F4-9258-8CA871D9BE93}" type="presParOf" srcId="{583F83CA-2EF7-4172-B2C3-8A9E9F5017C0}" destId="{74EC00BE-A0C2-4162-941E-ABD2061C6450}" srcOrd="4" destOrd="0" presId="urn:microsoft.com/office/officeart/2005/8/layout/chevron2"/>
    <dgm:cxn modelId="{2C068186-1305-4B23-A392-E63EAEA60680}" type="presParOf" srcId="{74EC00BE-A0C2-4162-941E-ABD2061C6450}" destId="{278ABD48-6214-403F-9175-10F1729FF365}" srcOrd="0" destOrd="0" presId="urn:microsoft.com/office/officeart/2005/8/layout/chevron2"/>
    <dgm:cxn modelId="{722CE55E-8FD0-4804-9852-45AEA3470EF7}" type="presParOf" srcId="{74EC00BE-A0C2-4162-941E-ABD2061C6450}" destId="{F77FE59A-33C4-4660-A147-F86D6E7F33A1}" srcOrd="1" destOrd="0" presId="urn:microsoft.com/office/officeart/2005/8/layout/chevron2"/>
    <dgm:cxn modelId="{BD0A55AF-7542-40AF-B057-57F774161D38}" type="presParOf" srcId="{583F83CA-2EF7-4172-B2C3-8A9E9F5017C0}" destId="{183BDD1B-05AC-410B-B972-C98C9E425D34}" srcOrd="5" destOrd="0" presId="urn:microsoft.com/office/officeart/2005/8/layout/chevron2"/>
    <dgm:cxn modelId="{11C318C5-76B7-4038-A6CB-26C4FB7328B1}" type="presParOf" srcId="{583F83CA-2EF7-4172-B2C3-8A9E9F5017C0}" destId="{F9EDF8FE-69B9-436D-99E3-3D1929FF992F}" srcOrd="6" destOrd="0" presId="urn:microsoft.com/office/officeart/2005/8/layout/chevron2"/>
    <dgm:cxn modelId="{CF829394-B0B7-4ACC-B8D7-090796B147D9}" type="presParOf" srcId="{F9EDF8FE-69B9-436D-99E3-3D1929FF992F}" destId="{9983881A-E24C-4DDA-96AC-1C5977C28D28}" srcOrd="0" destOrd="0" presId="urn:microsoft.com/office/officeart/2005/8/layout/chevron2"/>
    <dgm:cxn modelId="{12D05542-1962-47A0-AF2C-B8A38CC33BBC}" type="presParOf" srcId="{F9EDF8FE-69B9-436D-99E3-3D1929FF992F}" destId="{A79DC19C-785B-4BBC-976D-C29B6959463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0123D-300B-4CF9-B600-5C4DBE608922}">
      <dsp:nvSpPr>
        <dsp:cNvPr id="0" name=""/>
        <dsp:cNvSpPr/>
      </dsp:nvSpPr>
      <dsp:spPr>
        <a:xfrm rot="5400000">
          <a:off x="2962573" y="-954843"/>
          <a:ext cx="1121829" cy="331622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the Legislative Process</a:t>
          </a:r>
        </a:p>
      </dsp:txBody>
      <dsp:txXfrm rot="-5400000">
        <a:off x="1865376" y="197117"/>
        <a:ext cx="3261461" cy="1012303"/>
      </dsp:txXfrm>
    </dsp:sp>
    <dsp:sp modelId="{5EF4552B-B754-4002-B651-717D84739255}">
      <dsp:nvSpPr>
        <dsp:cNvPr id="0" name=""/>
        <dsp:cNvSpPr/>
      </dsp:nvSpPr>
      <dsp:spPr>
        <a:xfrm>
          <a:off x="0" y="2124"/>
          <a:ext cx="186537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Know</a:t>
          </a:r>
        </a:p>
      </dsp:txBody>
      <dsp:txXfrm>
        <a:off x="68454" y="70578"/>
        <a:ext cx="1728468" cy="1265378"/>
      </dsp:txXfrm>
    </dsp:sp>
    <dsp:sp modelId="{62E7D5F9-49A7-4048-AB4D-C5C5C3ED44F6}">
      <dsp:nvSpPr>
        <dsp:cNvPr id="0" name=""/>
        <dsp:cNvSpPr/>
      </dsp:nvSpPr>
      <dsp:spPr>
        <a:xfrm rot="5400000">
          <a:off x="2962573" y="517557"/>
          <a:ext cx="1121829" cy="331622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the Players</a:t>
          </a:r>
        </a:p>
      </dsp:txBody>
      <dsp:txXfrm rot="-5400000">
        <a:off x="1865376" y="1669518"/>
        <a:ext cx="3261461" cy="1012303"/>
      </dsp:txXfrm>
    </dsp:sp>
    <dsp:sp modelId="{700C7183-58BA-4F45-AA4D-6E2BA26DF018}">
      <dsp:nvSpPr>
        <dsp:cNvPr id="0" name=""/>
        <dsp:cNvSpPr/>
      </dsp:nvSpPr>
      <dsp:spPr>
        <a:xfrm>
          <a:off x="0" y="1474525"/>
          <a:ext cx="186537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Know</a:t>
          </a:r>
        </a:p>
      </dsp:txBody>
      <dsp:txXfrm>
        <a:off x="68454" y="1542979"/>
        <a:ext cx="1728468" cy="1265378"/>
      </dsp:txXfrm>
    </dsp:sp>
    <dsp:sp modelId="{76E26970-529B-4CC3-872A-63D00A0C657A}">
      <dsp:nvSpPr>
        <dsp:cNvPr id="0" name=""/>
        <dsp:cNvSpPr/>
      </dsp:nvSpPr>
      <dsp:spPr>
        <a:xfrm rot="5400000">
          <a:off x="2962573" y="1989957"/>
          <a:ext cx="1121829" cy="331622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the Rules</a:t>
          </a:r>
        </a:p>
      </dsp:txBody>
      <dsp:txXfrm rot="-5400000">
        <a:off x="1865376" y="3141918"/>
        <a:ext cx="3261461" cy="1012303"/>
      </dsp:txXfrm>
    </dsp:sp>
    <dsp:sp modelId="{5380D787-C93B-47A9-B487-9B7BAA812382}">
      <dsp:nvSpPr>
        <dsp:cNvPr id="0" name=""/>
        <dsp:cNvSpPr/>
      </dsp:nvSpPr>
      <dsp:spPr>
        <a:xfrm>
          <a:off x="0" y="2946926"/>
          <a:ext cx="1865376" cy="1402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Know</a:t>
          </a:r>
        </a:p>
      </dsp:txBody>
      <dsp:txXfrm>
        <a:off x="68454" y="3015380"/>
        <a:ext cx="1728468"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C694-BC3D-45DC-947B-03AB64E22E1C}">
      <dsp:nvSpPr>
        <dsp:cNvPr id="0" name=""/>
        <dsp:cNvSpPr/>
      </dsp:nvSpPr>
      <dsp:spPr>
        <a:xfrm>
          <a:off x="0" y="531"/>
          <a:ext cx="5181600" cy="1242935"/>
        </a:xfrm>
        <a:prstGeom prst="roundRect">
          <a:avLst>
            <a:gd name="adj" fmla="val 10000"/>
          </a:avLst>
        </a:prstGeom>
        <a:solidFill>
          <a:schemeClr val="accent1">
            <a:tint val="4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dsp:style>
    </dsp:sp>
    <dsp:sp modelId="{BBD64DAD-2B98-481B-A7BA-B5DBB86BFFE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8A38F-5854-495A-A93E-4C3E6C5758B3}">
      <dsp:nvSpPr>
        <dsp:cNvPr id="0" name=""/>
        <dsp:cNvSpPr/>
      </dsp:nvSpPr>
      <dsp:spPr>
        <a:xfrm>
          <a:off x="1435590" y="531"/>
          <a:ext cx="23317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Reports</a:t>
          </a:r>
        </a:p>
      </dsp:txBody>
      <dsp:txXfrm>
        <a:off x="1435590" y="531"/>
        <a:ext cx="2331720" cy="1242935"/>
      </dsp:txXfrm>
    </dsp:sp>
    <dsp:sp modelId="{5D2E5FAF-9657-446D-8D58-1D26EF571BA7}">
      <dsp:nvSpPr>
        <dsp:cNvPr id="0" name=""/>
        <dsp:cNvSpPr/>
      </dsp:nvSpPr>
      <dsp:spPr>
        <a:xfrm>
          <a:off x="3767310" y="531"/>
          <a:ext cx="14142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3767310" y="531"/>
        <a:ext cx="1414289" cy="1242935"/>
      </dsp:txXfrm>
    </dsp:sp>
    <dsp:sp modelId="{E97A6CA4-E787-4C03-92D3-82CD8573A476}">
      <dsp:nvSpPr>
        <dsp:cNvPr id="0" name=""/>
        <dsp:cNvSpPr/>
      </dsp:nvSpPr>
      <dsp:spPr>
        <a:xfrm>
          <a:off x="0" y="1554201"/>
          <a:ext cx="5181600" cy="1242935"/>
        </a:xfrm>
        <a:prstGeom prst="roundRect">
          <a:avLst>
            <a:gd name="adj" fmla="val 10000"/>
          </a:avLst>
        </a:prstGeom>
        <a:solidFill>
          <a:schemeClr val="accent1">
            <a:tint val="4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dsp:style>
    </dsp:sp>
    <dsp:sp modelId="{2D9EB02F-F954-457D-BFBF-C7FF71E7FA1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BFA76-B193-4076-ABE0-AA1607A1A64B}">
      <dsp:nvSpPr>
        <dsp:cNvPr id="0" name=""/>
        <dsp:cNvSpPr/>
      </dsp:nvSpPr>
      <dsp:spPr>
        <a:xfrm>
          <a:off x="1435590" y="1554201"/>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Guidelines</a:t>
          </a:r>
        </a:p>
      </dsp:txBody>
      <dsp:txXfrm>
        <a:off x="1435590" y="1554201"/>
        <a:ext cx="3746009" cy="1242935"/>
      </dsp:txXfrm>
    </dsp:sp>
    <dsp:sp modelId="{D1DC8904-7A0E-44A4-A4EE-A32532EFC660}">
      <dsp:nvSpPr>
        <dsp:cNvPr id="0" name=""/>
        <dsp:cNvSpPr/>
      </dsp:nvSpPr>
      <dsp:spPr>
        <a:xfrm>
          <a:off x="0" y="3107870"/>
          <a:ext cx="5181600" cy="1242935"/>
        </a:xfrm>
        <a:prstGeom prst="roundRect">
          <a:avLst>
            <a:gd name="adj" fmla="val 10000"/>
          </a:avLst>
        </a:prstGeom>
        <a:solidFill>
          <a:schemeClr val="accent1">
            <a:tint val="40000"/>
            <a:hueOff val="0"/>
            <a:satOff val="0"/>
            <a:lumOff val="0"/>
            <a:alphaOff val="0"/>
          </a:schemeClr>
        </a:solidFill>
        <a:ln>
          <a:solidFill>
            <a:schemeClr val="accent1"/>
          </a:solidFill>
        </a:ln>
        <a:effectLst/>
      </dsp:spPr>
      <dsp:style>
        <a:lnRef idx="0">
          <a:scrgbClr r="0" g="0" b="0"/>
        </a:lnRef>
        <a:fillRef idx="1">
          <a:scrgbClr r="0" g="0" b="0"/>
        </a:fillRef>
        <a:effectRef idx="0">
          <a:scrgbClr r="0" g="0" b="0"/>
        </a:effectRef>
        <a:fontRef idx="minor"/>
      </dsp:style>
    </dsp:sp>
    <dsp:sp modelId="{969E07E5-5454-4494-B426-4D83C0B56A7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F9894-86A3-4627-BE87-8C43751497AB}">
      <dsp:nvSpPr>
        <dsp:cNvPr id="0" name=""/>
        <dsp:cNvSpPr/>
      </dsp:nvSpPr>
      <dsp:spPr>
        <a:xfrm>
          <a:off x="1435590" y="3107870"/>
          <a:ext cx="3746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a:t>Statistics</a:t>
          </a:r>
        </a:p>
      </dsp:txBody>
      <dsp:txXfrm>
        <a:off x="1435590" y="3107870"/>
        <a:ext cx="3746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AD461-9A30-4116-B725-A96AF3D3C9CB}">
      <dsp:nvSpPr>
        <dsp:cNvPr id="0" name=""/>
        <dsp:cNvSpPr/>
      </dsp:nvSpPr>
      <dsp:spPr>
        <a:xfrm rot="5400000">
          <a:off x="-179253" y="188350"/>
          <a:ext cx="1195024" cy="836517"/>
        </a:xfrm>
        <a:prstGeom prst="chevron">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Advocate</a:t>
          </a:r>
        </a:p>
      </dsp:txBody>
      <dsp:txXfrm rot="-5400000">
        <a:off x="1" y="427356"/>
        <a:ext cx="836517" cy="358507"/>
      </dsp:txXfrm>
    </dsp:sp>
    <dsp:sp modelId="{C6814E54-35DC-471A-8A71-46DAFC21A57C}">
      <dsp:nvSpPr>
        <dsp:cNvPr id="0" name=""/>
        <dsp:cNvSpPr/>
      </dsp:nvSpPr>
      <dsp:spPr>
        <a:xfrm rot="5400000">
          <a:off x="3454678" y="-2614671"/>
          <a:ext cx="787982" cy="6024304"/>
        </a:xfrm>
        <a:prstGeom prst="round2Same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en-US" sz="1400" kern="1200" dirty="0"/>
            <a:t>Created by TxDOT employees 80 years ago</a:t>
          </a:r>
        </a:p>
        <a:p>
          <a:pPr marL="114300" lvl="1" indent="-114300" algn="l" defTabSz="622300">
            <a:lnSpc>
              <a:spcPct val="90000"/>
            </a:lnSpc>
            <a:spcBef>
              <a:spcPct val="0"/>
            </a:spcBef>
            <a:spcAft>
              <a:spcPct val="15000"/>
            </a:spcAft>
            <a:buFont typeface="Wingdings" panose="05000000000000000000" pitchFamily="2" charset="2"/>
            <a:buChar char="ü"/>
          </a:pPr>
          <a:r>
            <a:rPr lang="en-US" sz="1400" kern="1200" dirty="0"/>
            <a:t>Influence &amp; protect</a:t>
          </a:r>
        </a:p>
        <a:p>
          <a:pPr marL="114300" lvl="1" indent="-114300" algn="l" defTabSz="622300">
            <a:lnSpc>
              <a:spcPct val="90000"/>
            </a:lnSpc>
            <a:spcBef>
              <a:spcPct val="0"/>
            </a:spcBef>
            <a:spcAft>
              <a:spcPct val="15000"/>
            </a:spcAft>
            <a:buFont typeface="Wingdings" panose="05000000000000000000" pitchFamily="2" charset="2"/>
            <a:buChar char="ü"/>
          </a:pPr>
          <a:r>
            <a:rPr lang="en-US" sz="1400" kern="1200" dirty="0"/>
            <a:t>Instrumental in creating the ERS pension</a:t>
          </a:r>
        </a:p>
      </dsp:txBody>
      <dsp:txXfrm rot="-5400000">
        <a:off x="836517" y="41956"/>
        <a:ext cx="5985838" cy="711050"/>
      </dsp:txXfrm>
    </dsp:sp>
    <dsp:sp modelId="{9140B009-C819-4007-9E84-6762D0A36641}">
      <dsp:nvSpPr>
        <dsp:cNvPr id="0" name=""/>
        <dsp:cNvSpPr/>
      </dsp:nvSpPr>
      <dsp:spPr>
        <a:xfrm rot="5400000">
          <a:off x="-179253" y="1236259"/>
          <a:ext cx="1195024" cy="836517"/>
        </a:xfrm>
        <a:prstGeom prst="chevron">
          <a:avLst/>
        </a:prstGeom>
        <a:gradFill rotWithShape="0">
          <a:gsLst>
            <a:gs pos="0">
              <a:schemeClr val="accent1">
                <a:shade val="80000"/>
                <a:hueOff val="181866"/>
                <a:satOff val="-18964"/>
                <a:lumOff val="12740"/>
                <a:alphaOff val="0"/>
                <a:satMod val="103000"/>
                <a:lumMod val="102000"/>
                <a:tint val="94000"/>
              </a:schemeClr>
            </a:gs>
            <a:gs pos="50000">
              <a:schemeClr val="accent1">
                <a:shade val="80000"/>
                <a:hueOff val="181866"/>
                <a:satOff val="-18964"/>
                <a:lumOff val="12740"/>
                <a:alphaOff val="0"/>
                <a:satMod val="110000"/>
                <a:lumMod val="100000"/>
                <a:shade val="100000"/>
              </a:schemeClr>
            </a:gs>
            <a:gs pos="100000">
              <a:schemeClr val="accent1">
                <a:shade val="80000"/>
                <a:hueOff val="181866"/>
                <a:satOff val="-18964"/>
                <a:lumOff val="12740"/>
                <a:alphaOff val="0"/>
                <a:lumMod val="99000"/>
                <a:satMod val="120000"/>
                <a:shade val="78000"/>
              </a:schemeClr>
            </a:gs>
          </a:gsLst>
          <a:lin ang="5400000" scaled="0"/>
        </a:gradFill>
        <a:ln w="12700" cap="flat" cmpd="sng" algn="ctr">
          <a:solidFill>
            <a:schemeClr val="accent1">
              <a:shade val="80000"/>
              <a:hueOff val="181866"/>
              <a:satOff val="-18964"/>
              <a:lumOff val="1274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Advocacy Action Center</a:t>
          </a:r>
        </a:p>
      </dsp:txBody>
      <dsp:txXfrm rot="-5400000">
        <a:off x="1" y="1475265"/>
        <a:ext cx="836517" cy="358507"/>
      </dsp:txXfrm>
    </dsp:sp>
    <dsp:sp modelId="{D1DB7CBE-EC62-4C50-863F-5FBBB570618D}">
      <dsp:nvSpPr>
        <dsp:cNvPr id="0" name=""/>
        <dsp:cNvSpPr/>
      </dsp:nvSpPr>
      <dsp:spPr>
        <a:xfrm rot="5400000">
          <a:off x="3460082" y="-1566558"/>
          <a:ext cx="777174" cy="6024304"/>
        </a:xfrm>
        <a:prstGeom prst="round2SameRect">
          <a:avLst/>
        </a:prstGeom>
        <a:solidFill>
          <a:schemeClr val="lt1">
            <a:alpha val="90000"/>
            <a:hueOff val="0"/>
            <a:satOff val="0"/>
            <a:lumOff val="0"/>
            <a:alphaOff val="0"/>
          </a:schemeClr>
        </a:solidFill>
        <a:ln w="12700" cap="flat" cmpd="sng" algn="ctr">
          <a:solidFill>
            <a:schemeClr val="accent1">
              <a:shade val="80000"/>
              <a:hueOff val="181866"/>
              <a:satOff val="-18964"/>
              <a:lumOff val="1274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en-US" sz="1400" kern="1200" dirty="0">
              <a:latin typeface="+mn-lt"/>
              <a:ea typeface="Lato" panose="020F0502020204030203" pitchFamily="34" charset="0"/>
              <a:cs typeface="Lato" panose="020F0502020204030203" pitchFamily="34" charset="0"/>
              <a:sym typeface="Lato"/>
            </a:rPr>
            <a:t>Tools, resources and legislative updates </a:t>
          </a:r>
          <a:endParaRPr lang="en-US" sz="1400" kern="1200" dirty="0">
            <a:latin typeface="+mn-lt"/>
          </a:endParaRPr>
        </a:p>
      </dsp:txBody>
      <dsp:txXfrm rot="-5400000">
        <a:off x="836518" y="1094945"/>
        <a:ext cx="5986365" cy="701296"/>
      </dsp:txXfrm>
    </dsp:sp>
    <dsp:sp modelId="{278ABD48-6214-403F-9175-10F1729FF365}">
      <dsp:nvSpPr>
        <dsp:cNvPr id="0" name=""/>
        <dsp:cNvSpPr/>
      </dsp:nvSpPr>
      <dsp:spPr>
        <a:xfrm rot="5400000">
          <a:off x="-179253" y="2284168"/>
          <a:ext cx="1195024" cy="836517"/>
        </a:xfrm>
        <a:prstGeom prst="chevron">
          <a:avLst/>
        </a:prstGeom>
        <a:gradFill rotWithShape="0">
          <a:gsLst>
            <a:gs pos="0">
              <a:schemeClr val="accent1">
                <a:shade val="80000"/>
                <a:hueOff val="363732"/>
                <a:satOff val="-37928"/>
                <a:lumOff val="25481"/>
                <a:alphaOff val="0"/>
                <a:satMod val="103000"/>
                <a:lumMod val="102000"/>
                <a:tint val="94000"/>
              </a:schemeClr>
            </a:gs>
            <a:gs pos="50000">
              <a:schemeClr val="accent1">
                <a:shade val="80000"/>
                <a:hueOff val="363732"/>
                <a:satOff val="-37928"/>
                <a:lumOff val="25481"/>
                <a:alphaOff val="0"/>
                <a:satMod val="110000"/>
                <a:lumMod val="100000"/>
                <a:shade val="100000"/>
              </a:schemeClr>
            </a:gs>
            <a:gs pos="100000">
              <a:schemeClr val="accent1">
                <a:shade val="80000"/>
                <a:hueOff val="363732"/>
                <a:satOff val="-37928"/>
                <a:lumOff val="25481"/>
                <a:alphaOff val="0"/>
                <a:lumMod val="99000"/>
                <a:satMod val="120000"/>
                <a:shade val="78000"/>
              </a:schemeClr>
            </a:gs>
          </a:gsLst>
          <a:lin ang="5400000" scaled="0"/>
        </a:gradFill>
        <a:ln w="12700" cap="flat" cmpd="sng" algn="ctr">
          <a:solidFill>
            <a:schemeClr val="accent1">
              <a:shade val="80000"/>
              <a:hueOff val="363732"/>
              <a:satOff val="-37928"/>
              <a:lumOff val="2548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Exclusive Member Discounts</a:t>
          </a:r>
        </a:p>
      </dsp:txBody>
      <dsp:txXfrm rot="-5400000">
        <a:off x="1" y="2523174"/>
        <a:ext cx="836517" cy="358507"/>
      </dsp:txXfrm>
    </dsp:sp>
    <dsp:sp modelId="{F77FE59A-33C4-4660-A147-F86D6E7F33A1}">
      <dsp:nvSpPr>
        <dsp:cNvPr id="0" name=""/>
        <dsp:cNvSpPr/>
      </dsp:nvSpPr>
      <dsp:spPr>
        <a:xfrm rot="5400000">
          <a:off x="3460286" y="-518854"/>
          <a:ext cx="776766" cy="6024304"/>
        </a:xfrm>
        <a:prstGeom prst="round2SameRect">
          <a:avLst/>
        </a:prstGeom>
        <a:solidFill>
          <a:schemeClr val="lt1">
            <a:alpha val="90000"/>
            <a:hueOff val="0"/>
            <a:satOff val="0"/>
            <a:lumOff val="0"/>
            <a:alphaOff val="0"/>
          </a:schemeClr>
        </a:solidFill>
        <a:ln w="12700" cap="flat" cmpd="sng" algn="ctr">
          <a:solidFill>
            <a:schemeClr val="accent1">
              <a:shade val="80000"/>
              <a:hueOff val="363732"/>
              <a:satOff val="-37928"/>
              <a:lumOff val="2548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en-US" sz="1400" kern="1200" dirty="0"/>
            <a:t>Discounts and savings from daycare (10%), tech, travel, entertainment</a:t>
          </a:r>
        </a:p>
      </dsp:txBody>
      <dsp:txXfrm rot="-5400000">
        <a:off x="836518" y="2142833"/>
        <a:ext cx="5986385" cy="700928"/>
      </dsp:txXfrm>
    </dsp:sp>
    <dsp:sp modelId="{9983881A-E24C-4DDA-96AC-1C5977C28D28}">
      <dsp:nvSpPr>
        <dsp:cNvPr id="0" name=""/>
        <dsp:cNvSpPr/>
      </dsp:nvSpPr>
      <dsp:spPr>
        <a:xfrm rot="5400000">
          <a:off x="-179253" y="3332077"/>
          <a:ext cx="1195024" cy="836517"/>
        </a:xfrm>
        <a:prstGeom prst="chevron">
          <a:avLst/>
        </a:prstGeom>
        <a:gradFill rotWithShape="0">
          <a:gsLst>
            <a:gs pos="0">
              <a:schemeClr val="accent1">
                <a:shade val="80000"/>
                <a:hueOff val="545598"/>
                <a:satOff val="-56892"/>
                <a:lumOff val="38221"/>
                <a:alphaOff val="0"/>
                <a:satMod val="103000"/>
                <a:lumMod val="102000"/>
                <a:tint val="94000"/>
              </a:schemeClr>
            </a:gs>
            <a:gs pos="50000">
              <a:schemeClr val="accent1">
                <a:shade val="80000"/>
                <a:hueOff val="545598"/>
                <a:satOff val="-56892"/>
                <a:lumOff val="38221"/>
                <a:alphaOff val="0"/>
                <a:satMod val="110000"/>
                <a:lumMod val="100000"/>
                <a:shade val="100000"/>
              </a:schemeClr>
            </a:gs>
            <a:gs pos="100000">
              <a:schemeClr val="accent1">
                <a:shade val="80000"/>
                <a:hueOff val="545598"/>
                <a:satOff val="-56892"/>
                <a:lumOff val="38221"/>
                <a:alphaOff val="0"/>
                <a:lumMod val="99000"/>
                <a:satMod val="120000"/>
                <a:shade val="78000"/>
              </a:schemeClr>
            </a:gs>
          </a:gsLst>
          <a:lin ang="5400000" scaled="0"/>
        </a:gradFill>
        <a:ln w="12700" cap="flat" cmpd="sng" algn="ctr">
          <a:solidFill>
            <a:schemeClr val="accent1">
              <a:shade val="80000"/>
              <a:hueOff val="545598"/>
              <a:satOff val="-56892"/>
              <a:lumOff val="3822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Learning Hub</a:t>
          </a:r>
        </a:p>
      </dsp:txBody>
      <dsp:txXfrm rot="-5400000">
        <a:off x="1" y="3571083"/>
        <a:ext cx="836517" cy="358507"/>
      </dsp:txXfrm>
    </dsp:sp>
    <dsp:sp modelId="{A79DC19C-785B-4BBC-976D-C29B6959463C}">
      <dsp:nvSpPr>
        <dsp:cNvPr id="0" name=""/>
        <dsp:cNvSpPr/>
      </dsp:nvSpPr>
      <dsp:spPr>
        <a:xfrm rot="5400000">
          <a:off x="3460286" y="529054"/>
          <a:ext cx="776766" cy="6024304"/>
        </a:xfrm>
        <a:prstGeom prst="round2SameRect">
          <a:avLst/>
        </a:prstGeom>
        <a:solidFill>
          <a:schemeClr val="lt1">
            <a:alpha val="90000"/>
            <a:hueOff val="0"/>
            <a:satOff val="0"/>
            <a:lumOff val="0"/>
            <a:alphaOff val="0"/>
          </a:schemeClr>
        </a:solidFill>
        <a:ln w="12700" cap="flat" cmpd="sng" algn="ctr">
          <a:solidFill>
            <a:schemeClr val="accent1">
              <a:shade val="80000"/>
              <a:hueOff val="545598"/>
              <a:satOff val="-56892"/>
              <a:lumOff val="3822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en-US" sz="1400" kern="1200" dirty="0"/>
            <a:t>Skills and life courses like pre-retirement webinar</a:t>
          </a:r>
        </a:p>
      </dsp:txBody>
      <dsp:txXfrm rot="-5400000">
        <a:off x="836518" y="3190742"/>
        <a:ext cx="5986385" cy="70092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19C674-4C86-446E-900A-6A1A566725EE}" type="datetimeFigureOut">
              <a:rPr lang="en-US" smtClean="0"/>
              <a:t>12/11/2025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9A9160-C5F2-4DC2-9098-DDBC0322F9DC}" type="slidenum">
              <a:rPr lang="en-US" smtClean="0"/>
              <a:t>‹#›</a:t>
            </a:fld>
            <a:endParaRPr lang="en-US"/>
          </a:p>
        </p:txBody>
      </p:sp>
    </p:spTree>
    <p:extLst>
      <p:ext uri="{BB962C8B-B14F-4D97-AF65-F5344CB8AC3E}">
        <p14:creationId xmlns:p14="http://schemas.microsoft.com/office/powerpoint/2010/main" val="105235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hr.sao.texas.gov/Resources/StatutesInventory/" TargetMode="External"/><Relationship Id="rId3" Type="http://schemas.openxmlformats.org/officeDocument/2006/relationships/hyperlink" Target="https://hr.sao.texas.gov/Reports/Category/TotalCompensation/" TargetMode="External"/><Relationship Id="rId7" Type="http://schemas.openxmlformats.org/officeDocument/2006/relationships/hyperlink" Target="https://hr.sao.texas.gov/Reports/Category/FT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hr.sao.texas.gov/Reports/Category/Turnover/" TargetMode="External"/><Relationship Id="rId5" Type="http://schemas.openxmlformats.org/officeDocument/2006/relationships/hyperlink" Target="https://hr.sao.texas.gov/Reports/Category/CompensationAndClassification/" TargetMode="External"/><Relationship Id="rId4" Type="http://schemas.openxmlformats.org/officeDocument/2006/relationships/hyperlink" Target="https://hr.sao.texas.gov/Reports/Category/Compliance/" TargetMode="External"/><Relationship Id="rId9" Type="http://schemas.openxmlformats.org/officeDocument/2006/relationships/hyperlink" Target="https://hr.sao.texas.gov/WorkforceAnalysis/Summarie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arming yourself with knowledge about the Legislative process will help benefit your job and livelihood.</a:t>
            </a:r>
          </a:p>
        </p:txBody>
      </p:sp>
      <p:sp>
        <p:nvSpPr>
          <p:cNvPr id="4" name="Slide Number Placeholder 3"/>
          <p:cNvSpPr>
            <a:spLocks noGrp="1"/>
          </p:cNvSpPr>
          <p:nvPr>
            <p:ph type="sldNum" sz="quarter" idx="5"/>
          </p:nvPr>
        </p:nvSpPr>
        <p:spPr/>
        <p:txBody>
          <a:bodyPr/>
          <a:lstStyle/>
          <a:p>
            <a:fld id="{729A9160-C5F2-4DC2-9098-DDBC0322F9DC}" type="slidenum">
              <a:rPr lang="en-US" smtClean="0"/>
              <a:t>1</a:t>
            </a:fld>
            <a:endParaRPr lang="en-US"/>
          </a:p>
        </p:txBody>
      </p:sp>
    </p:spTree>
    <p:extLst>
      <p:ext uri="{BB962C8B-B14F-4D97-AF65-F5344CB8AC3E}">
        <p14:creationId xmlns:p14="http://schemas.microsoft.com/office/powerpoint/2010/main" val="258839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groups?</a:t>
            </a:r>
          </a:p>
          <a:p>
            <a:endParaRPr lang="en-US" dirty="0"/>
          </a:p>
          <a:p>
            <a:r>
              <a:rPr lang="en-US" dirty="0"/>
              <a:t>How do they help you?</a:t>
            </a:r>
          </a:p>
          <a:p>
            <a:endParaRPr lang="en-US" dirty="0"/>
          </a:p>
          <a:p>
            <a:r>
              <a:rPr lang="en-US" dirty="0"/>
              <a:t>Talk about the different groups.</a:t>
            </a:r>
          </a:p>
          <a:p>
            <a:endParaRPr lang="en-US" dirty="0"/>
          </a:p>
          <a:p>
            <a:r>
              <a:rPr lang="en-US" dirty="0"/>
              <a:t>Ask the question of testimonies? </a:t>
            </a:r>
          </a:p>
          <a:p>
            <a:endParaRPr lang="en-US" dirty="0"/>
          </a:p>
          <a:p>
            <a:r>
              <a:rPr lang="en-US" dirty="0"/>
              <a:t>Think Tank example is 2036 Group.</a:t>
            </a:r>
          </a:p>
        </p:txBody>
      </p:sp>
      <p:sp>
        <p:nvSpPr>
          <p:cNvPr id="4" name="Slide Number Placeholder 3"/>
          <p:cNvSpPr>
            <a:spLocks noGrp="1"/>
          </p:cNvSpPr>
          <p:nvPr>
            <p:ph type="sldNum" sz="quarter" idx="5"/>
          </p:nvPr>
        </p:nvSpPr>
        <p:spPr/>
        <p:txBody>
          <a:bodyPr/>
          <a:lstStyle/>
          <a:p>
            <a:fld id="{729A9160-C5F2-4DC2-9098-DDBC0322F9DC}" type="slidenum">
              <a:rPr lang="en-US" smtClean="0"/>
              <a:t>10</a:t>
            </a:fld>
            <a:endParaRPr lang="en-US"/>
          </a:p>
        </p:txBody>
      </p:sp>
    </p:spTree>
    <p:extLst>
      <p:ext uri="{BB962C8B-B14F-4D97-AF65-F5344CB8AC3E}">
        <p14:creationId xmlns:p14="http://schemas.microsoft.com/office/powerpoint/2010/main" val="2145956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TPEA’s letter to agency directors, how target pay raises work, comp time for TDCJ, remote work policy, etc.</a:t>
            </a:r>
          </a:p>
          <a:p>
            <a:endParaRPr lang="en-US" dirty="0"/>
          </a:p>
          <a:p>
            <a:r>
              <a:rPr lang="en-US" dirty="0"/>
              <a:t>Expand on the $10K raise request bill that we keep hearing about. How TPEA is realistic using the revenue available to the Legislature.</a:t>
            </a:r>
          </a:p>
          <a:p>
            <a:endParaRPr lang="en-US" dirty="0"/>
          </a:p>
          <a:p>
            <a:r>
              <a:rPr lang="en-US" dirty="0"/>
              <a:t>Come together for everyone for the raises</a:t>
            </a:r>
          </a:p>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11</a:t>
            </a:fld>
            <a:endParaRPr lang="en-US"/>
          </a:p>
        </p:txBody>
      </p:sp>
    </p:spTree>
    <p:extLst>
      <p:ext uri="{BB962C8B-B14F-4D97-AF65-F5344CB8AC3E}">
        <p14:creationId xmlns:p14="http://schemas.microsoft.com/office/powerpoint/2010/main" val="66434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514"/>
              </a:lnSpc>
            </a:pPr>
            <a:r>
              <a:rPr lang="en-US" sz="1800" b="1" dirty="0">
                <a:solidFill>
                  <a:srgbClr val="104060"/>
                </a:solidFill>
              </a:rPr>
              <a:t>With that being said, we’re going to end it with a little more information about TPEA and how TPEA can help you and your agency.</a:t>
            </a:r>
          </a:p>
          <a:p>
            <a:pPr>
              <a:lnSpc>
                <a:spcPts val="3514"/>
              </a:lnSpc>
            </a:pPr>
            <a:r>
              <a:rPr lang="en-US" sz="1800" b="1" dirty="0">
                <a:solidFill>
                  <a:srgbClr val="104060"/>
                </a:solidFill>
              </a:rPr>
              <a:t>Knowledge = Power</a:t>
            </a:r>
          </a:p>
          <a:p>
            <a:pPr>
              <a:lnSpc>
                <a:spcPts val="3514"/>
              </a:lnSpc>
            </a:pPr>
            <a:endParaRPr lang="en-US" sz="1800" b="1" dirty="0">
              <a:solidFill>
                <a:srgbClr val="104060"/>
              </a:solidFill>
            </a:endParaRPr>
          </a:p>
          <a:p>
            <a:pPr>
              <a:lnSpc>
                <a:spcPts val="3514"/>
              </a:lnSpc>
            </a:pPr>
            <a:r>
              <a:rPr lang="en-US" sz="1800" b="1" dirty="0">
                <a:solidFill>
                  <a:srgbClr val="104060"/>
                </a:solidFill>
              </a:rPr>
              <a:t>TPEA can help provide that knowledge! </a:t>
            </a:r>
          </a:p>
          <a:p>
            <a:pPr marL="349415" indent="-349415">
              <a:lnSpc>
                <a:spcPts val="3514"/>
              </a:lnSpc>
              <a:buFont typeface="Arial" panose="020B0604020202020204" pitchFamily="34" charset="0"/>
              <a:buChar char="•"/>
            </a:pPr>
            <a:r>
              <a:rPr lang="en-US" dirty="0">
                <a:solidFill>
                  <a:srgbClr val="104060"/>
                </a:solidFill>
              </a:rPr>
              <a:t>Leaders at state agencies have the opportunity to educate employees about the legislative process, and empower them to advocate for what they need. </a:t>
            </a:r>
          </a:p>
          <a:p>
            <a:pPr marL="349415" indent="-349415">
              <a:lnSpc>
                <a:spcPts val="3514"/>
              </a:lnSpc>
              <a:buFont typeface="Arial" panose="020B0604020202020204" pitchFamily="34" charset="0"/>
              <a:buChar char="•"/>
            </a:pPr>
            <a:r>
              <a:rPr lang="en-US" dirty="0">
                <a:solidFill>
                  <a:srgbClr val="104060"/>
                </a:solidFill>
              </a:rPr>
              <a:t>Being able to speak for yourself/your team in terms of LARs, exceptional item requests, and budget hearings adds weight to your request and demonstrates your knowledge.</a:t>
            </a:r>
          </a:p>
          <a:p>
            <a:pPr marL="349415" indent="-349415">
              <a:lnSpc>
                <a:spcPts val="3514"/>
              </a:lnSpc>
              <a:buFont typeface="Arial" panose="020B0604020202020204" pitchFamily="34" charset="0"/>
              <a:buChar char="•"/>
            </a:pPr>
            <a:r>
              <a:rPr lang="en-US" dirty="0">
                <a:solidFill>
                  <a:srgbClr val="104060"/>
                </a:solidFill>
              </a:rPr>
              <a:t>Advocacy: Before and during the session, everyone can reach out to their lawmakers to let their thoughts and needs be known. </a:t>
            </a:r>
          </a:p>
          <a:p>
            <a:pPr marL="349415" indent="-349415">
              <a:lnSpc>
                <a:spcPts val="3514"/>
              </a:lnSpc>
              <a:buFont typeface="Arial" panose="020B0604020202020204" pitchFamily="34" charset="0"/>
              <a:buChar char="•"/>
            </a:pPr>
            <a:endParaRPr lang="en-US" sz="1400" dirty="0">
              <a:solidFill>
                <a:srgbClr val="104060"/>
              </a:solidFill>
            </a:endParaRPr>
          </a:p>
          <a:p>
            <a:pPr marL="349415" indent="-349415">
              <a:lnSpc>
                <a:spcPts val="3514"/>
              </a:lnSpc>
              <a:buFont typeface="Arial" panose="020B0604020202020204" pitchFamily="34" charset="0"/>
              <a:buChar char="•"/>
            </a:pPr>
            <a:r>
              <a:rPr lang="en-US" sz="1400" dirty="0">
                <a:solidFill>
                  <a:srgbClr val="104060"/>
                </a:solidFill>
              </a:rPr>
              <a:t>Reminder to not use state time or equipment (its one of the reasons why TPEA asks for home emails for better communication)</a:t>
            </a:r>
          </a:p>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12</a:t>
            </a:fld>
            <a:endParaRPr lang="en-US"/>
          </a:p>
        </p:txBody>
      </p:sp>
    </p:spTree>
    <p:extLst>
      <p:ext uri="{BB962C8B-B14F-4D97-AF65-F5344CB8AC3E}">
        <p14:creationId xmlns:p14="http://schemas.microsoft.com/office/powerpoint/2010/main" val="387591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of TPEA’s work</a:t>
            </a:r>
          </a:p>
          <a:p>
            <a:r>
              <a:rPr lang="en-US" dirty="0"/>
              <a:t>Pension</a:t>
            </a:r>
          </a:p>
          <a:p>
            <a:r>
              <a:rPr lang="en-US" dirty="0"/>
              <a:t>Benefits</a:t>
            </a:r>
          </a:p>
          <a:p>
            <a:r>
              <a:rPr lang="en-US" dirty="0"/>
              <a:t>Pay/Salary</a:t>
            </a:r>
          </a:p>
          <a:p>
            <a:r>
              <a:rPr lang="en-US" dirty="0"/>
              <a:t>Remote work</a:t>
            </a:r>
          </a:p>
          <a:p>
            <a:r>
              <a:rPr lang="en-US" dirty="0"/>
              <a:t>Parental leave</a:t>
            </a:r>
          </a:p>
          <a:p>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13</a:t>
            </a:fld>
            <a:endParaRPr lang="en-US"/>
          </a:p>
        </p:txBody>
      </p:sp>
    </p:spTree>
    <p:extLst>
      <p:ext uri="{BB962C8B-B14F-4D97-AF65-F5344CB8AC3E}">
        <p14:creationId xmlns:p14="http://schemas.microsoft.com/office/powerpoint/2010/main" val="311296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Share the history of TPEA and notable successes</a:t>
            </a:r>
          </a:p>
          <a:p>
            <a:pPr defTabSz="931774">
              <a:defRPr/>
            </a:pPr>
            <a:endParaRPr lang="en-US" dirty="0"/>
          </a:p>
        </p:txBody>
      </p:sp>
      <p:sp>
        <p:nvSpPr>
          <p:cNvPr id="4" name="Slide Number Placeholder 3"/>
          <p:cNvSpPr>
            <a:spLocks noGrp="1"/>
          </p:cNvSpPr>
          <p:nvPr>
            <p:ph type="sldNum" sz="quarter" idx="5"/>
          </p:nvPr>
        </p:nvSpPr>
        <p:spPr/>
        <p:txBody>
          <a:bodyPr/>
          <a:lstStyle/>
          <a:p>
            <a:fld id="{729A9160-C5F2-4DC2-9098-DDBC0322F9DC}" type="slidenum">
              <a:rPr lang="en-US" smtClean="0"/>
              <a:t>14</a:t>
            </a:fld>
            <a:endParaRPr lang="en-US"/>
          </a:p>
        </p:txBody>
      </p:sp>
    </p:spTree>
    <p:extLst>
      <p:ext uri="{BB962C8B-B14F-4D97-AF65-F5344CB8AC3E}">
        <p14:creationId xmlns:p14="http://schemas.microsoft.com/office/powerpoint/2010/main" val="39545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spcBef>
                <a:spcPts val="0"/>
              </a:spcBef>
              <a:buFont typeface="Arial" panose="020B0604020202020204" pitchFamily="34" charset="0"/>
              <a:buChar char="•"/>
            </a:pPr>
            <a:r>
              <a:rPr lang="en-US" sz="1200" dirty="0">
                <a:solidFill>
                  <a:srgbClr val="000000"/>
                </a:solidFill>
                <a:latin typeface="Lato" panose="020F0502020204030203" pitchFamily="34" charset="0"/>
                <a:ea typeface="Lato" panose="020F0502020204030203" pitchFamily="34" charset="0"/>
                <a:cs typeface="Lato" panose="020F0502020204030203" pitchFamily="34" charset="0"/>
                <a:sym typeface="Lato"/>
              </a:rPr>
              <a:t>Talk about the 2 – 5% pay raises and how we got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E2DBB-4E4B-4488-A3CA-881E3BEF4A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4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48D907-446F-425B-BA0B-8048A3DB6ACC}" type="slidenum">
              <a:rPr lang="en-US" smtClean="0"/>
              <a:t>16</a:t>
            </a:fld>
            <a:endParaRPr lang="en-US"/>
          </a:p>
        </p:txBody>
      </p:sp>
    </p:spTree>
    <p:extLst>
      <p:ext uri="{BB962C8B-B14F-4D97-AF65-F5344CB8AC3E}">
        <p14:creationId xmlns:p14="http://schemas.microsoft.com/office/powerpoint/2010/main" val="421480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little intro of yourself and your background. Share your knowledge of working with the state, ERS, legislature, etc.</a:t>
            </a:r>
          </a:p>
        </p:txBody>
      </p:sp>
      <p:sp>
        <p:nvSpPr>
          <p:cNvPr id="4" name="Slide Number Placeholder 3"/>
          <p:cNvSpPr>
            <a:spLocks noGrp="1"/>
          </p:cNvSpPr>
          <p:nvPr>
            <p:ph type="sldNum" sz="quarter" idx="5"/>
          </p:nvPr>
        </p:nvSpPr>
        <p:spPr/>
        <p:txBody>
          <a:bodyPr/>
          <a:lstStyle/>
          <a:p>
            <a:fld id="{729A9160-C5F2-4DC2-9098-DDBC0322F9DC}" type="slidenum">
              <a:rPr lang="en-US" smtClean="0"/>
              <a:t>2</a:t>
            </a:fld>
            <a:endParaRPr lang="en-US"/>
          </a:p>
        </p:txBody>
      </p:sp>
    </p:spTree>
    <p:extLst>
      <p:ext uri="{BB962C8B-B14F-4D97-AF65-F5344CB8AC3E}">
        <p14:creationId xmlns:p14="http://schemas.microsoft.com/office/powerpoint/2010/main" val="304401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 question. Ask about their knowledge about the Legislative process.</a:t>
            </a:r>
          </a:p>
          <a:p>
            <a:endParaRPr lang="en-US" dirty="0"/>
          </a:p>
          <a:p>
            <a:endParaRPr lang="en-US" dirty="0"/>
          </a:p>
          <a:p>
            <a:r>
              <a:rPr lang="en-US" dirty="0"/>
              <a:t>If you don’t already know the basic rules of the game, learn them, whether from the LBB, Texas Legislative Council website or Google. </a:t>
            </a:r>
          </a:p>
          <a:p>
            <a:r>
              <a:rPr lang="en-US" dirty="0"/>
              <a:t>Talk about the importance of knowing some of the basic information about the Legislative process and how it can benefit them. </a:t>
            </a:r>
          </a:p>
        </p:txBody>
      </p:sp>
      <p:sp>
        <p:nvSpPr>
          <p:cNvPr id="4" name="Slide Number Placeholder 3"/>
          <p:cNvSpPr>
            <a:spLocks noGrp="1"/>
          </p:cNvSpPr>
          <p:nvPr>
            <p:ph type="sldNum" sz="quarter" idx="5"/>
          </p:nvPr>
        </p:nvSpPr>
        <p:spPr/>
        <p:txBody>
          <a:bodyPr/>
          <a:lstStyle/>
          <a:p>
            <a:fld id="{729A9160-C5F2-4DC2-9098-DDBC0322F9DC}" type="slidenum">
              <a:rPr lang="en-US" smtClean="0"/>
              <a:t>3</a:t>
            </a:fld>
            <a:endParaRPr lang="en-US"/>
          </a:p>
        </p:txBody>
      </p:sp>
    </p:spTree>
    <p:extLst>
      <p:ext uri="{BB962C8B-B14F-4D97-AF65-F5344CB8AC3E}">
        <p14:creationId xmlns:p14="http://schemas.microsoft.com/office/powerpoint/2010/main" val="282045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some interesting facts about how this works, the number of bills that are introduced every year, the approximate percentage that usually passes, etc.</a:t>
            </a:r>
          </a:p>
          <a:p>
            <a:r>
              <a:rPr lang="en-US" dirty="0"/>
              <a:t>9000 bills, 1155 passed, all the amendments to bills including pass bills. </a:t>
            </a:r>
          </a:p>
          <a:p>
            <a:endParaRPr lang="en-US" dirty="0"/>
          </a:p>
          <a:p>
            <a:r>
              <a:rPr lang="en-US" dirty="0"/>
              <a:t>Ask how many are involved in preparations of their agency’s LAR.</a:t>
            </a:r>
          </a:p>
        </p:txBody>
      </p:sp>
      <p:sp>
        <p:nvSpPr>
          <p:cNvPr id="4" name="Slide Number Placeholder 3"/>
          <p:cNvSpPr>
            <a:spLocks noGrp="1"/>
          </p:cNvSpPr>
          <p:nvPr>
            <p:ph type="sldNum" sz="quarter" idx="5"/>
          </p:nvPr>
        </p:nvSpPr>
        <p:spPr/>
        <p:txBody>
          <a:bodyPr/>
          <a:lstStyle/>
          <a:p>
            <a:fld id="{729A9160-C5F2-4DC2-9098-DDBC0322F9DC}" type="slidenum">
              <a:rPr lang="en-US" smtClean="0"/>
              <a:t>4</a:t>
            </a:fld>
            <a:endParaRPr lang="en-US"/>
          </a:p>
        </p:txBody>
      </p:sp>
    </p:spTree>
    <p:extLst>
      <p:ext uri="{BB962C8B-B14F-4D97-AF65-F5344CB8AC3E}">
        <p14:creationId xmlns:p14="http://schemas.microsoft.com/office/powerpoint/2010/main" val="964259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7735-28BB-348E-55BF-0E1518A5F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1FB75-650C-1A42-A788-FA54B71C7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4500D-845B-0D1D-50AC-9B291D933971}"/>
              </a:ext>
            </a:extLst>
          </p:cNvPr>
          <p:cNvSpPr>
            <a:spLocks noGrp="1"/>
          </p:cNvSpPr>
          <p:nvPr>
            <p:ph type="body" idx="1"/>
          </p:nvPr>
        </p:nvSpPr>
        <p:spPr/>
        <p:txBody>
          <a:bodyPr/>
          <a:lstStyle/>
          <a:p>
            <a:r>
              <a:rPr lang="en-US" dirty="0"/>
              <a:t>Talk about why the committee members are important. How the committees are made and how they interreact.</a:t>
            </a:r>
          </a:p>
          <a:p>
            <a:endParaRPr lang="en-US" dirty="0"/>
          </a:p>
          <a:p>
            <a:r>
              <a:rPr lang="en-US" dirty="0"/>
              <a:t>Mention who the chairs are and why the committee members are important…for your budget.</a:t>
            </a:r>
          </a:p>
        </p:txBody>
      </p:sp>
      <p:sp>
        <p:nvSpPr>
          <p:cNvPr id="4" name="Slide Number Placeholder 3">
            <a:extLst>
              <a:ext uri="{FF2B5EF4-FFF2-40B4-BE49-F238E27FC236}">
                <a16:creationId xmlns:a16="http://schemas.microsoft.com/office/drawing/2014/main" id="{5FD0A397-1BC4-4E28-BC03-265CB3DB2BFC}"/>
              </a:ext>
            </a:extLst>
          </p:cNvPr>
          <p:cNvSpPr>
            <a:spLocks noGrp="1"/>
          </p:cNvSpPr>
          <p:nvPr>
            <p:ph type="sldNum" sz="quarter" idx="5"/>
          </p:nvPr>
        </p:nvSpPr>
        <p:spPr/>
        <p:txBody>
          <a:bodyPr/>
          <a:lstStyle/>
          <a:p>
            <a:fld id="{729A9160-C5F2-4DC2-9098-DDBC0322F9DC}" type="slidenum">
              <a:rPr lang="en-US" smtClean="0"/>
              <a:t>5</a:t>
            </a:fld>
            <a:endParaRPr lang="en-US"/>
          </a:p>
        </p:txBody>
      </p:sp>
    </p:spTree>
    <p:extLst>
      <p:ext uri="{BB962C8B-B14F-4D97-AF65-F5344CB8AC3E}">
        <p14:creationId xmlns:p14="http://schemas.microsoft.com/office/powerpoint/2010/main" val="127963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B6D79-CF12-8561-4094-C1C19CC18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FB935-9DB2-17BB-B42D-115703305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4DC45-CEEC-C7ED-AF2E-4C9AC6FB0309}"/>
              </a:ext>
            </a:extLst>
          </p:cNvPr>
          <p:cNvSpPr>
            <a:spLocks noGrp="1"/>
          </p:cNvSpPr>
          <p:nvPr>
            <p:ph type="body" idx="1"/>
          </p:nvPr>
        </p:nvSpPr>
        <p:spPr/>
        <p:txBody>
          <a:bodyPr/>
          <a:lstStyle/>
          <a:p>
            <a:r>
              <a:rPr lang="en-US" dirty="0"/>
              <a:t>Ask another question?</a:t>
            </a:r>
          </a:p>
          <a:p>
            <a:endParaRPr lang="en-US" dirty="0"/>
          </a:p>
          <a:p>
            <a:pPr marL="0" indent="0">
              <a:buFont typeface="Arial" panose="020B0604020202020204" pitchFamily="34" charset="0"/>
              <a:buNone/>
            </a:pPr>
            <a:r>
              <a:rPr lang="en-US" dirty="0"/>
              <a:t>Where do you find some of the data within agencies?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What to look for within the reports</a:t>
            </a:r>
          </a:p>
          <a:p>
            <a:pPr marL="174708" indent="-174708">
              <a:buFont typeface="Arial" panose="020B0604020202020204" pitchFamily="34" charset="0"/>
              <a:buChar char="•"/>
            </a:pPr>
            <a:r>
              <a:rPr lang="en-US" dirty="0"/>
              <a:t>How to show the statistics for ex: pay raises.</a:t>
            </a:r>
          </a:p>
          <a:p>
            <a:pPr marL="0" indent="0">
              <a:buFont typeface="Arial" panose="020B0604020202020204" pitchFamily="34" charset="0"/>
              <a:buNone/>
            </a:pPr>
            <a:endParaRPr lang="en-US" dirty="0"/>
          </a:p>
          <a:p>
            <a:pPr algn="l">
              <a:spcAft>
                <a:spcPts val="750"/>
              </a:spcAft>
            </a:pPr>
            <a:r>
              <a:rPr lang="en-US" b="0" i="0" dirty="0">
                <a:solidFill>
                  <a:srgbClr val="555555"/>
                </a:solidFill>
                <a:effectLst/>
                <a:latin typeface="Calibri" panose="020F0502020204030204" pitchFamily="34" charset="0"/>
              </a:rPr>
              <a:t>The State Classification Team produces several reports and guides on various compensation, classification, and workforce issues. Reports include:</a:t>
            </a:r>
          </a:p>
          <a:p>
            <a:pPr algn="l">
              <a:spcAft>
                <a:spcPts val="750"/>
              </a:spcAft>
            </a:pPr>
            <a:endParaRPr lang="en-US" b="0" i="0"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3"/>
              </a:rPr>
              <a:t>Benefits as a Percent of Total Compensation</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sng" dirty="0">
                <a:solidFill>
                  <a:srgbClr val="286090"/>
                </a:solidFill>
                <a:effectLst/>
                <a:latin typeface="Calibri" panose="020F0502020204030204" pitchFamily="34" charset="0"/>
                <a:hlinkClick r:id="rId4"/>
              </a:rPr>
              <a:t>Classification Compliance Reviews and Audits</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5"/>
              </a:rPr>
              <a:t>Compensation and Classification</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6"/>
              </a:rPr>
              <a:t>Employee Turnover</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7"/>
              </a:rPr>
              <a:t>Full-Time Equivalent (FTE) Employees</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8"/>
              </a:rPr>
              <a:t>Human Resources Management Statutes Inventory</a:t>
            </a:r>
            <a:endParaRPr lang="en-US" b="1" i="0" u="sng" dirty="0">
              <a:solidFill>
                <a:srgbClr val="555555"/>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hlinkClick r:id="rId9"/>
              </a:rPr>
              <a:t>Legislative Workforce Summaries</a:t>
            </a: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rPr>
              <a:t>Comptroller of Public Accounts- Fiscal Notes</a:t>
            </a:r>
          </a:p>
          <a:p>
            <a:pPr algn="l">
              <a:spcAft>
                <a:spcPts val="750"/>
              </a:spcAft>
              <a:buFont typeface="Arial" panose="020B0604020202020204" pitchFamily="34" charset="0"/>
              <a:buChar char="•"/>
            </a:pP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rPr>
              <a:t>LBB- Fiscal Size Up</a:t>
            </a:r>
          </a:p>
          <a:p>
            <a:pPr algn="l">
              <a:spcAft>
                <a:spcPts val="750"/>
              </a:spcAft>
              <a:buFont typeface="Arial" panose="020B0604020202020204" pitchFamily="34" charset="0"/>
              <a:buChar char="•"/>
            </a:pPr>
            <a:r>
              <a:rPr lang="en-US" b="1" i="0" u="none" strike="noStrike" dirty="0">
                <a:solidFill>
                  <a:srgbClr val="286090"/>
                </a:solidFill>
                <a:effectLst/>
                <a:latin typeface="Calibri" panose="020F0502020204030204" pitchFamily="34" charset="0"/>
              </a:rPr>
              <a:t>Policy area reports</a:t>
            </a:r>
          </a:p>
          <a:p>
            <a:pPr algn="l">
              <a:spcAft>
                <a:spcPts val="750"/>
              </a:spcAft>
              <a:buFont typeface="Arial" panose="020B0604020202020204" pitchFamily="34" charset="0"/>
              <a:buChar char="•"/>
            </a:pPr>
            <a:endParaRPr lang="en-US" b="1" i="0" u="none" strike="noStrike" dirty="0">
              <a:solidFill>
                <a:srgbClr val="286090"/>
              </a:solidFill>
              <a:effectLst/>
              <a:latin typeface="Calibri" panose="020F0502020204030204" pitchFamily="34" charset="0"/>
            </a:endParaRPr>
          </a:p>
          <a:p>
            <a:pPr algn="l">
              <a:spcAft>
                <a:spcPts val="750"/>
              </a:spcAft>
              <a:buFont typeface="Arial" panose="020B0604020202020204" pitchFamily="34" charset="0"/>
              <a:buChar char="•"/>
            </a:pPr>
            <a:endParaRPr lang="en-US" b="1" i="0" u="sng" dirty="0">
              <a:solidFill>
                <a:srgbClr val="555555"/>
              </a:solidFill>
              <a:effectLst/>
              <a:latin typeface="Calibri" panose="020F0502020204030204" pitchFamily="34" charset="0"/>
            </a:endParaRP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5579400-2282-FAE1-D8A7-FDE33E3B539B}"/>
              </a:ext>
            </a:extLst>
          </p:cNvPr>
          <p:cNvSpPr>
            <a:spLocks noGrp="1"/>
          </p:cNvSpPr>
          <p:nvPr>
            <p:ph type="sldNum" sz="quarter" idx="5"/>
          </p:nvPr>
        </p:nvSpPr>
        <p:spPr/>
        <p:txBody>
          <a:bodyPr/>
          <a:lstStyle/>
          <a:p>
            <a:fld id="{729A9160-C5F2-4DC2-9098-DDBC0322F9DC}" type="slidenum">
              <a:rPr lang="en-US" smtClean="0"/>
              <a:t>6</a:t>
            </a:fld>
            <a:endParaRPr lang="en-US"/>
          </a:p>
        </p:txBody>
      </p:sp>
    </p:spTree>
    <p:extLst>
      <p:ext uri="{BB962C8B-B14F-4D97-AF65-F5344CB8AC3E}">
        <p14:creationId xmlns:p14="http://schemas.microsoft.com/office/powerpoint/2010/main" val="130649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you know the basic rules and process, sometimes things happen. Share the example of the two LAR instructions last year. </a:t>
            </a:r>
          </a:p>
          <a:p>
            <a:endParaRPr lang="en-US" dirty="0"/>
          </a:p>
          <a:p>
            <a:r>
              <a:rPr lang="en-US" dirty="0"/>
              <a:t>Ideas, suggestions and specific proposals for bills may come from several sources.</a:t>
            </a:r>
          </a:p>
          <a:p>
            <a:endParaRPr lang="en-US" dirty="0"/>
          </a:p>
          <a:p>
            <a:r>
              <a:rPr lang="en-US" dirty="0"/>
              <a:t>There are other resources available, but you do need to know your rights as a state employee.</a:t>
            </a:r>
          </a:p>
        </p:txBody>
      </p:sp>
      <p:sp>
        <p:nvSpPr>
          <p:cNvPr id="4" name="Slide Number Placeholder 3"/>
          <p:cNvSpPr>
            <a:spLocks noGrp="1"/>
          </p:cNvSpPr>
          <p:nvPr>
            <p:ph type="sldNum" sz="quarter" idx="5"/>
          </p:nvPr>
        </p:nvSpPr>
        <p:spPr/>
        <p:txBody>
          <a:bodyPr/>
          <a:lstStyle/>
          <a:p>
            <a:fld id="{729A9160-C5F2-4DC2-9098-DDBC0322F9DC}" type="slidenum">
              <a:rPr lang="en-US" smtClean="0"/>
              <a:t>7</a:t>
            </a:fld>
            <a:endParaRPr lang="en-US"/>
          </a:p>
        </p:txBody>
      </p:sp>
    </p:spTree>
    <p:extLst>
      <p:ext uri="{BB962C8B-B14F-4D97-AF65-F5344CB8AC3E}">
        <p14:creationId xmlns:p14="http://schemas.microsoft.com/office/powerpoint/2010/main" val="405723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1030-0061-1784-D488-F79CDA9B5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796F7-6DC2-5BD4-411B-8F6F6C480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C6274-52B4-4F49-4E8B-FC92A11B544D}"/>
              </a:ext>
            </a:extLst>
          </p:cNvPr>
          <p:cNvSpPr>
            <a:spLocks noGrp="1"/>
          </p:cNvSpPr>
          <p:nvPr>
            <p:ph type="body" idx="1"/>
          </p:nvPr>
        </p:nvSpPr>
        <p:spPr/>
        <p:txBody>
          <a:bodyPr/>
          <a:lstStyle/>
          <a:p>
            <a:r>
              <a:rPr lang="en-US" dirty="0"/>
              <a:t>know your rights as a state employee. Here is an example of HHS.</a:t>
            </a:r>
          </a:p>
        </p:txBody>
      </p:sp>
      <p:sp>
        <p:nvSpPr>
          <p:cNvPr id="4" name="Slide Number Placeholder 3">
            <a:extLst>
              <a:ext uri="{FF2B5EF4-FFF2-40B4-BE49-F238E27FC236}">
                <a16:creationId xmlns:a16="http://schemas.microsoft.com/office/drawing/2014/main" id="{975E7808-7CEE-0B98-76D1-D33A9E87C0E9}"/>
              </a:ext>
            </a:extLst>
          </p:cNvPr>
          <p:cNvSpPr>
            <a:spLocks noGrp="1"/>
          </p:cNvSpPr>
          <p:nvPr>
            <p:ph type="sldNum" sz="quarter" idx="5"/>
          </p:nvPr>
        </p:nvSpPr>
        <p:spPr/>
        <p:txBody>
          <a:bodyPr/>
          <a:lstStyle/>
          <a:p>
            <a:fld id="{729A9160-C5F2-4DC2-9098-DDBC0322F9DC}" type="slidenum">
              <a:rPr lang="en-US" smtClean="0"/>
              <a:t>8</a:t>
            </a:fld>
            <a:endParaRPr lang="en-US"/>
          </a:p>
        </p:txBody>
      </p:sp>
    </p:spTree>
    <p:extLst>
      <p:ext uri="{BB962C8B-B14F-4D97-AF65-F5344CB8AC3E}">
        <p14:creationId xmlns:p14="http://schemas.microsoft.com/office/powerpoint/2010/main" val="12492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3A6D0-6AF8-9E29-5AE8-189D9236F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E439A-B592-A3B2-744B-B0241E1F1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0BC86-CD1A-2000-E458-B02ED529C22E}"/>
              </a:ext>
            </a:extLst>
          </p:cNvPr>
          <p:cNvSpPr>
            <a:spLocks noGrp="1"/>
          </p:cNvSpPr>
          <p:nvPr>
            <p:ph type="body" idx="1"/>
          </p:nvPr>
        </p:nvSpPr>
        <p:spPr/>
        <p:txBody>
          <a:bodyPr/>
          <a:lstStyle/>
          <a:p>
            <a:r>
              <a:rPr lang="en-US" dirty="0"/>
              <a:t>Here is an example of TDCJ guidelines. Talk about how active TDCJ is…and their successes</a:t>
            </a:r>
          </a:p>
        </p:txBody>
      </p:sp>
      <p:sp>
        <p:nvSpPr>
          <p:cNvPr id="4" name="Slide Number Placeholder 3">
            <a:extLst>
              <a:ext uri="{FF2B5EF4-FFF2-40B4-BE49-F238E27FC236}">
                <a16:creationId xmlns:a16="http://schemas.microsoft.com/office/drawing/2014/main" id="{CCC2788C-E0B9-16FF-57A1-5640BF4D1D41}"/>
              </a:ext>
            </a:extLst>
          </p:cNvPr>
          <p:cNvSpPr>
            <a:spLocks noGrp="1"/>
          </p:cNvSpPr>
          <p:nvPr>
            <p:ph type="sldNum" sz="quarter" idx="5"/>
          </p:nvPr>
        </p:nvSpPr>
        <p:spPr/>
        <p:txBody>
          <a:bodyPr/>
          <a:lstStyle/>
          <a:p>
            <a:fld id="{729A9160-C5F2-4DC2-9098-DDBC0322F9DC}" type="slidenum">
              <a:rPr lang="en-US" smtClean="0"/>
              <a:t>9</a:t>
            </a:fld>
            <a:endParaRPr lang="en-US"/>
          </a:p>
        </p:txBody>
      </p:sp>
    </p:spTree>
    <p:extLst>
      <p:ext uri="{BB962C8B-B14F-4D97-AF65-F5344CB8AC3E}">
        <p14:creationId xmlns:p14="http://schemas.microsoft.com/office/powerpoint/2010/main" val="1457565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5" name="Group 6">
            <a:extLst>
              <a:ext uri="{FF2B5EF4-FFF2-40B4-BE49-F238E27FC236}">
                <a16:creationId xmlns:a16="http://schemas.microsoft.com/office/drawing/2014/main" id="{FCD064FD-3D89-D948-5594-B2804E863302}"/>
              </a:ext>
            </a:extLst>
          </p:cNvPr>
          <p:cNvGrpSpPr/>
          <p:nvPr userDrawn="1"/>
        </p:nvGrpSpPr>
        <p:grpSpPr>
          <a:xfrm rot="-1802058">
            <a:off x="12510806" y="2314376"/>
            <a:ext cx="1040062" cy="7011597"/>
            <a:chOff x="0" y="0"/>
            <a:chExt cx="273926" cy="1846676"/>
          </a:xfrm>
        </p:grpSpPr>
        <p:sp>
          <p:nvSpPr>
            <p:cNvPr id="26" name="Freeform 7">
              <a:extLst>
                <a:ext uri="{FF2B5EF4-FFF2-40B4-BE49-F238E27FC236}">
                  <a16:creationId xmlns:a16="http://schemas.microsoft.com/office/drawing/2014/main" id="{7F045E59-11AC-0021-1921-41CD0394C413}"/>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27" name="TextBox 8">
              <a:extLst>
                <a:ext uri="{FF2B5EF4-FFF2-40B4-BE49-F238E27FC236}">
                  <a16:creationId xmlns:a16="http://schemas.microsoft.com/office/drawing/2014/main" id="{07C741E5-80AF-FDB1-3735-4FF6BDE1F44E}"/>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2" name="Title 1">
            <a:extLst>
              <a:ext uri="{FF2B5EF4-FFF2-40B4-BE49-F238E27FC236}">
                <a16:creationId xmlns:a16="http://schemas.microsoft.com/office/drawing/2014/main" id="{6BE2AAF3-2C18-84FF-FDE0-98177F5EA185}"/>
              </a:ext>
            </a:extLst>
          </p:cNvPr>
          <p:cNvSpPr>
            <a:spLocks noGrp="1"/>
          </p:cNvSpPr>
          <p:nvPr>
            <p:ph type="ctrTitle"/>
          </p:nvPr>
        </p:nvSpPr>
        <p:spPr>
          <a:xfrm>
            <a:off x="1524000" y="1122363"/>
            <a:ext cx="683895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51BA67A-F1B6-0286-CA97-76E92090B5D3}"/>
              </a:ext>
            </a:extLst>
          </p:cNvPr>
          <p:cNvSpPr>
            <a:spLocks noGrp="1"/>
          </p:cNvSpPr>
          <p:nvPr>
            <p:ph type="subTitle" idx="1"/>
          </p:nvPr>
        </p:nvSpPr>
        <p:spPr>
          <a:xfrm>
            <a:off x="1524000" y="3602038"/>
            <a:ext cx="68389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EB32D9-3FF4-4771-8CEA-F9369AA5AD0E}"/>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5" name="Footer Placeholder 4">
            <a:extLst>
              <a:ext uri="{FF2B5EF4-FFF2-40B4-BE49-F238E27FC236}">
                <a16:creationId xmlns:a16="http://schemas.microsoft.com/office/drawing/2014/main" id="{088E1DB4-9B1F-5CEA-5216-5C278FCCBA5E}"/>
              </a:ext>
            </a:extLst>
          </p:cNvPr>
          <p:cNvSpPr>
            <a:spLocks noGrp="1"/>
          </p:cNvSpPr>
          <p:nvPr>
            <p:ph type="ftr" sz="quarter" idx="11"/>
          </p:nvPr>
        </p:nvSpPr>
        <p:spPr/>
        <p:txBody>
          <a:bodyPr/>
          <a:lstStyle/>
          <a:p>
            <a:endParaRPr lang="en-US"/>
          </a:p>
        </p:txBody>
      </p:sp>
      <p:sp>
        <p:nvSpPr>
          <p:cNvPr id="21" name="Freeform 10">
            <a:extLst>
              <a:ext uri="{FF2B5EF4-FFF2-40B4-BE49-F238E27FC236}">
                <a16:creationId xmlns:a16="http://schemas.microsoft.com/office/drawing/2014/main" id="{0F143517-07B6-8BA7-A4C6-817CB2CE3315}"/>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2" name="Group 12">
            <a:extLst>
              <a:ext uri="{FF2B5EF4-FFF2-40B4-BE49-F238E27FC236}">
                <a16:creationId xmlns:a16="http://schemas.microsoft.com/office/drawing/2014/main" id="{FDE45E9B-5421-89DE-667A-4F2FF4A7396D}"/>
              </a:ext>
            </a:extLst>
          </p:cNvPr>
          <p:cNvGrpSpPr/>
          <p:nvPr userDrawn="1"/>
        </p:nvGrpSpPr>
        <p:grpSpPr>
          <a:xfrm rot="-1802058">
            <a:off x="11615104" y="-4665295"/>
            <a:ext cx="1933788" cy="13805645"/>
            <a:chOff x="0" y="0"/>
            <a:chExt cx="592067" cy="3636055"/>
          </a:xfrm>
        </p:grpSpPr>
        <p:sp>
          <p:nvSpPr>
            <p:cNvPr id="23" name="Freeform 13">
              <a:extLst>
                <a:ext uri="{FF2B5EF4-FFF2-40B4-BE49-F238E27FC236}">
                  <a16:creationId xmlns:a16="http://schemas.microsoft.com/office/drawing/2014/main" id="{C2384DD5-C5DE-5FD2-4ED1-F20A773D27F3}"/>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4" name="TextBox 14">
              <a:extLst>
                <a:ext uri="{FF2B5EF4-FFF2-40B4-BE49-F238E27FC236}">
                  <a16:creationId xmlns:a16="http://schemas.microsoft.com/office/drawing/2014/main" id="{A4447287-C75E-829F-432D-EA77D4E10C9B}"/>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15">
            <a:extLst>
              <a:ext uri="{FF2B5EF4-FFF2-40B4-BE49-F238E27FC236}">
                <a16:creationId xmlns:a16="http://schemas.microsoft.com/office/drawing/2014/main" id="{CCADF363-4E82-1507-BE04-303F95050D1C}"/>
              </a:ext>
            </a:extLst>
          </p:cNvPr>
          <p:cNvSpPr/>
          <p:nvPr userDrawn="1"/>
        </p:nvSpPr>
        <p:spPr>
          <a:xfrm>
            <a:off x="10689373" y="5413758"/>
            <a:ext cx="1079134" cy="1079134"/>
          </a:xfrm>
          <a:custGeom>
            <a:avLst/>
            <a:gdLst/>
            <a:ahLst/>
            <a:cxnLst/>
            <a:rect l="l" t="t" r="r" b="b"/>
            <a:pathLst>
              <a:path w="1896215" h="1896215">
                <a:moveTo>
                  <a:pt x="0" y="0"/>
                </a:moveTo>
                <a:lnTo>
                  <a:pt x="1896215" y="0"/>
                </a:lnTo>
                <a:lnTo>
                  <a:pt x="1896215" y="1896215"/>
                </a:lnTo>
                <a:lnTo>
                  <a:pt x="0" y="1896215"/>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6294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AE69-7D0C-EF0D-ECC5-6D518627990D}"/>
              </a:ext>
            </a:extLst>
          </p:cNvPr>
          <p:cNvSpPr>
            <a:spLocks noGrp="1"/>
          </p:cNvSpPr>
          <p:nvPr>
            <p:ph type="title"/>
          </p:nvPr>
        </p:nvSpPr>
        <p:spPr>
          <a:xfrm>
            <a:off x="838200" y="365125"/>
            <a:ext cx="9563100" cy="1460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4FE6213-FEE9-62F7-8653-9B4EA73C9020}"/>
              </a:ext>
            </a:extLst>
          </p:cNvPr>
          <p:cNvSpPr>
            <a:spLocks noGrp="1"/>
          </p:cNvSpPr>
          <p:nvPr>
            <p:ph idx="1"/>
          </p:nvPr>
        </p:nvSpPr>
        <p:spPr>
          <a:xfrm>
            <a:off x="838200" y="1825625"/>
            <a:ext cx="99631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D5EB5-E548-AF2A-76FD-26C01EE4633D}"/>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5" name="Footer Placeholder 4">
            <a:extLst>
              <a:ext uri="{FF2B5EF4-FFF2-40B4-BE49-F238E27FC236}">
                <a16:creationId xmlns:a16="http://schemas.microsoft.com/office/drawing/2014/main" id="{3129E82E-F9B2-B69F-C992-765FD8D02A16}"/>
              </a:ext>
            </a:extLst>
          </p:cNvPr>
          <p:cNvSpPr>
            <a:spLocks noGrp="1"/>
          </p:cNvSpPr>
          <p:nvPr>
            <p:ph type="ftr" sz="quarter" idx="11"/>
          </p:nvPr>
        </p:nvSpPr>
        <p:spPr/>
        <p:txBody>
          <a:bodyPr/>
          <a:lstStyle/>
          <a:p>
            <a:endParaRPr lang="en-US"/>
          </a:p>
        </p:txBody>
      </p:sp>
      <p:sp>
        <p:nvSpPr>
          <p:cNvPr id="10" name="Freeform 10">
            <a:extLst>
              <a:ext uri="{FF2B5EF4-FFF2-40B4-BE49-F238E27FC236}">
                <a16:creationId xmlns:a16="http://schemas.microsoft.com/office/drawing/2014/main" id="{DB5043DE-3D9A-24FE-B974-6855B662D1EE}"/>
              </a:ext>
            </a:extLst>
          </p:cNvPr>
          <p:cNvSpPr/>
          <p:nvPr userDrawn="1"/>
        </p:nvSpPr>
        <p:spPr>
          <a:xfrm rot="19286814">
            <a:off x="11412346" y="-4857683"/>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8479CC9A-12E3-BD96-278F-227966DF0BA2}"/>
              </a:ext>
            </a:extLst>
          </p:cNvPr>
          <p:cNvGrpSpPr/>
          <p:nvPr userDrawn="1"/>
        </p:nvGrpSpPr>
        <p:grpSpPr>
          <a:xfrm rot="17788739">
            <a:off x="12203159" y="-5918949"/>
            <a:ext cx="1933788" cy="13805645"/>
            <a:chOff x="0" y="0"/>
            <a:chExt cx="592067" cy="3636055"/>
          </a:xfrm>
        </p:grpSpPr>
        <p:sp>
          <p:nvSpPr>
            <p:cNvPr id="12" name="Freeform 13">
              <a:extLst>
                <a:ext uri="{FF2B5EF4-FFF2-40B4-BE49-F238E27FC236}">
                  <a16:creationId xmlns:a16="http://schemas.microsoft.com/office/drawing/2014/main" id="{DB093CA4-307D-7358-6580-0AA1B10CE57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5960514-E2A3-3884-3BDE-9859560CB2A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BAC641FE-888B-7B03-82F0-DD25400A580C}"/>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94107EEC-EE39-D934-6E63-FE0B1534CE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399460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2FFE-809E-95FB-7447-778A5D150700}"/>
              </a:ext>
            </a:extLst>
          </p:cNvPr>
          <p:cNvSpPr>
            <a:spLocks noGrp="1"/>
          </p:cNvSpPr>
          <p:nvPr>
            <p:ph type="title"/>
          </p:nvPr>
        </p:nvSpPr>
        <p:spPr>
          <a:xfrm>
            <a:off x="777476" y="1277175"/>
            <a:ext cx="9052324"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1C837-FD7A-68AC-766D-E6DE367BC19E}"/>
              </a:ext>
            </a:extLst>
          </p:cNvPr>
          <p:cNvSpPr>
            <a:spLocks noGrp="1"/>
          </p:cNvSpPr>
          <p:nvPr>
            <p:ph type="body" idx="1"/>
          </p:nvPr>
        </p:nvSpPr>
        <p:spPr>
          <a:xfrm>
            <a:off x="831850" y="4589463"/>
            <a:ext cx="8656516"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6B6A1-DC21-7DD2-CFF6-71FD3057EBD5}"/>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5" name="Footer Placeholder 4">
            <a:extLst>
              <a:ext uri="{FF2B5EF4-FFF2-40B4-BE49-F238E27FC236}">
                <a16:creationId xmlns:a16="http://schemas.microsoft.com/office/drawing/2014/main" id="{EF8A5C6A-DF0D-8208-B17C-5CA12469F1BC}"/>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648EE8B5-2890-48A0-12F2-511D1BCEEA21}"/>
              </a:ext>
            </a:extLst>
          </p:cNvPr>
          <p:cNvGrpSpPr/>
          <p:nvPr userDrawn="1"/>
        </p:nvGrpSpPr>
        <p:grpSpPr>
          <a:xfrm rot="-1802058">
            <a:off x="12510806" y="2314376"/>
            <a:ext cx="1040062" cy="7011597"/>
            <a:chOff x="0" y="0"/>
            <a:chExt cx="273926" cy="1846676"/>
          </a:xfrm>
        </p:grpSpPr>
        <p:sp>
          <p:nvSpPr>
            <p:cNvPr id="8" name="Freeform 7">
              <a:extLst>
                <a:ext uri="{FF2B5EF4-FFF2-40B4-BE49-F238E27FC236}">
                  <a16:creationId xmlns:a16="http://schemas.microsoft.com/office/drawing/2014/main" id="{AEB30B43-839F-83F0-DFBB-0A730A1E481F}"/>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9" name="TextBox 8">
              <a:extLst>
                <a:ext uri="{FF2B5EF4-FFF2-40B4-BE49-F238E27FC236}">
                  <a16:creationId xmlns:a16="http://schemas.microsoft.com/office/drawing/2014/main" id="{E7961B8F-05EA-3DFD-FC07-4EAADACD9279}"/>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FF2B5EF4-FFF2-40B4-BE49-F238E27FC236}">
                <a16:creationId xmlns:a16="http://schemas.microsoft.com/office/drawing/2014/main" id="{58C58B62-E2A2-E8E7-7ADF-6F070AB85E5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C051C38E-5BDA-4DE7-1C29-3D61DD0CEDA5}"/>
              </a:ext>
            </a:extLst>
          </p:cNvPr>
          <p:cNvGrpSpPr/>
          <p:nvPr userDrawn="1"/>
        </p:nvGrpSpPr>
        <p:grpSpPr>
          <a:xfrm rot="-1802058">
            <a:off x="11615104" y="-4665295"/>
            <a:ext cx="1933788" cy="13805645"/>
            <a:chOff x="0" y="0"/>
            <a:chExt cx="592067" cy="3636055"/>
          </a:xfrm>
        </p:grpSpPr>
        <p:sp>
          <p:nvSpPr>
            <p:cNvPr id="12" name="Freeform 13">
              <a:extLst>
                <a:ext uri="{FF2B5EF4-FFF2-40B4-BE49-F238E27FC236}">
                  <a16:creationId xmlns:a16="http://schemas.microsoft.com/office/drawing/2014/main" id="{3BFD21C4-1916-8162-00B4-42D68E78811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7D0299D-FA96-A5B8-E8BB-27BD0630F35F}"/>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675B250A-7E62-E3EC-CD14-7E65045D4D70}"/>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A312BF64-2A6B-2B26-8025-46D8D85C88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499015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4794-C73C-0C26-5038-E5B974277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7E923-47FB-E35B-797D-90019D0AD3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D354E-BAC0-0CF0-E275-EDB3CC212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71217-EB9E-1834-F4DD-493B76F74A8C}"/>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6" name="Footer Placeholder 5">
            <a:extLst>
              <a:ext uri="{FF2B5EF4-FFF2-40B4-BE49-F238E27FC236}">
                <a16:creationId xmlns:a16="http://schemas.microsoft.com/office/drawing/2014/main" id="{965A9C3F-2EA1-13E5-AFE0-EBED0390C0EF}"/>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4F3A3986-A3D9-375C-419B-4C244FDE0D86}"/>
              </a:ext>
            </a:extLst>
          </p:cNvPr>
          <p:cNvGrpSpPr/>
          <p:nvPr userDrawn="1"/>
        </p:nvGrpSpPr>
        <p:grpSpPr>
          <a:xfrm rot="-1802058">
            <a:off x="16387220" y="3495476"/>
            <a:ext cx="1040062" cy="7011597"/>
            <a:chOff x="0" y="0"/>
            <a:chExt cx="273926" cy="1846676"/>
          </a:xfrm>
        </p:grpSpPr>
        <p:sp>
          <p:nvSpPr>
            <p:cNvPr id="9" name="Freeform 7">
              <a:extLst>
                <a:ext uri="{FF2B5EF4-FFF2-40B4-BE49-F238E27FC236}">
                  <a16:creationId xmlns:a16="http://schemas.microsoft.com/office/drawing/2014/main" id="{15EE505A-F8D7-FD36-4D33-A084FC27AFA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8D39D9DC-344D-FCB6-2BC8-64482A9EA294}"/>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9F3AF30F-B033-01C7-F300-4B37699EB763}"/>
              </a:ext>
            </a:extLst>
          </p:cNvPr>
          <p:cNvSpPr/>
          <p:nvPr userDrawn="1"/>
        </p:nvSpPr>
        <p:spPr>
          <a:xfrm rot="1818395">
            <a:off x="11750671" y="-1643580"/>
            <a:ext cx="1559308" cy="11156952"/>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56AED3DA-58BD-4415-0449-87C488B3DBA8}"/>
              </a:ext>
            </a:extLst>
          </p:cNvPr>
          <p:cNvGrpSpPr/>
          <p:nvPr userDrawn="1"/>
        </p:nvGrpSpPr>
        <p:grpSpPr>
          <a:xfrm rot="-1802058">
            <a:off x="10216827" y="-4290179"/>
            <a:ext cx="1933788" cy="8218329"/>
            <a:chOff x="0" y="0"/>
            <a:chExt cx="592067" cy="3636055"/>
          </a:xfrm>
        </p:grpSpPr>
        <p:sp>
          <p:nvSpPr>
            <p:cNvPr id="13" name="Freeform 13">
              <a:extLst>
                <a:ext uri="{FF2B5EF4-FFF2-40B4-BE49-F238E27FC236}">
                  <a16:creationId xmlns:a16="http://schemas.microsoft.com/office/drawing/2014/main" id="{0E600C06-3FA4-886A-52EC-12FF66706DE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133F357C-ADE7-DD21-5F90-02E1F75B60E1}"/>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BAC3546C-CA5D-6ED0-DF6E-742D7C9391D4}"/>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7" name="Picture 6" descr="A blue red and white star with a white star on a black background&#10;&#10;Description automatically generated">
            <a:extLst>
              <a:ext uri="{FF2B5EF4-FFF2-40B4-BE49-F238E27FC236}">
                <a16:creationId xmlns:a16="http://schemas.microsoft.com/office/drawing/2014/main" id="{81B1AC98-B21A-20DE-089F-01EF2DAD2A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909" y="232852"/>
            <a:ext cx="987782" cy="987782"/>
          </a:xfrm>
          <a:prstGeom prst="rect">
            <a:avLst/>
          </a:prstGeom>
        </p:spPr>
      </p:pic>
    </p:spTree>
    <p:extLst>
      <p:ext uri="{BB962C8B-B14F-4D97-AF65-F5344CB8AC3E}">
        <p14:creationId xmlns:p14="http://schemas.microsoft.com/office/powerpoint/2010/main" val="3120378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EC27-790C-8B97-31EE-A82CE52FA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A5C961-2A1E-C30D-261D-7D1D087627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A73FE7-AE1A-1782-A7BA-04AC63B012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DE499-F8C6-617F-2B9A-A4066A6B2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902A3A-6C32-A715-6108-1DAA2D2613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9160A-566C-7BBD-869A-256C1DA52181}"/>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8" name="Footer Placeholder 7">
            <a:extLst>
              <a:ext uri="{FF2B5EF4-FFF2-40B4-BE49-F238E27FC236}">
                <a16:creationId xmlns:a16="http://schemas.microsoft.com/office/drawing/2014/main" id="{A8E3CFF2-D645-D7FE-6563-0CBEDEE1581E}"/>
              </a:ext>
            </a:extLst>
          </p:cNvPr>
          <p:cNvSpPr>
            <a:spLocks noGrp="1"/>
          </p:cNvSpPr>
          <p:nvPr>
            <p:ph type="ftr" sz="quarter" idx="11"/>
          </p:nvPr>
        </p:nvSpPr>
        <p:spPr/>
        <p:txBody>
          <a:bodyPr/>
          <a:lstStyle/>
          <a:p>
            <a:endParaRPr lang="en-US"/>
          </a:p>
        </p:txBody>
      </p:sp>
      <p:grpSp>
        <p:nvGrpSpPr>
          <p:cNvPr id="10" name="Group 9">
            <a:extLst>
              <a:ext uri="{FF2B5EF4-FFF2-40B4-BE49-F238E27FC236}">
                <a16:creationId xmlns:a16="http://schemas.microsoft.com/office/drawing/2014/main" id="{D249C366-A73B-299F-416A-FA90216C8115}"/>
              </a:ext>
            </a:extLst>
          </p:cNvPr>
          <p:cNvGrpSpPr/>
          <p:nvPr userDrawn="1"/>
        </p:nvGrpSpPr>
        <p:grpSpPr>
          <a:xfrm rot="-1802058">
            <a:off x="12510806" y="2314376"/>
            <a:ext cx="1040062" cy="7011597"/>
            <a:chOff x="0" y="0"/>
            <a:chExt cx="273926" cy="1846676"/>
          </a:xfrm>
        </p:grpSpPr>
        <p:sp>
          <p:nvSpPr>
            <p:cNvPr id="11" name="Freeform 7">
              <a:extLst>
                <a:ext uri="{FF2B5EF4-FFF2-40B4-BE49-F238E27FC236}">
                  <a16:creationId xmlns:a16="http://schemas.microsoft.com/office/drawing/2014/main" id="{BA91DD76-98AC-BD73-B058-2C0D805E58B3}"/>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2" name="TextBox 11">
              <a:extLst>
                <a:ext uri="{FF2B5EF4-FFF2-40B4-BE49-F238E27FC236}">
                  <a16:creationId xmlns:a16="http://schemas.microsoft.com/office/drawing/2014/main" id="{55D4C9F2-341A-FCC1-7915-01ABF473B4DD}"/>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0">
            <a:extLst>
              <a:ext uri="{FF2B5EF4-FFF2-40B4-BE49-F238E27FC236}">
                <a16:creationId xmlns:a16="http://schemas.microsoft.com/office/drawing/2014/main" id="{C1B3473F-FC09-01A5-E940-9347EFA9BF44}"/>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4" name="Group 12">
            <a:extLst>
              <a:ext uri="{FF2B5EF4-FFF2-40B4-BE49-F238E27FC236}">
                <a16:creationId xmlns:a16="http://schemas.microsoft.com/office/drawing/2014/main" id="{335CB708-3444-97AC-9292-966D50748D6F}"/>
              </a:ext>
            </a:extLst>
          </p:cNvPr>
          <p:cNvGrpSpPr/>
          <p:nvPr userDrawn="1"/>
        </p:nvGrpSpPr>
        <p:grpSpPr>
          <a:xfrm rot="-1802058">
            <a:off x="11615104" y="-4665295"/>
            <a:ext cx="1933788" cy="13805645"/>
            <a:chOff x="0" y="0"/>
            <a:chExt cx="592067" cy="3636055"/>
          </a:xfrm>
        </p:grpSpPr>
        <p:sp>
          <p:nvSpPr>
            <p:cNvPr id="15" name="Freeform 13">
              <a:extLst>
                <a:ext uri="{FF2B5EF4-FFF2-40B4-BE49-F238E27FC236}">
                  <a16:creationId xmlns:a16="http://schemas.microsoft.com/office/drawing/2014/main" id="{02C91BDB-DBAB-6C31-D326-3120AABBFD7A}"/>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6" name="TextBox 14">
              <a:extLst>
                <a:ext uri="{FF2B5EF4-FFF2-40B4-BE49-F238E27FC236}">
                  <a16:creationId xmlns:a16="http://schemas.microsoft.com/office/drawing/2014/main" id="{6614044B-8097-456A-0934-C39DE38BF35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22">
            <a:extLst>
              <a:ext uri="{FF2B5EF4-FFF2-40B4-BE49-F238E27FC236}">
                <a16:creationId xmlns:a16="http://schemas.microsoft.com/office/drawing/2014/main" id="{05C1C5FC-2F29-5054-9D61-7DB430AC2191}"/>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22" name="Picture 21" descr="A blue red and white star with a white star on a black background&#10;&#10;Description automatically generated">
            <a:extLst>
              <a:ext uri="{FF2B5EF4-FFF2-40B4-BE49-F238E27FC236}">
                <a16:creationId xmlns:a16="http://schemas.microsoft.com/office/drawing/2014/main" id="{368BC02D-1183-2090-18D2-C97BE4F3E4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13331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48E1-2E64-24BB-3A1B-7CC64BFB5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BC7C4-8FFD-6FCF-AF3C-520E9E52D09A}"/>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4" name="Footer Placeholder 3">
            <a:extLst>
              <a:ext uri="{FF2B5EF4-FFF2-40B4-BE49-F238E27FC236}">
                <a16:creationId xmlns:a16="http://schemas.microsoft.com/office/drawing/2014/main" id="{DBBAAB49-AB17-CBE1-AD90-634B29EE224D}"/>
              </a:ext>
            </a:extLst>
          </p:cNvPr>
          <p:cNvSpPr>
            <a:spLocks noGrp="1"/>
          </p:cNvSpPr>
          <p:nvPr>
            <p:ph type="ftr" sz="quarter" idx="11"/>
          </p:nvPr>
        </p:nvSpPr>
        <p:spPr/>
        <p:txBody>
          <a:bodyPr/>
          <a:lstStyle/>
          <a:p>
            <a:endParaRPr lang="en-US"/>
          </a:p>
        </p:txBody>
      </p:sp>
      <p:grpSp>
        <p:nvGrpSpPr>
          <p:cNvPr id="10" name="Group 12">
            <a:extLst>
              <a:ext uri="{FF2B5EF4-FFF2-40B4-BE49-F238E27FC236}">
                <a16:creationId xmlns:a16="http://schemas.microsoft.com/office/drawing/2014/main" id="{419E4671-D059-8204-EB63-3DEF110F0703}"/>
              </a:ext>
            </a:extLst>
          </p:cNvPr>
          <p:cNvGrpSpPr/>
          <p:nvPr userDrawn="1"/>
        </p:nvGrpSpPr>
        <p:grpSpPr>
          <a:xfrm rot="20116187">
            <a:off x="11409693" y="-4265244"/>
            <a:ext cx="1933788" cy="13805645"/>
            <a:chOff x="0" y="0"/>
            <a:chExt cx="592067" cy="3636055"/>
          </a:xfrm>
        </p:grpSpPr>
        <p:sp>
          <p:nvSpPr>
            <p:cNvPr id="11" name="Freeform 13">
              <a:extLst>
                <a:ext uri="{FF2B5EF4-FFF2-40B4-BE49-F238E27FC236}">
                  <a16:creationId xmlns:a16="http://schemas.microsoft.com/office/drawing/2014/main" id="{77D8203A-6313-9766-CE93-C313BFADAF5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2" name="TextBox 14">
              <a:extLst>
                <a:ext uri="{FF2B5EF4-FFF2-40B4-BE49-F238E27FC236}">
                  <a16:creationId xmlns:a16="http://schemas.microsoft.com/office/drawing/2014/main" id="{2D33CAFE-B878-377A-5EEE-4AEEA0A3D275}"/>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22">
            <a:extLst>
              <a:ext uri="{FF2B5EF4-FFF2-40B4-BE49-F238E27FC236}">
                <a16:creationId xmlns:a16="http://schemas.microsoft.com/office/drawing/2014/main" id="{1D0BFC88-E0D2-3EC6-E261-240016D30BCD}"/>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sp>
        <p:nvSpPr>
          <p:cNvPr id="15" name="Freeform 10">
            <a:extLst>
              <a:ext uri="{FF2B5EF4-FFF2-40B4-BE49-F238E27FC236}">
                <a16:creationId xmlns:a16="http://schemas.microsoft.com/office/drawing/2014/main" id="{E6E115E5-C6FF-7A57-7891-6FF28FC76250}"/>
              </a:ext>
            </a:extLst>
          </p:cNvPr>
          <p:cNvSpPr/>
          <p:nvPr userDrawn="1"/>
        </p:nvSpPr>
        <p:spPr>
          <a:xfrm rot="21289707">
            <a:off x="11620426" y="-1289966"/>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6" name="Group 15">
            <a:extLst>
              <a:ext uri="{FF2B5EF4-FFF2-40B4-BE49-F238E27FC236}">
                <a16:creationId xmlns:a16="http://schemas.microsoft.com/office/drawing/2014/main" id="{E68063E3-9378-294E-4834-5B82DB7FEDC0}"/>
              </a:ext>
            </a:extLst>
          </p:cNvPr>
          <p:cNvGrpSpPr/>
          <p:nvPr userDrawn="1"/>
        </p:nvGrpSpPr>
        <p:grpSpPr>
          <a:xfrm rot="667062">
            <a:off x="-443715" y="-120259"/>
            <a:ext cx="1531662" cy="7384461"/>
            <a:chOff x="-129475" y="-38100"/>
            <a:chExt cx="403401" cy="1944879"/>
          </a:xfrm>
        </p:grpSpPr>
        <p:sp>
          <p:nvSpPr>
            <p:cNvPr id="17" name="Freeform 7">
              <a:extLst>
                <a:ext uri="{FF2B5EF4-FFF2-40B4-BE49-F238E27FC236}">
                  <a16:creationId xmlns:a16="http://schemas.microsoft.com/office/drawing/2014/main" id="{242D51D6-29C7-6F93-91FD-270F88964A91}"/>
                </a:ext>
              </a:extLst>
            </p:cNvPr>
            <p:cNvSpPr/>
            <p:nvPr/>
          </p:nvSpPr>
          <p:spPr>
            <a:xfrm rot="20932938">
              <a:off x="-129475" y="60103"/>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8" name="TextBox 17">
              <a:extLst>
                <a:ext uri="{FF2B5EF4-FFF2-40B4-BE49-F238E27FC236}">
                  <a16:creationId xmlns:a16="http://schemas.microsoft.com/office/drawing/2014/main" id="{858CB7E5-8A41-8C64-FDE9-970700AB9A5B}"/>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0">
            <a:extLst>
              <a:ext uri="{FF2B5EF4-FFF2-40B4-BE49-F238E27FC236}">
                <a16:creationId xmlns:a16="http://schemas.microsoft.com/office/drawing/2014/main" id="{A3A50F26-50A9-5C2A-947A-3C644BE3303A}"/>
              </a:ext>
            </a:extLst>
          </p:cNvPr>
          <p:cNvSpPr/>
          <p:nvPr userDrawn="1"/>
        </p:nvSpPr>
        <p:spPr>
          <a:xfrm rot="20968554">
            <a:off x="-1772364" y="-1750946"/>
            <a:ext cx="1963258" cy="10359893"/>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0" name="Group 12">
            <a:extLst>
              <a:ext uri="{FF2B5EF4-FFF2-40B4-BE49-F238E27FC236}">
                <a16:creationId xmlns:a16="http://schemas.microsoft.com/office/drawing/2014/main" id="{77323379-F7AC-109F-A1A4-681E41AE878A}"/>
              </a:ext>
            </a:extLst>
          </p:cNvPr>
          <p:cNvGrpSpPr/>
          <p:nvPr userDrawn="1"/>
        </p:nvGrpSpPr>
        <p:grpSpPr>
          <a:xfrm rot="1608555">
            <a:off x="-2314131" y="-2799255"/>
            <a:ext cx="1933788" cy="10596365"/>
            <a:chOff x="0" y="0"/>
            <a:chExt cx="592067" cy="3636055"/>
          </a:xfrm>
        </p:grpSpPr>
        <p:sp>
          <p:nvSpPr>
            <p:cNvPr id="21" name="Freeform 13">
              <a:extLst>
                <a:ext uri="{FF2B5EF4-FFF2-40B4-BE49-F238E27FC236}">
                  <a16:creationId xmlns:a16="http://schemas.microsoft.com/office/drawing/2014/main" id="{E862BAEE-D7EE-EB01-827A-413AAA7F329D}"/>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2" name="TextBox 14">
              <a:extLst>
                <a:ext uri="{FF2B5EF4-FFF2-40B4-BE49-F238E27FC236}">
                  <a16:creationId xmlns:a16="http://schemas.microsoft.com/office/drawing/2014/main" id="{DB133051-09D6-22C9-187E-840AA6BA71BA}"/>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5" descr="A blue red and white star with a white star on a black background&#10;&#10;Description automatically generated">
            <a:extLst>
              <a:ext uri="{FF2B5EF4-FFF2-40B4-BE49-F238E27FC236}">
                <a16:creationId xmlns:a16="http://schemas.microsoft.com/office/drawing/2014/main" id="{BDF3C74E-8FAE-6384-F3CF-FF3E31E808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1763961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3E6871E-9B6A-1F41-137D-67FC0B718812}"/>
              </a:ext>
            </a:extLst>
          </p:cNvPr>
          <p:cNvGrpSpPr/>
          <p:nvPr userDrawn="1"/>
        </p:nvGrpSpPr>
        <p:grpSpPr>
          <a:xfrm rot="152518">
            <a:off x="-644697" y="1101080"/>
            <a:ext cx="1040062" cy="7011597"/>
            <a:chOff x="0" y="0"/>
            <a:chExt cx="273926" cy="1846676"/>
          </a:xfrm>
        </p:grpSpPr>
        <p:sp>
          <p:nvSpPr>
            <p:cNvPr id="24" name="Freeform 7">
              <a:extLst>
                <a:ext uri="{FF2B5EF4-FFF2-40B4-BE49-F238E27FC236}">
                  <a16:creationId xmlns:a16="http://schemas.microsoft.com/office/drawing/2014/main" id="{4429EA99-A5DA-F4CE-8457-09D34F03287C}"/>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25" name="TextBox 24">
              <a:extLst>
                <a:ext uri="{FF2B5EF4-FFF2-40B4-BE49-F238E27FC236}">
                  <a16:creationId xmlns:a16="http://schemas.microsoft.com/office/drawing/2014/main" id="{50791DC6-B239-3CEF-373C-BE9403B582C9}"/>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10">
            <a:extLst>
              <a:ext uri="{FF2B5EF4-FFF2-40B4-BE49-F238E27FC236}">
                <a16:creationId xmlns:a16="http://schemas.microsoft.com/office/drawing/2014/main" id="{18BD8583-C2A7-3124-1F8D-463103D05E6E}"/>
              </a:ext>
            </a:extLst>
          </p:cNvPr>
          <p:cNvSpPr/>
          <p:nvPr userDrawn="1"/>
        </p:nvSpPr>
        <p:spPr>
          <a:xfrm rot="876681">
            <a:off x="-1762686" y="-1405432"/>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sp>
        <p:nvSpPr>
          <p:cNvPr id="13" name="TextBox 22">
            <a:extLst>
              <a:ext uri="{FF2B5EF4-FFF2-40B4-BE49-F238E27FC236}">
                <a16:creationId xmlns:a16="http://schemas.microsoft.com/office/drawing/2014/main" id="{A156921D-4435-86AE-D51A-3918F9C52FDD}"/>
              </a:ext>
            </a:extLst>
          </p:cNvPr>
          <p:cNvSpPr txBox="1"/>
          <p:nvPr userDrawn="1"/>
        </p:nvSpPr>
        <p:spPr>
          <a:xfrm>
            <a:off x="10184054" y="6257594"/>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grpSp>
        <p:nvGrpSpPr>
          <p:cNvPr id="14" name="Group 12">
            <a:extLst>
              <a:ext uri="{FF2B5EF4-FFF2-40B4-BE49-F238E27FC236}">
                <a16:creationId xmlns:a16="http://schemas.microsoft.com/office/drawing/2014/main" id="{6E8F3A41-57CE-084A-27C4-3B7283AEE1E7}"/>
              </a:ext>
            </a:extLst>
          </p:cNvPr>
          <p:cNvGrpSpPr/>
          <p:nvPr userDrawn="1"/>
        </p:nvGrpSpPr>
        <p:grpSpPr>
          <a:xfrm rot="20592886">
            <a:off x="-2026583" y="-1869183"/>
            <a:ext cx="1933788" cy="10596365"/>
            <a:chOff x="0" y="0"/>
            <a:chExt cx="592067" cy="3636055"/>
          </a:xfrm>
        </p:grpSpPr>
        <p:sp>
          <p:nvSpPr>
            <p:cNvPr id="15" name="Freeform 13">
              <a:extLst>
                <a:ext uri="{FF2B5EF4-FFF2-40B4-BE49-F238E27FC236}">
                  <a16:creationId xmlns:a16="http://schemas.microsoft.com/office/drawing/2014/main" id="{1CBF8705-9DE5-8488-C51A-4B004CD7D61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6" name="TextBox 14">
              <a:extLst>
                <a:ext uri="{FF2B5EF4-FFF2-40B4-BE49-F238E27FC236}">
                  <a16:creationId xmlns:a16="http://schemas.microsoft.com/office/drawing/2014/main" id="{B6474F86-C0ED-CE45-FBEE-BFA82DAC0EEA}"/>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2">
            <a:extLst>
              <a:ext uri="{FF2B5EF4-FFF2-40B4-BE49-F238E27FC236}">
                <a16:creationId xmlns:a16="http://schemas.microsoft.com/office/drawing/2014/main" id="{A54A1EF0-D5D3-18FF-E0B6-D51F13644DA5}"/>
              </a:ext>
            </a:extLst>
          </p:cNvPr>
          <p:cNvGrpSpPr/>
          <p:nvPr userDrawn="1"/>
        </p:nvGrpSpPr>
        <p:grpSpPr>
          <a:xfrm rot="20002764">
            <a:off x="11340195" y="-2898394"/>
            <a:ext cx="1933788" cy="8322324"/>
            <a:chOff x="0" y="0"/>
            <a:chExt cx="592067" cy="3636055"/>
          </a:xfrm>
        </p:grpSpPr>
        <p:sp>
          <p:nvSpPr>
            <p:cNvPr id="18" name="Freeform 13">
              <a:extLst>
                <a:ext uri="{FF2B5EF4-FFF2-40B4-BE49-F238E27FC236}">
                  <a16:creationId xmlns:a16="http://schemas.microsoft.com/office/drawing/2014/main" id="{B89F208D-8BB1-4F56-7C76-65C2B75317F5}"/>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9" name="TextBox 14">
              <a:extLst>
                <a:ext uri="{FF2B5EF4-FFF2-40B4-BE49-F238E27FC236}">
                  <a16:creationId xmlns:a16="http://schemas.microsoft.com/office/drawing/2014/main" id="{047A434B-ECC8-E4E9-A757-CAF6D39BCD75}"/>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19">
            <a:extLst>
              <a:ext uri="{FF2B5EF4-FFF2-40B4-BE49-F238E27FC236}">
                <a16:creationId xmlns:a16="http://schemas.microsoft.com/office/drawing/2014/main" id="{008ABA05-6604-80FC-08C5-D7DC0F0A5C4B}"/>
              </a:ext>
            </a:extLst>
          </p:cNvPr>
          <p:cNvGrpSpPr/>
          <p:nvPr userDrawn="1"/>
        </p:nvGrpSpPr>
        <p:grpSpPr>
          <a:xfrm rot="1091181">
            <a:off x="11204404" y="3132192"/>
            <a:ext cx="1040062" cy="7011597"/>
            <a:chOff x="0" y="0"/>
            <a:chExt cx="273926" cy="1846676"/>
          </a:xfrm>
        </p:grpSpPr>
        <p:sp>
          <p:nvSpPr>
            <p:cNvPr id="21" name="Freeform 7">
              <a:extLst>
                <a:ext uri="{FF2B5EF4-FFF2-40B4-BE49-F238E27FC236}">
                  <a16:creationId xmlns:a16="http://schemas.microsoft.com/office/drawing/2014/main" id="{D929F6F8-A8D8-256B-1DDF-E4DA422C42D0}"/>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22" name="TextBox 21">
              <a:extLst>
                <a:ext uri="{FF2B5EF4-FFF2-40B4-BE49-F238E27FC236}">
                  <a16:creationId xmlns:a16="http://schemas.microsoft.com/office/drawing/2014/main" id="{1D697BE7-FECA-B4EF-6FC8-2866C2DA75EC}"/>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descr="A blue red and white star with a white star on a black background&#10;&#10;Description automatically generated">
            <a:extLst>
              <a:ext uri="{FF2B5EF4-FFF2-40B4-BE49-F238E27FC236}">
                <a16:creationId xmlns:a16="http://schemas.microsoft.com/office/drawing/2014/main" id="{E237ECEB-B60B-5336-F198-1B28EE4B8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4054" y="5201095"/>
            <a:ext cx="987782" cy="987782"/>
          </a:xfrm>
          <a:prstGeom prst="rect">
            <a:avLst/>
          </a:prstGeom>
        </p:spPr>
      </p:pic>
    </p:spTree>
    <p:extLst>
      <p:ext uri="{BB962C8B-B14F-4D97-AF65-F5344CB8AC3E}">
        <p14:creationId xmlns:p14="http://schemas.microsoft.com/office/powerpoint/2010/main" val="2177079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TextBox 22">
            <a:extLst>
              <a:ext uri="{FF2B5EF4-FFF2-40B4-BE49-F238E27FC236}">
                <a16:creationId xmlns:a16="http://schemas.microsoft.com/office/drawing/2014/main" id="{A156921D-4435-86AE-D51A-3918F9C52FDD}"/>
              </a:ext>
            </a:extLst>
          </p:cNvPr>
          <p:cNvSpPr txBox="1"/>
          <p:nvPr userDrawn="1"/>
        </p:nvSpPr>
        <p:spPr>
          <a:xfrm>
            <a:off x="10507904" y="6238544"/>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3" name="Picture 2" descr="A blue red and white star with a white star on a black background&#10;&#10;Description automatically generated">
            <a:extLst>
              <a:ext uri="{FF2B5EF4-FFF2-40B4-BE49-F238E27FC236}">
                <a16:creationId xmlns:a16="http://schemas.microsoft.com/office/drawing/2014/main" id="{4CF74480-E685-D7BB-7C29-6D3C9DE165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3529" y="5250762"/>
            <a:ext cx="987782" cy="987782"/>
          </a:xfrm>
          <a:prstGeom prst="rect">
            <a:avLst/>
          </a:prstGeom>
        </p:spPr>
      </p:pic>
    </p:spTree>
    <p:extLst>
      <p:ext uri="{BB962C8B-B14F-4D97-AF65-F5344CB8AC3E}">
        <p14:creationId xmlns:p14="http://schemas.microsoft.com/office/powerpoint/2010/main" val="1922287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210C-D506-1446-F4CD-7397A4C46760}"/>
              </a:ext>
            </a:extLst>
          </p:cNvPr>
          <p:cNvSpPr>
            <a:spLocks noGrp="1"/>
          </p:cNvSpPr>
          <p:nvPr>
            <p:ph type="title"/>
          </p:nvPr>
        </p:nvSpPr>
        <p:spPr>
          <a:xfrm>
            <a:off x="2315907" y="429336"/>
            <a:ext cx="8719372" cy="1600200"/>
          </a:xfrm>
        </p:spPr>
        <p:txBody>
          <a:bodyPr anchor="b">
            <a:normAutofit/>
          </a:bodyPr>
          <a:lstStyle>
            <a:lvl1pPr>
              <a:defRPr sz="4800"/>
            </a:lvl1pPr>
          </a:lstStyle>
          <a:p>
            <a:r>
              <a:rPr lang="en-US" dirty="0"/>
              <a:t>Click to edit Master title style</a:t>
            </a:r>
          </a:p>
        </p:txBody>
      </p:sp>
      <p:sp>
        <p:nvSpPr>
          <p:cNvPr id="3" name="Content Placeholder 2">
            <a:extLst>
              <a:ext uri="{FF2B5EF4-FFF2-40B4-BE49-F238E27FC236}">
                <a16:creationId xmlns:a16="http://schemas.microsoft.com/office/drawing/2014/main" id="{28CD3EBA-B7FE-A36C-5F3B-1FC3B591407C}"/>
              </a:ext>
            </a:extLst>
          </p:cNvPr>
          <p:cNvSpPr>
            <a:spLocks noGrp="1"/>
          </p:cNvSpPr>
          <p:nvPr>
            <p:ph idx="1"/>
          </p:nvPr>
        </p:nvSpPr>
        <p:spPr>
          <a:xfrm>
            <a:off x="2315907" y="2113486"/>
            <a:ext cx="6466143" cy="3963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E4842D-A8EF-A128-6C63-322DD9A48C7C}"/>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6" name="Footer Placeholder 5">
            <a:extLst>
              <a:ext uri="{FF2B5EF4-FFF2-40B4-BE49-F238E27FC236}">
                <a16:creationId xmlns:a16="http://schemas.microsoft.com/office/drawing/2014/main" id="{4BADF9FA-19AD-45A6-0758-588C33FDFCBF}"/>
              </a:ext>
            </a:extLst>
          </p:cNvPr>
          <p:cNvSpPr>
            <a:spLocks noGrp="1"/>
          </p:cNvSpPr>
          <p:nvPr>
            <p:ph type="ftr" sz="quarter" idx="11"/>
          </p:nvPr>
        </p:nvSpPr>
        <p:spPr/>
        <p:txBody>
          <a:bodyPr/>
          <a:lstStyle/>
          <a:p>
            <a:endParaRPr lang="en-US"/>
          </a:p>
        </p:txBody>
      </p:sp>
      <p:sp>
        <p:nvSpPr>
          <p:cNvPr id="11" name="Freeform 10">
            <a:extLst>
              <a:ext uri="{FF2B5EF4-FFF2-40B4-BE49-F238E27FC236}">
                <a16:creationId xmlns:a16="http://schemas.microsoft.com/office/drawing/2014/main" id="{0BE51324-F468-6AEE-23DF-EEF2FA6BF8F8}"/>
              </a:ext>
            </a:extLst>
          </p:cNvPr>
          <p:cNvSpPr/>
          <p:nvPr userDrawn="1"/>
        </p:nvSpPr>
        <p:spPr>
          <a:xfrm rot="1311310">
            <a:off x="11980310" y="-695037"/>
            <a:ext cx="1559308" cy="835015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7E42FB1D-17F2-F70E-CE47-7581BB75307C}"/>
              </a:ext>
            </a:extLst>
          </p:cNvPr>
          <p:cNvGrpSpPr/>
          <p:nvPr userDrawn="1"/>
        </p:nvGrpSpPr>
        <p:grpSpPr>
          <a:xfrm rot="20595807">
            <a:off x="12179699" y="-685933"/>
            <a:ext cx="1933788" cy="8232605"/>
            <a:chOff x="0" y="0"/>
            <a:chExt cx="592067" cy="3636055"/>
          </a:xfrm>
        </p:grpSpPr>
        <p:sp>
          <p:nvSpPr>
            <p:cNvPr id="13" name="Freeform 13">
              <a:extLst>
                <a:ext uri="{FF2B5EF4-FFF2-40B4-BE49-F238E27FC236}">
                  <a16:creationId xmlns:a16="http://schemas.microsoft.com/office/drawing/2014/main" id="{A9C77C54-BC08-FC8D-3258-E966DB958DC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8C653D2C-1007-C66F-5A7E-56F7926598E6}"/>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183A1E04-2F0F-3641-38E7-04F6F721F960}"/>
              </a:ext>
            </a:extLst>
          </p:cNvPr>
          <p:cNvSpPr txBox="1"/>
          <p:nvPr userDrawn="1"/>
        </p:nvSpPr>
        <p:spPr>
          <a:xfrm>
            <a:off x="9682181" y="6312965"/>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grpSp>
        <p:nvGrpSpPr>
          <p:cNvPr id="17" name="Group 16">
            <a:extLst>
              <a:ext uri="{FF2B5EF4-FFF2-40B4-BE49-F238E27FC236}">
                <a16:creationId xmlns:a16="http://schemas.microsoft.com/office/drawing/2014/main" id="{47F9A25E-F9A0-D641-2B7B-98DD27897726}"/>
              </a:ext>
            </a:extLst>
          </p:cNvPr>
          <p:cNvGrpSpPr/>
          <p:nvPr userDrawn="1"/>
        </p:nvGrpSpPr>
        <p:grpSpPr>
          <a:xfrm rot="1772957">
            <a:off x="580601" y="-2190065"/>
            <a:ext cx="1040062" cy="8327700"/>
            <a:chOff x="0" y="0"/>
            <a:chExt cx="273926" cy="1846676"/>
          </a:xfrm>
        </p:grpSpPr>
        <p:sp>
          <p:nvSpPr>
            <p:cNvPr id="18" name="Freeform 7">
              <a:extLst>
                <a:ext uri="{FF2B5EF4-FFF2-40B4-BE49-F238E27FC236}">
                  <a16:creationId xmlns:a16="http://schemas.microsoft.com/office/drawing/2014/main" id="{6791F66A-84D0-DCA5-9F7D-4766D186E41C}"/>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9" name="TextBox 18">
              <a:extLst>
                <a:ext uri="{FF2B5EF4-FFF2-40B4-BE49-F238E27FC236}">
                  <a16:creationId xmlns:a16="http://schemas.microsoft.com/office/drawing/2014/main" id="{8E99930E-548C-CE03-FBCD-DAF2669128B7}"/>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10">
            <a:extLst>
              <a:ext uri="{FF2B5EF4-FFF2-40B4-BE49-F238E27FC236}">
                <a16:creationId xmlns:a16="http://schemas.microsoft.com/office/drawing/2014/main" id="{97FB4D00-59A2-223F-76AC-414DEB5E1EAF}"/>
              </a:ext>
            </a:extLst>
          </p:cNvPr>
          <p:cNvSpPr/>
          <p:nvPr userDrawn="1"/>
        </p:nvSpPr>
        <p:spPr>
          <a:xfrm rot="2130973">
            <a:off x="-121116" y="-3769395"/>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1" name="Group 12">
            <a:extLst>
              <a:ext uri="{FF2B5EF4-FFF2-40B4-BE49-F238E27FC236}">
                <a16:creationId xmlns:a16="http://schemas.microsoft.com/office/drawing/2014/main" id="{5CF26751-080D-44FA-87BA-9E5F1A2C92A7}"/>
              </a:ext>
            </a:extLst>
          </p:cNvPr>
          <p:cNvGrpSpPr/>
          <p:nvPr userDrawn="1"/>
        </p:nvGrpSpPr>
        <p:grpSpPr>
          <a:xfrm rot="1231330">
            <a:off x="-785970" y="-4068747"/>
            <a:ext cx="1933788" cy="10596365"/>
            <a:chOff x="0" y="0"/>
            <a:chExt cx="592067" cy="3636055"/>
          </a:xfrm>
        </p:grpSpPr>
        <p:sp>
          <p:nvSpPr>
            <p:cNvPr id="22" name="Freeform 13">
              <a:extLst>
                <a:ext uri="{FF2B5EF4-FFF2-40B4-BE49-F238E27FC236}">
                  <a16:creationId xmlns:a16="http://schemas.microsoft.com/office/drawing/2014/main" id="{E02BFBCA-3488-46B0-8C3B-0E0AF5DE7F5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3" name="TextBox 14">
              <a:extLst>
                <a:ext uri="{FF2B5EF4-FFF2-40B4-BE49-F238E27FC236}">
                  <a16:creationId xmlns:a16="http://schemas.microsoft.com/office/drawing/2014/main" id="{0D6985CE-5A15-B7DD-C689-545D238E9F2B}"/>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descr="A blue red and white star with a white star on a black background&#10;&#10;Description automatically generated">
            <a:extLst>
              <a:ext uri="{FF2B5EF4-FFF2-40B4-BE49-F238E27FC236}">
                <a16:creationId xmlns:a16="http://schemas.microsoft.com/office/drawing/2014/main" id="{4A128DF9-C4F7-0939-A048-19F1E13578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3257" y="5397094"/>
            <a:ext cx="987782" cy="987782"/>
          </a:xfrm>
          <a:prstGeom prst="rect">
            <a:avLst/>
          </a:prstGeom>
        </p:spPr>
      </p:pic>
    </p:spTree>
    <p:extLst>
      <p:ext uri="{BB962C8B-B14F-4D97-AF65-F5344CB8AC3E}">
        <p14:creationId xmlns:p14="http://schemas.microsoft.com/office/powerpoint/2010/main" val="8405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A48B-F364-2B32-C0B2-0C020E7301E3}"/>
              </a:ext>
            </a:extLst>
          </p:cNvPr>
          <p:cNvSpPr>
            <a:spLocks noGrp="1"/>
          </p:cNvSpPr>
          <p:nvPr>
            <p:ph type="title"/>
          </p:nvPr>
        </p:nvSpPr>
        <p:spPr>
          <a:xfrm>
            <a:off x="1980688" y="196850"/>
            <a:ext cx="8363461" cy="1600200"/>
          </a:xfrm>
        </p:spPr>
        <p:txBody>
          <a:bodyPr anchor="b">
            <a:normAutofit/>
          </a:bodyPr>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BFB3C4D-DFF0-54AA-D670-3402AF48362B}"/>
              </a:ext>
            </a:extLst>
          </p:cNvPr>
          <p:cNvSpPr>
            <a:spLocks noGrp="1"/>
          </p:cNvSpPr>
          <p:nvPr>
            <p:ph type="pic" idx="1"/>
          </p:nvPr>
        </p:nvSpPr>
        <p:spPr>
          <a:xfrm>
            <a:off x="1992328" y="1797050"/>
            <a:ext cx="7082683" cy="41778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C24E17A5-32B9-AA89-0856-622AC161C058}"/>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6" name="Footer Placeholder 5">
            <a:extLst>
              <a:ext uri="{FF2B5EF4-FFF2-40B4-BE49-F238E27FC236}">
                <a16:creationId xmlns:a16="http://schemas.microsoft.com/office/drawing/2014/main" id="{9AB6062B-5824-3E13-7DB9-6BA90C4C3C44}"/>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10B2FF5B-C18B-4CB4-6874-9C0E6B9801B6}"/>
              </a:ext>
            </a:extLst>
          </p:cNvPr>
          <p:cNvGrpSpPr/>
          <p:nvPr userDrawn="1"/>
        </p:nvGrpSpPr>
        <p:grpSpPr>
          <a:xfrm rot="-1802058">
            <a:off x="12274290" y="2377827"/>
            <a:ext cx="1040062" cy="6066514"/>
            <a:chOff x="0" y="0"/>
            <a:chExt cx="273926" cy="1846676"/>
          </a:xfrm>
        </p:grpSpPr>
        <p:sp>
          <p:nvSpPr>
            <p:cNvPr id="9" name="Freeform 7">
              <a:extLst>
                <a:ext uri="{FF2B5EF4-FFF2-40B4-BE49-F238E27FC236}">
                  <a16:creationId xmlns:a16="http://schemas.microsoft.com/office/drawing/2014/main" id="{02DC50B7-B858-E877-76DE-77A4F2D0B2BB}"/>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176C6EA7-E320-21F1-CDEF-F8BFA2CDBEFE}"/>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8405CE71-CB34-4208-5DD8-0AE75E3C23EC}"/>
              </a:ext>
            </a:extLst>
          </p:cNvPr>
          <p:cNvSpPr/>
          <p:nvPr userDrawn="1"/>
        </p:nvSpPr>
        <p:spPr>
          <a:xfrm rot="1818395">
            <a:off x="10289747" y="-1343297"/>
            <a:ext cx="1559308" cy="9409067"/>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DAD47060-D3DA-B7B9-D69F-A64C9D6965A2}"/>
              </a:ext>
            </a:extLst>
          </p:cNvPr>
          <p:cNvGrpSpPr/>
          <p:nvPr userDrawn="1"/>
        </p:nvGrpSpPr>
        <p:grpSpPr>
          <a:xfrm rot="-1802058">
            <a:off x="12249153" y="-1293297"/>
            <a:ext cx="1933788" cy="9255027"/>
            <a:chOff x="0" y="0"/>
            <a:chExt cx="592067" cy="3636055"/>
          </a:xfrm>
        </p:grpSpPr>
        <p:sp>
          <p:nvSpPr>
            <p:cNvPr id="13" name="Freeform 13">
              <a:extLst>
                <a:ext uri="{FF2B5EF4-FFF2-40B4-BE49-F238E27FC236}">
                  <a16:creationId xmlns:a16="http://schemas.microsoft.com/office/drawing/2014/main" id="{177CBC61-80D0-B86F-3BD2-7C13D6ABE78E}"/>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07B13275-470A-ABF6-1C42-DC21AD8D2D27}"/>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C7A93512-256F-B56F-DF11-7B2AAECB74A8}"/>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grpSp>
        <p:nvGrpSpPr>
          <p:cNvPr id="17" name="Group 16">
            <a:extLst>
              <a:ext uri="{FF2B5EF4-FFF2-40B4-BE49-F238E27FC236}">
                <a16:creationId xmlns:a16="http://schemas.microsoft.com/office/drawing/2014/main" id="{FAD085F9-33BB-DFB2-B885-28ADDF0180EB}"/>
              </a:ext>
            </a:extLst>
          </p:cNvPr>
          <p:cNvGrpSpPr/>
          <p:nvPr userDrawn="1"/>
        </p:nvGrpSpPr>
        <p:grpSpPr>
          <a:xfrm rot="152518">
            <a:off x="-644697" y="1101080"/>
            <a:ext cx="1040062" cy="7011597"/>
            <a:chOff x="0" y="0"/>
            <a:chExt cx="273926" cy="1846676"/>
          </a:xfrm>
        </p:grpSpPr>
        <p:sp>
          <p:nvSpPr>
            <p:cNvPr id="18" name="Freeform 7">
              <a:extLst>
                <a:ext uri="{FF2B5EF4-FFF2-40B4-BE49-F238E27FC236}">
                  <a16:creationId xmlns:a16="http://schemas.microsoft.com/office/drawing/2014/main" id="{ACCCE5F5-EFCC-EB3C-1201-409A074976C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9" name="TextBox 18">
              <a:extLst>
                <a:ext uri="{FF2B5EF4-FFF2-40B4-BE49-F238E27FC236}">
                  <a16:creationId xmlns:a16="http://schemas.microsoft.com/office/drawing/2014/main" id="{023EE8BA-5654-8CAB-A3A9-08B5F987FCEB}"/>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10">
            <a:extLst>
              <a:ext uri="{FF2B5EF4-FFF2-40B4-BE49-F238E27FC236}">
                <a16:creationId xmlns:a16="http://schemas.microsoft.com/office/drawing/2014/main" id="{D8295656-05D3-0844-47B3-0DCC7FA823D9}"/>
              </a:ext>
            </a:extLst>
          </p:cNvPr>
          <p:cNvSpPr/>
          <p:nvPr userDrawn="1"/>
        </p:nvSpPr>
        <p:spPr>
          <a:xfrm rot="1114627">
            <a:off x="-600629" y="-2753395"/>
            <a:ext cx="1963258" cy="9100891"/>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21" name="Group 12">
            <a:extLst>
              <a:ext uri="{FF2B5EF4-FFF2-40B4-BE49-F238E27FC236}">
                <a16:creationId xmlns:a16="http://schemas.microsoft.com/office/drawing/2014/main" id="{91713295-9506-D697-BF55-D0B1EC9C3900}"/>
              </a:ext>
            </a:extLst>
          </p:cNvPr>
          <p:cNvGrpSpPr/>
          <p:nvPr userDrawn="1"/>
        </p:nvGrpSpPr>
        <p:grpSpPr>
          <a:xfrm rot="1578112">
            <a:off x="-2026583" y="-1869183"/>
            <a:ext cx="1933788" cy="10596365"/>
            <a:chOff x="0" y="0"/>
            <a:chExt cx="592067" cy="3636055"/>
          </a:xfrm>
        </p:grpSpPr>
        <p:sp>
          <p:nvSpPr>
            <p:cNvPr id="22" name="Freeform 13">
              <a:extLst>
                <a:ext uri="{FF2B5EF4-FFF2-40B4-BE49-F238E27FC236}">
                  <a16:creationId xmlns:a16="http://schemas.microsoft.com/office/drawing/2014/main" id="{20A991A4-9308-53DB-4734-F40C5C863B4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3" name="TextBox 14">
              <a:extLst>
                <a:ext uri="{FF2B5EF4-FFF2-40B4-BE49-F238E27FC236}">
                  <a16:creationId xmlns:a16="http://schemas.microsoft.com/office/drawing/2014/main" id="{CCD0341A-1402-5FB6-A65C-359AEC022D1A}"/>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3" descr="A blue red and white star with a white star on a black background&#10;&#10;Description automatically generated">
            <a:extLst>
              <a:ext uri="{FF2B5EF4-FFF2-40B4-BE49-F238E27FC236}">
                <a16:creationId xmlns:a16="http://schemas.microsoft.com/office/drawing/2014/main" id="{2032F735-1D40-1B13-A8CB-827F7196CE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1373" y="5262146"/>
            <a:ext cx="987782" cy="987782"/>
          </a:xfrm>
          <a:prstGeom prst="rect">
            <a:avLst/>
          </a:prstGeom>
        </p:spPr>
      </p:pic>
    </p:spTree>
    <p:extLst>
      <p:ext uri="{BB962C8B-B14F-4D97-AF65-F5344CB8AC3E}">
        <p14:creationId xmlns:p14="http://schemas.microsoft.com/office/powerpoint/2010/main" val="2863756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00EF-96F7-239C-6333-4E88DDD7E4CC}"/>
              </a:ext>
            </a:extLst>
          </p:cNvPr>
          <p:cNvSpPr>
            <a:spLocks noGrp="1"/>
          </p:cNvSpPr>
          <p:nvPr>
            <p:ph type="ctrTitle" hasCustomPrompt="1"/>
          </p:nvPr>
        </p:nvSpPr>
        <p:spPr>
          <a:xfrm>
            <a:off x="627197" y="1108614"/>
            <a:ext cx="9144000" cy="2387600"/>
          </a:xfrm>
        </p:spPr>
        <p:txBody>
          <a:bodyPr anchor="b">
            <a:noAutofit/>
          </a:bodyPr>
          <a:lstStyle>
            <a:lvl1pPr algn="l">
              <a:defRPr sz="5400"/>
            </a:lvl1pPr>
          </a:lstStyle>
          <a:p>
            <a:r>
              <a:rPr lang="en-US"/>
              <a:t>Main Title Slide</a:t>
            </a:r>
          </a:p>
        </p:txBody>
      </p:sp>
      <p:sp>
        <p:nvSpPr>
          <p:cNvPr id="3" name="Subtitle 2">
            <a:extLst>
              <a:ext uri="{FF2B5EF4-FFF2-40B4-BE49-F238E27FC236}">
                <a16:creationId xmlns:a16="http://schemas.microsoft.com/office/drawing/2014/main" id="{8C884FD8-91AB-1D3D-D849-9084F0081BC1}"/>
              </a:ext>
            </a:extLst>
          </p:cNvPr>
          <p:cNvSpPr>
            <a:spLocks noGrp="1"/>
          </p:cNvSpPr>
          <p:nvPr>
            <p:ph type="subTitle" idx="1" hasCustomPrompt="1"/>
          </p:nvPr>
        </p:nvSpPr>
        <p:spPr>
          <a:xfrm>
            <a:off x="627197" y="3608173"/>
            <a:ext cx="9144000" cy="1655762"/>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grpSp>
        <p:nvGrpSpPr>
          <p:cNvPr id="17" name="Group 16">
            <a:extLst>
              <a:ext uri="{FF2B5EF4-FFF2-40B4-BE49-F238E27FC236}">
                <a16:creationId xmlns:a16="http://schemas.microsoft.com/office/drawing/2014/main" id="{4243D11F-8D35-99F2-7D47-11C62B4B0CFF}"/>
              </a:ext>
            </a:extLst>
          </p:cNvPr>
          <p:cNvGrpSpPr/>
          <p:nvPr userDrawn="1"/>
        </p:nvGrpSpPr>
        <p:grpSpPr>
          <a:xfrm>
            <a:off x="8421186" y="-2344077"/>
            <a:ext cx="4299571" cy="11483255"/>
            <a:chOff x="13059678" y="-2503679"/>
            <a:chExt cx="5541408" cy="14799946"/>
          </a:xfrm>
        </p:grpSpPr>
        <p:grpSp>
          <p:nvGrpSpPr>
            <p:cNvPr id="18" name="Group 6">
              <a:extLst>
                <a:ext uri="{FF2B5EF4-FFF2-40B4-BE49-F238E27FC236}">
                  <a16:creationId xmlns:a16="http://schemas.microsoft.com/office/drawing/2014/main" id="{07A33F70-4F12-B1F7-7F43-8263F45891A2}"/>
                </a:ext>
              </a:extLst>
            </p:cNvPr>
            <p:cNvGrpSpPr/>
            <p:nvPr/>
          </p:nvGrpSpPr>
          <p:grpSpPr>
            <a:xfrm rot="-1802058">
              <a:off x="16453966" y="3039144"/>
              <a:ext cx="1295140" cy="7303754"/>
              <a:chOff x="0" y="-38100"/>
              <a:chExt cx="341108" cy="1923620"/>
            </a:xfrm>
          </p:grpSpPr>
          <p:sp>
            <p:nvSpPr>
              <p:cNvPr id="26" name="Freeform 7">
                <a:extLst>
                  <a:ext uri="{FF2B5EF4-FFF2-40B4-BE49-F238E27FC236}">
                    <a16:creationId xmlns:a16="http://schemas.microsoft.com/office/drawing/2014/main" id="{3CD19698-5610-EE2C-43D1-B6C0C27D5252}"/>
                  </a:ext>
                </a:extLst>
              </p:cNvPr>
              <p:cNvSpPr/>
              <p:nvPr/>
            </p:nvSpPr>
            <p:spPr>
              <a:xfrm>
                <a:off x="22483" y="38844"/>
                <a:ext cx="318625" cy="1846676"/>
              </a:xfrm>
              <a:custGeom>
                <a:avLst/>
                <a:gdLst/>
                <a:ahLst/>
                <a:cxnLst/>
                <a:rect l="l" t="t" r="r" b="b"/>
                <a:pathLst>
                  <a:path w="273926" h="1846676">
                    <a:moveTo>
                      <a:pt x="0" y="0"/>
                    </a:moveTo>
                    <a:lnTo>
                      <a:pt x="273926" y="0"/>
                    </a:lnTo>
                    <a:lnTo>
                      <a:pt x="273926" y="1846676"/>
                    </a:lnTo>
                    <a:lnTo>
                      <a:pt x="0" y="1846676"/>
                    </a:lnTo>
                    <a:close/>
                  </a:path>
                </a:pathLst>
              </a:custGeom>
              <a:solidFill>
                <a:srgbClr val="E93846"/>
              </a:solidFill>
            </p:spPr>
            <p:txBody>
              <a:bodyPr/>
              <a:lstStyle/>
              <a:p>
                <a:endParaRPr lang="en-US"/>
              </a:p>
            </p:txBody>
          </p:sp>
          <p:sp>
            <p:nvSpPr>
              <p:cNvPr id="27" name="TextBox 8">
                <a:extLst>
                  <a:ext uri="{FF2B5EF4-FFF2-40B4-BE49-F238E27FC236}">
                    <a16:creationId xmlns:a16="http://schemas.microsoft.com/office/drawing/2014/main" id="{40CECE97-5569-6615-FB38-608144D81DF8}"/>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9">
              <a:extLst>
                <a:ext uri="{FF2B5EF4-FFF2-40B4-BE49-F238E27FC236}">
                  <a16:creationId xmlns:a16="http://schemas.microsoft.com/office/drawing/2014/main" id="{425C7D29-B191-E28E-C39F-5FA8833FA690}"/>
                </a:ext>
              </a:extLst>
            </p:cNvPr>
            <p:cNvGrpSpPr/>
            <p:nvPr/>
          </p:nvGrpSpPr>
          <p:grpSpPr>
            <a:xfrm rot="1818395">
              <a:off x="13059678" y="-1654039"/>
              <a:ext cx="2042716" cy="13950306"/>
              <a:chOff x="-34600" y="-38100"/>
              <a:chExt cx="537998" cy="3674155"/>
            </a:xfrm>
          </p:grpSpPr>
          <p:sp>
            <p:nvSpPr>
              <p:cNvPr id="24" name="Freeform 10">
                <a:extLst>
                  <a:ext uri="{FF2B5EF4-FFF2-40B4-BE49-F238E27FC236}">
                    <a16:creationId xmlns:a16="http://schemas.microsoft.com/office/drawing/2014/main" id="{8BB451D4-C472-FE9C-8027-7C78D64743EC}"/>
                  </a:ext>
                </a:extLst>
              </p:cNvPr>
              <p:cNvSpPr/>
              <p:nvPr/>
            </p:nvSpPr>
            <p:spPr>
              <a:xfrm>
                <a:off x="-34600" y="-17800"/>
                <a:ext cx="503398" cy="363605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sp>
            <p:nvSpPr>
              <p:cNvPr id="25" name="TextBox 11">
                <a:extLst>
                  <a:ext uri="{FF2B5EF4-FFF2-40B4-BE49-F238E27FC236}">
                    <a16:creationId xmlns:a16="http://schemas.microsoft.com/office/drawing/2014/main" id="{614F8790-194A-213B-6C6F-8CA784DD0B25}"/>
                  </a:ext>
                </a:extLst>
              </p:cNvPr>
              <p:cNvSpPr txBox="1"/>
              <p:nvPr/>
            </p:nvSpPr>
            <p:spPr>
              <a:xfrm>
                <a:off x="0" y="-38100"/>
                <a:ext cx="503398"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12">
              <a:extLst>
                <a:ext uri="{FF2B5EF4-FFF2-40B4-BE49-F238E27FC236}">
                  <a16:creationId xmlns:a16="http://schemas.microsoft.com/office/drawing/2014/main" id="{86F7DC35-0914-E1BE-FF88-EF03BC3495CF}"/>
                </a:ext>
              </a:extLst>
            </p:cNvPr>
            <p:cNvGrpSpPr/>
            <p:nvPr/>
          </p:nvGrpSpPr>
          <p:grpSpPr>
            <a:xfrm rot="-1802058">
              <a:off x="16353082" y="-2503679"/>
              <a:ext cx="2248004" cy="13950306"/>
              <a:chOff x="0" y="-38100"/>
              <a:chExt cx="592067" cy="3674155"/>
            </a:xfrm>
          </p:grpSpPr>
          <p:sp>
            <p:nvSpPr>
              <p:cNvPr id="22" name="Freeform 13">
                <a:extLst>
                  <a:ext uri="{FF2B5EF4-FFF2-40B4-BE49-F238E27FC236}">
                    <a16:creationId xmlns:a16="http://schemas.microsoft.com/office/drawing/2014/main" id="{C7AC4BCD-4D14-1465-9EDF-43C115A3BABD}"/>
                  </a:ext>
                </a:extLst>
              </p:cNvPr>
              <p:cNvSpPr/>
              <p:nvPr/>
            </p:nvSpPr>
            <p:spPr>
              <a:xfrm>
                <a:off x="85826" y="0"/>
                <a:ext cx="475029"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23" name="TextBox 14">
                <a:extLst>
                  <a:ext uri="{FF2B5EF4-FFF2-40B4-BE49-F238E27FC236}">
                    <a16:creationId xmlns:a16="http://schemas.microsoft.com/office/drawing/2014/main" id="{CD6B1590-D088-543D-65C2-296442328B35}"/>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15">
              <a:extLst>
                <a:ext uri="{FF2B5EF4-FFF2-40B4-BE49-F238E27FC236}">
                  <a16:creationId xmlns:a16="http://schemas.microsoft.com/office/drawing/2014/main" id="{B98060D3-F746-B708-8741-C44BA3C0E458}"/>
                </a:ext>
              </a:extLst>
            </p:cNvPr>
            <p:cNvSpPr/>
            <p:nvPr/>
          </p:nvSpPr>
          <p:spPr>
            <a:xfrm>
              <a:off x="14689071" y="7180713"/>
              <a:ext cx="1401687" cy="1401685"/>
            </a:xfrm>
            <a:custGeom>
              <a:avLst/>
              <a:gdLst/>
              <a:ahLst/>
              <a:cxnLst/>
              <a:rect l="l" t="t" r="r" b="b"/>
              <a:pathLst>
                <a:path w="1896215" h="1896215">
                  <a:moveTo>
                    <a:pt x="0" y="0"/>
                  </a:moveTo>
                  <a:lnTo>
                    <a:pt x="1896215" y="0"/>
                  </a:lnTo>
                  <a:lnTo>
                    <a:pt x="1896215" y="1896215"/>
                  </a:lnTo>
                  <a:lnTo>
                    <a:pt x="0" y="1896215"/>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18501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AE69-7D0C-EF0D-ECC5-6D518627990D}"/>
              </a:ext>
            </a:extLst>
          </p:cNvPr>
          <p:cNvSpPr>
            <a:spLocks noGrp="1"/>
          </p:cNvSpPr>
          <p:nvPr>
            <p:ph type="title"/>
          </p:nvPr>
        </p:nvSpPr>
        <p:spPr>
          <a:xfrm>
            <a:off x="838200" y="365125"/>
            <a:ext cx="991531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4FE6213-FEE9-62F7-8653-9B4EA73C9020}"/>
              </a:ext>
            </a:extLst>
          </p:cNvPr>
          <p:cNvSpPr>
            <a:spLocks noGrp="1"/>
          </p:cNvSpPr>
          <p:nvPr>
            <p:ph idx="1"/>
          </p:nvPr>
        </p:nvSpPr>
        <p:spPr>
          <a:xfrm>
            <a:off x="838200" y="1825625"/>
            <a:ext cx="99877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D5EB5-E548-AF2A-76FD-26C01EE4633D}"/>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5" name="Footer Placeholder 4">
            <a:extLst>
              <a:ext uri="{FF2B5EF4-FFF2-40B4-BE49-F238E27FC236}">
                <a16:creationId xmlns:a16="http://schemas.microsoft.com/office/drawing/2014/main" id="{3129E82E-F9B2-B69F-C992-765FD8D02A16}"/>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0267545F-856A-246C-8589-A2A0709F2032}"/>
              </a:ext>
            </a:extLst>
          </p:cNvPr>
          <p:cNvGrpSpPr/>
          <p:nvPr userDrawn="1"/>
        </p:nvGrpSpPr>
        <p:grpSpPr>
          <a:xfrm rot="-1802058">
            <a:off x="12510806" y="2314376"/>
            <a:ext cx="1040062" cy="7011597"/>
            <a:chOff x="0" y="0"/>
            <a:chExt cx="273926" cy="1846676"/>
          </a:xfrm>
        </p:grpSpPr>
        <p:sp>
          <p:nvSpPr>
            <p:cNvPr id="8" name="Freeform 7">
              <a:extLst>
                <a:ext uri="{FF2B5EF4-FFF2-40B4-BE49-F238E27FC236}">
                  <a16:creationId xmlns:a16="http://schemas.microsoft.com/office/drawing/2014/main" id="{FA9FBC22-AC4B-2DA0-81AB-373D45FC4245}"/>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9" name="TextBox 8">
              <a:extLst>
                <a:ext uri="{FF2B5EF4-FFF2-40B4-BE49-F238E27FC236}">
                  <a16:creationId xmlns:a16="http://schemas.microsoft.com/office/drawing/2014/main" id="{FFA7BD1A-AD85-F808-952A-AAFE5B2EBE6C}"/>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FF2B5EF4-FFF2-40B4-BE49-F238E27FC236}">
                <a16:creationId xmlns:a16="http://schemas.microsoft.com/office/drawing/2014/main" id="{DB5043DE-3D9A-24FE-B974-6855B662D1EE}"/>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8479CC9A-12E3-BD96-278F-227966DF0BA2}"/>
              </a:ext>
            </a:extLst>
          </p:cNvPr>
          <p:cNvGrpSpPr/>
          <p:nvPr userDrawn="1"/>
        </p:nvGrpSpPr>
        <p:grpSpPr>
          <a:xfrm rot="-1802058">
            <a:off x="11615104" y="-4665295"/>
            <a:ext cx="1933788" cy="13805645"/>
            <a:chOff x="0" y="0"/>
            <a:chExt cx="592067" cy="3636055"/>
          </a:xfrm>
        </p:grpSpPr>
        <p:sp>
          <p:nvSpPr>
            <p:cNvPr id="12" name="Freeform 13">
              <a:extLst>
                <a:ext uri="{FF2B5EF4-FFF2-40B4-BE49-F238E27FC236}">
                  <a16:creationId xmlns:a16="http://schemas.microsoft.com/office/drawing/2014/main" id="{DB093CA4-307D-7358-6580-0AA1B10CE57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5960514-E2A3-3884-3BDE-9859560CB2A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BAC641FE-888B-7B03-82F0-DD25400A580C}"/>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54A70EDA-078F-3E78-7D4E-420A33973E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745916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1541-6547-F175-A1BC-AEF9E074D0C9}"/>
              </a:ext>
            </a:extLst>
          </p:cNvPr>
          <p:cNvSpPr>
            <a:spLocks noGrp="1"/>
          </p:cNvSpPr>
          <p:nvPr>
            <p:ph type="title" hasCustomPrompt="1"/>
          </p:nvPr>
        </p:nvSpPr>
        <p:spPr/>
        <p:txBody>
          <a:bodyPr/>
          <a:lstStyle>
            <a:lvl1pPr>
              <a:defRPr/>
            </a:lvl1pPr>
          </a:lstStyle>
          <a:p>
            <a:r>
              <a:rPr lang="en-US"/>
              <a:t>Title &amp; Content Slide</a:t>
            </a:r>
          </a:p>
        </p:txBody>
      </p:sp>
      <p:sp>
        <p:nvSpPr>
          <p:cNvPr id="3" name="Content Placeholder 2">
            <a:extLst>
              <a:ext uri="{FF2B5EF4-FFF2-40B4-BE49-F238E27FC236}">
                <a16:creationId xmlns:a16="http://schemas.microsoft.com/office/drawing/2014/main" id="{EBFE49DA-0ADB-2E12-F071-5AA5CC190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DCA05D5-A6BE-A78F-AF36-9DD972E2A44F}"/>
              </a:ext>
            </a:extLst>
          </p:cNvPr>
          <p:cNvSpPr>
            <a:spLocks noGrp="1"/>
          </p:cNvSpPr>
          <p:nvPr>
            <p:ph type="sldNum" sz="quarter" idx="12"/>
          </p:nvPr>
        </p:nvSpPr>
        <p:spPr/>
        <p:txBody>
          <a:bodyPr/>
          <a:lstStyle/>
          <a:p>
            <a:fld id="{22BC01E0-898B-4AE1-84C4-8A07AE406CF2}" type="slidenum">
              <a:rPr lang="en-US" smtClean="0"/>
              <a:t>‹#›</a:t>
            </a:fld>
            <a:endParaRPr lang="en-US"/>
          </a:p>
        </p:txBody>
      </p:sp>
      <p:grpSp>
        <p:nvGrpSpPr>
          <p:cNvPr id="15" name="Group 14">
            <a:extLst>
              <a:ext uri="{FF2B5EF4-FFF2-40B4-BE49-F238E27FC236}">
                <a16:creationId xmlns:a16="http://schemas.microsoft.com/office/drawing/2014/main" id="{AE55A7BD-322A-A6B3-040B-D14D3F5F18E5}"/>
              </a:ext>
            </a:extLst>
          </p:cNvPr>
          <p:cNvGrpSpPr/>
          <p:nvPr userDrawn="1"/>
        </p:nvGrpSpPr>
        <p:grpSpPr>
          <a:xfrm>
            <a:off x="5440092" y="-608391"/>
            <a:ext cx="8533374" cy="2159833"/>
            <a:chOff x="7577657" y="-1256550"/>
            <a:chExt cx="13805645" cy="3494268"/>
          </a:xfrm>
        </p:grpSpPr>
        <p:grpSp>
          <p:nvGrpSpPr>
            <p:cNvPr id="16" name="Group 21">
              <a:extLst>
                <a:ext uri="{FF2B5EF4-FFF2-40B4-BE49-F238E27FC236}">
                  <a16:creationId xmlns:a16="http://schemas.microsoft.com/office/drawing/2014/main" id="{B0AFF3D3-6447-4A70-3122-25E20D9B8A08}"/>
                </a:ext>
              </a:extLst>
            </p:cNvPr>
            <p:cNvGrpSpPr/>
            <p:nvPr/>
          </p:nvGrpSpPr>
          <p:grpSpPr>
            <a:xfrm rot="-3833519">
              <a:off x="14114922" y="-4598246"/>
              <a:ext cx="2107962" cy="11563966"/>
              <a:chOff x="0" y="0"/>
              <a:chExt cx="555183" cy="3045654"/>
            </a:xfrm>
          </p:grpSpPr>
          <p:sp>
            <p:nvSpPr>
              <p:cNvPr id="21" name="Freeform 22">
                <a:extLst>
                  <a:ext uri="{FF2B5EF4-FFF2-40B4-BE49-F238E27FC236}">
                    <a16:creationId xmlns:a16="http://schemas.microsoft.com/office/drawing/2014/main" id="{76E7D383-CEA6-9A98-46E9-9F9169AB0742}"/>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22" name="TextBox 23">
                <a:extLst>
                  <a:ext uri="{FF2B5EF4-FFF2-40B4-BE49-F238E27FC236}">
                    <a16:creationId xmlns:a16="http://schemas.microsoft.com/office/drawing/2014/main" id="{4A0E9CA8-9619-6016-8903-9DF15B66DEDF}"/>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24">
              <a:extLst>
                <a:ext uri="{FF2B5EF4-FFF2-40B4-BE49-F238E27FC236}">
                  <a16:creationId xmlns:a16="http://schemas.microsoft.com/office/drawing/2014/main" id="{6794D14D-9C52-7AF1-74C7-D13B05561702}"/>
                </a:ext>
              </a:extLst>
            </p:cNvPr>
            <p:cNvGrpSpPr/>
            <p:nvPr/>
          </p:nvGrpSpPr>
          <p:grpSpPr>
            <a:xfrm rot="-4568996">
              <a:off x="13426499" y="-7105392"/>
              <a:ext cx="2107962" cy="13805645"/>
              <a:chOff x="0" y="0"/>
              <a:chExt cx="555183" cy="3636055"/>
            </a:xfrm>
          </p:grpSpPr>
          <p:sp>
            <p:nvSpPr>
              <p:cNvPr id="19" name="Freeform 25">
                <a:extLst>
                  <a:ext uri="{FF2B5EF4-FFF2-40B4-BE49-F238E27FC236}">
                    <a16:creationId xmlns:a16="http://schemas.microsoft.com/office/drawing/2014/main" id="{E024EB76-7C2C-A121-AAF0-D14C0DB6DEF3}"/>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20" name="TextBox 26">
                <a:extLst>
                  <a:ext uri="{FF2B5EF4-FFF2-40B4-BE49-F238E27FC236}">
                    <a16:creationId xmlns:a16="http://schemas.microsoft.com/office/drawing/2014/main" id="{4E3ED7D6-A004-7FB5-8026-5072934CB927}"/>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a:extLst>
                <a:ext uri="{FF2B5EF4-FFF2-40B4-BE49-F238E27FC236}">
                  <a16:creationId xmlns:a16="http://schemas.microsoft.com/office/drawing/2014/main" id="{6C18B572-CCD8-8029-0919-9647F6881535}"/>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1099671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618E-B43C-9D74-527F-C0D54AA7B201}"/>
              </a:ext>
            </a:extLst>
          </p:cNvPr>
          <p:cNvSpPr>
            <a:spLocks noGrp="1"/>
          </p:cNvSpPr>
          <p:nvPr>
            <p:ph type="title" hasCustomPrompt="1"/>
          </p:nvPr>
        </p:nvSpPr>
        <p:spPr>
          <a:xfrm>
            <a:off x="1308100" y="668503"/>
            <a:ext cx="9356080" cy="1011181"/>
          </a:xfrm>
        </p:spPr>
        <p:txBody>
          <a:bodyPr anchor="b"/>
          <a:lstStyle>
            <a:lvl1pPr algn="ctr">
              <a:defRPr sz="6000"/>
            </a:lvl1pPr>
          </a:lstStyle>
          <a:p>
            <a:r>
              <a:rPr lang="en-US"/>
              <a:t>Agenda</a:t>
            </a:r>
          </a:p>
        </p:txBody>
      </p:sp>
      <p:sp>
        <p:nvSpPr>
          <p:cNvPr id="3" name="Text Placeholder 2">
            <a:extLst>
              <a:ext uri="{FF2B5EF4-FFF2-40B4-BE49-F238E27FC236}">
                <a16:creationId xmlns:a16="http://schemas.microsoft.com/office/drawing/2014/main" id="{38974EB7-AFBD-3282-EDF7-CB631ADEB188}"/>
              </a:ext>
            </a:extLst>
          </p:cNvPr>
          <p:cNvSpPr>
            <a:spLocks noGrp="1"/>
          </p:cNvSpPr>
          <p:nvPr>
            <p:ph type="body" idx="1" hasCustomPrompt="1"/>
          </p:nvPr>
        </p:nvSpPr>
        <p:spPr>
          <a:xfrm>
            <a:off x="1308101" y="1991475"/>
            <a:ext cx="9356080" cy="1500187"/>
          </a:xfrm>
        </p:spPr>
        <p:txBody>
          <a:bodyPr/>
          <a:lstStyle>
            <a:lvl1pPr marL="342900" indent="-342900">
              <a:buFont typeface="Wingdings" panose="05000000000000000000" pitchFamily="2" charset="2"/>
              <a:buChar char="Ø"/>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items here</a:t>
            </a:r>
          </a:p>
        </p:txBody>
      </p:sp>
      <p:grpSp>
        <p:nvGrpSpPr>
          <p:cNvPr id="32" name="Group 31">
            <a:extLst>
              <a:ext uri="{FF2B5EF4-FFF2-40B4-BE49-F238E27FC236}">
                <a16:creationId xmlns:a16="http://schemas.microsoft.com/office/drawing/2014/main" id="{85AF6091-5F28-54B4-5778-6BDED03A1B71}"/>
              </a:ext>
            </a:extLst>
          </p:cNvPr>
          <p:cNvGrpSpPr/>
          <p:nvPr userDrawn="1"/>
        </p:nvGrpSpPr>
        <p:grpSpPr>
          <a:xfrm>
            <a:off x="-1531525" y="-4532035"/>
            <a:ext cx="2775701" cy="13417810"/>
            <a:chOff x="-2165038" y="-4101917"/>
            <a:chExt cx="3734982" cy="18054996"/>
          </a:xfrm>
        </p:grpSpPr>
        <p:grpSp>
          <p:nvGrpSpPr>
            <p:cNvPr id="33" name="Group 21">
              <a:extLst>
                <a:ext uri="{FF2B5EF4-FFF2-40B4-BE49-F238E27FC236}">
                  <a16:creationId xmlns:a16="http://schemas.microsoft.com/office/drawing/2014/main" id="{7EC05429-70BB-11EE-7B47-0D57C3675A82}"/>
                </a:ext>
              </a:extLst>
            </p:cNvPr>
            <p:cNvGrpSpPr/>
            <p:nvPr/>
          </p:nvGrpSpPr>
          <p:grpSpPr>
            <a:xfrm rot="1086433">
              <a:off x="-746839" y="-1973008"/>
              <a:ext cx="2316783" cy="12550032"/>
              <a:chOff x="-54997" y="-38100"/>
              <a:chExt cx="610180" cy="3305359"/>
            </a:xfrm>
          </p:grpSpPr>
          <p:sp>
            <p:nvSpPr>
              <p:cNvPr id="40" name="Freeform 22">
                <a:extLst>
                  <a:ext uri="{FF2B5EF4-FFF2-40B4-BE49-F238E27FC236}">
                    <a16:creationId xmlns:a16="http://schemas.microsoft.com/office/drawing/2014/main" id="{BC2126F1-9966-7D9C-C0BC-E6AD98C0FD6A}"/>
                  </a:ext>
                </a:extLst>
              </p:cNvPr>
              <p:cNvSpPr/>
              <p:nvPr/>
            </p:nvSpPr>
            <p:spPr>
              <a:xfrm>
                <a:off x="-54997" y="221606"/>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solidFill>
                    <a:prstClr val="black"/>
                  </a:solidFill>
                  <a:latin typeface="Calibri"/>
                </a:endParaRPr>
              </a:p>
            </p:txBody>
          </p:sp>
          <p:sp>
            <p:nvSpPr>
              <p:cNvPr id="41" name="TextBox 23">
                <a:extLst>
                  <a:ext uri="{FF2B5EF4-FFF2-40B4-BE49-F238E27FC236}">
                    <a16:creationId xmlns:a16="http://schemas.microsoft.com/office/drawing/2014/main" id="{F278520D-1C3F-A9BF-CB08-E1D83B5B8DCC}"/>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34" name="Group 24">
              <a:extLst>
                <a:ext uri="{FF2B5EF4-FFF2-40B4-BE49-F238E27FC236}">
                  <a16:creationId xmlns:a16="http://schemas.microsoft.com/office/drawing/2014/main" id="{3FFC21DA-DFEA-4CEF-5BBD-6A9349D0373D}"/>
                </a:ext>
              </a:extLst>
            </p:cNvPr>
            <p:cNvGrpSpPr/>
            <p:nvPr/>
          </p:nvGrpSpPr>
          <p:grpSpPr>
            <a:xfrm rot="-1798733">
              <a:off x="-2165038" y="848454"/>
              <a:ext cx="2373109" cy="13104625"/>
              <a:chOff x="-69833" y="-38100"/>
              <a:chExt cx="625016" cy="3451424"/>
            </a:xfrm>
            <a:solidFill>
              <a:srgbClr val="E93846"/>
            </a:solidFill>
          </p:grpSpPr>
          <p:sp>
            <p:nvSpPr>
              <p:cNvPr id="38" name="Freeform 25">
                <a:extLst>
                  <a:ext uri="{FF2B5EF4-FFF2-40B4-BE49-F238E27FC236}">
                    <a16:creationId xmlns:a16="http://schemas.microsoft.com/office/drawing/2014/main" id="{FA96FCDC-2132-6477-92F6-ACE156A590F0}"/>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grpFill/>
            </p:spPr>
            <p:txBody>
              <a:bodyPr/>
              <a:lstStyle/>
              <a:p>
                <a:endParaRPr lang="en-US">
                  <a:solidFill>
                    <a:prstClr val="black"/>
                  </a:solidFill>
                  <a:latin typeface="Calibri"/>
                </a:endParaRPr>
              </a:p>
            </p:txBody>
          </p:sp>
          <p:sp>
            <p:nvSpPr>
              <p:cNvPr id="39" name="TextBox 26">
                <a:extLst>
                  <a:ext uri="{FF2B5EF4-FFF2-40B4-BE49-F238E27FC236}">
                    <a16:creationId xmlns:a16="http://schemas.microsoft.com/office/drawing/2014/main" id="{68740EAC-BA10-335A-1CA8-A7854D5A578D}"/>
                  </a:ext>
                </a:extLst>
              </p:cNvPr>
              <p:cNvSpPr txBox="1"/>
              <p:nvPr/>
            </p:nvSpPr>
            <p:spPr>
              <a:xfrm>
                <a:off x="-69833" y="-38100"/>
                <a:ext cx="625016" cy="3451424"/>
              </a:xfrm>
              <a:prstGeom prst="rect">
                <a:avLst/>
              </a:prstGeom>
              <a:grpFill/>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35" name="Group 30">
              <a:extLst>
                <a:ext uri="{FF2B5EF4-FFF2-40B4-BE49-F238E27FC236}">
                  <a16:creationId xmlns:a16="http://schemas.microsoft.com/office/drawing/2014/main" id="{D19A7843-3368-E2BF-3457-78A78B0D2320}"/>
                </a:ext>
              </a:extLst>
            </p:cNvPr>
            <p:cNvGrpSpPr/>
            <p:nvPr/>
          </p:nvGrpSpPr>
          <p:grpSpPr>
            <a:xfrm rot="1792394">
              <a:off x="-1469891" y="-4101917"/>
              <a:ext cx="2107962" cy="13805645"/>
              <a:chOff x="0" y="0"/>
              <a:chExt cx="555183" cy="3636055"/>
            </a:xfrm>
          </p:grpSpPr>
          <p:sp>
            <p:nvSpPr>
              <p:cNvPr id="36" name="Freeform 31">
                <a:extLst>
                  <a:ext uri="{FF2B5EF4-FFF2-40B4-BE49-F238E27FC236}">
                    <a16:creationId xmlns:a16="http://schemas.microsoft.com/office/drawing/2014/main" id="{4FB03581-712B-57B5-BD23-3FDE65F2987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solidFill>
                    <a:prstClr val="black"/>
                  </a:solidFill>
                  <a:latin typeface="Calibri"/>
                </a:endParaRPr>
              </a:p>
            </p:txBody>
          </p:sp>
          <p:sp>
            <p:nvSpPr>
              <p:cNvPr id="37" name="TextBox 32">
                <a:extLst>
                  <a:ext uri="{FF2B5EF4-FFF2-40B4-BE49-F238E27FC236}">
                    <a16:creationId xmlns:a16="http://schemas.microsoft.com/office/drawing/2014/main" id="{62B7379F-4B29-E07C-FDCC-57C5A67D2E99}"/>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grpSp>
        <p:nvGrpSpPr>
          <p:cNvPr id="56" name="Group 55">
            <a:extLst>
              <a:ext uri="{FF2B5EF4-FFF2-40B4-BE49-F238E27FC236}">
                <a16:creationId xmlns:a16="http://schemas.microsoft.com/office/drawing/2014/main" id="{BC74DF9F-5381-0DAA-661A-ED9E994E1960}"/>
              </a:ext>
            </a:extLst>
          </p:cNvPr>
          <p:cNvGrpSpPr/>
          <p:nvPr userDrawn="1"/>
        </p:nvGrpSpPr>
        <p:grpSpPr>
          <a:xfrm>
            <a:off x="10847671" y="-3848803"/>
            <a:ext cx="2764857" cy="13842817"/>
            <a:chOff x="16581402" y="-4101917"/>
            <a:chExt cx="3591001" cy="17979074"/>
          </a:xfrm>
        </p:grpSpPr>
        <p:grpSp>
          <p:nvGrpSpPr>
            <p:cNvPr id="57" name="Group 15">
              <a:extLst>
                <a:ext uri="{FF2B5EF4-FFF2-40B4-BE49-F238E27FC236}">
                  <a16:creationId xmlns:a16="http://schemas.microsoft.com/office/drawing/2014/main" id="{A892CAC8-C7AA-B61C-36EB-E9518BE75084}"/>
                </a:ext>
              </a:extLst>
            </p:cNvPr>
            <p:cNvGrpSpPr/>
            <p:nvPr/>
          </p:nvGrpSpPr>
          <p:grpSpPr>
            <a:xfrm rot="1796761">
              <a:off x="18064441" y="917193"/>
              <a:ext cx="2107962" cy="12959964"/>
              <a:chOff x="0" y="0"/>
              <a:chExt cx="555183" cy="3413324"/>
            </a:xfrm>
          </p:grpSpPr>
          <p:sp>
            <p:nvSpPr>
              <p:cNvPr id="67" name="Freeform 16">
                <a:extLst>
                  <a:ext uri="{FF2B5EF4-FFF2-40B4-BE49-F238E27FC236}">
                    <a16:creationId xmlns:a16="http://schemas.microsoft.com/office/drawing/2014/main" id="{8E095EB9-DB0A-84A2-1715-AEF30DD18E9C}"/>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4093D0"/>
              </a:solidFill>
            </p:spPr>
            <p:txBody>
              <a:bodyPr/>
              <a:lstStyle/>
              <a:p>
                <a:endParaRPr lang="en-US">
                  <a:solidFill>
                    <a:prstClr val="black"/>
                  </a:solidFill>
                  <a:latin typeface="Calibri"/>
                </a:endParaRPr>
              </a:p>
            </p:txBody>
          </p:sp>
          <p:sp>
            <p:nvSpPr>
              <p:cNvPr id="68" name="TextBox 17">
                <a:extLst>
                  <a:ext uri="{FF2B5EF4-FFF2-40B4-BE49-F238E27FC236}">
                    <a16:creationId xmlns:a16="http://schemas.microsoft.com/office/drawing/2014/main" id="{707078D8-46D1-DCC5-BDE9-87D80903DB5D}"/>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58" name="Group 18">
              <a:extLst>
                <a:ext uri="{FF2B5EF4-FFF2-40B4-BE49-F238E27FC236}">
                  <a16:creationId xmlns:a16="http://schemas.microsoft.com/office/drawing/2014/main" id="{7A4C2B49-2917-E85E-09D2-AE2C7D08F340}"/>
                </a:ext>
              </a:extLst>
            </p:cNvPr>
            <p:cNvGrpSpPr/>
            <p:nvPr/>
          </p:nvGrpSpPr>
          <p:grpSpPr>
            <a:xfrm rot="-1066582">
              <a:off x="16581402" y="-1735386"/>
              <a:ext cx="2107962" cy="11563966"/>
              <a:chOff x="0" y="0"/>
              <a:chExt cx="555183" cy="3045654"/>
            </a:xfrm>
          </p:grpSpPr>
          <p:sp>
            <p:nvSpPr>
              <p:cNvPr id="65" name="Freeform 19">
                <a:extLst>
                  <a:ext uri="{FF2B5EF4-FFF2-40B4-BE49-F238E27FC236}">
                    <a16:creationId xmlns:a16="http://schemas.microsoft.com/office/drawing/2014/main" id="{4CB27F7D-31D6-02D0-2F5A-4E9910695C4D}"/>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solidFill>
                    <a:prstClr val="black"/>
                  </a:solidFill>
                  <a:latin typeface="Calibri"/>
                </a:endParaRPr>
              </a:p>
            </p:txBody>
          </p:sp>
          <p:sp>
            <p:nvSpPr>
              <p:cNvPr id="66" name="TextBox 20">
                <a:extLst>
                  <a:ext uri="{FF2B5EF4-FFF2-40B4-BE49-F238E27FC236}">
                    <a16:creationId xmlns:a16="http://schemas.microsoft.com/office/drawing/2014/main" id="{0A83C612-E211-4A91-FEF4-F04703F2BF11}"/>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59" name="Group 27">
              <a:extLst>
                <a:ext uri="{FF2B5EF4-FFF2-40B4-BE49-F238E27FC236}">
                  <a16:creationId xmlns:a16="http://schemas.microsoft.com/office/drawing/2014/main" id="{7F01D4ED-5F99-85E3-8740-CD647ABBA988}"/>
                </a:ext>
              </a:extLst>
            </p:cNvPr>
            <p:cNvGrpSpPr/>
            <p:nvPr/>
          </p:nvGrpSpPr>
          <p:grpSpPr>
            <a:xfrm rot="-1802058">
              <a:off x="17634594" y="-4101917"/>
              <a:ext cx="2107962" cy="13805645"/>
              <a:chOff x="0" y="0"/>
              <a:chExt cx="555183" cy="3636055"/>
            </a:xfrm>
          </p:grpSpPr>
          <p:sp>
            <p:nvSpPr>
              <p:cNvPr id="63" name="Freeform 28">
                <a:extLst>
                  <a:ext uri="{FF2B5EF4-FFF2-40B4-BE49-F238E27FC236}">
                    <a16:creationId xmlns:a16="http://schemas.microsoft.com/office/drawing/2014/main" id="{8CF4156E-822B-35BA-2AFD-371DE8E47FED}"/>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solidFill>
                    <a:prstClr val="black"/>
                  </a:solidFill>
                  <a:latin typeface="Calibri"/>
                </a:endParaRPr>
              </a:p>
            </p:txBody>
          </p:sp>
          <p:sp>
            <p:nvSpPr>
              <p:cNvPr id="64" name="TextBox 29">
                <a:extLst>
                  <a:ext uri="{FF2B5EF4-FFF2-40B4-BE49-F238E27FC236}">
                    <a16:creationId xmlns:a16="http://schemas.microsoft.com/office/drawing/2014/main" id="{CA7DB280-390C-A7B3-A60C-FDC33D9ACAA4}"/>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60" name="Group 33">
              <a:extLst>
                <a:ext uri="{FF2B5EF4-FFF2-40B4-BE49-F238E27FC236}">
                  <a16:creationId xmlns:a16="http://schemas.microsoft.com/office/drawing/2014/main" id="{0EC1D315-6B23-E9F5-5B59-4C69181E10E7}"/>
                </a:ext>
              </a:extLst>
            </p:cNvPr>
            <p:cNvGrpSpPr/>
            <p:nvPr/>
          </p:nvGrpSpPr>
          <p:grpSpPr>
            <a:xfrm rot="1796761">
              <a:off x="17357323" y="-473978"/>
              <a:ext cx="2107962" cy="13104625"/>
              <a:chOff x="0" y="-38100"/>
              <a:chExt cx="555183" cy="3451424"/>
            </a:xfrm>
          </p:grpSpPr>
          <p:sp>
            <p:nvSpPr>
              <p:cNvPr id="61" name="Freeform 34">
                <a:extLst>
                  <a:ext uri="{FF2B5EF4-FFF2-40B4-BE49-F238E27FC236}">
                    <a16:creationId xmlns:a16="http://schemas.microsoft.com/office/drawing/2014/main" id="{CA433683-2549-7808-2E31-9AFBB2096076}"/>
                  </a:ext>
                </a:extLst>
              </p:cNvPr>
              <p:cNvSpPr/>
              <p:nvPr/>
            </p:nvSpPr>
            <p:spPr>
              <a:xfrm>
                <a:off x="48602" y="0"/>
                <a:ext cx="506581" cy="3413324"/>
              </a:xfrm>
              <a:custGeom>
                <a:avLst/>
                <a:gdLst/>
                <a:ahLst/>
                <a:cxnLst/>
                <a:rect l="l" t="t" r="r" b="b"/>
                <a:pathLst>
                  <a:path w="555183" h="3413324">
                    <a:moveTo>
                      <a:pt x="0" y="0"/>
                    </a:moveTo>
                    <a:lnTo>
                      <a:pt x="555183" y="0"/>
                    </a:lnTo>
                    <a:lnTo>
                      <a:pt x="555183" y="3413324"/>
                    </a:lnTo>
                    <a:lnTo>
                      <a:pt x="0" y="3413324"/>
                    </a:lnTo>
                    <a:close/>
                  </a:path>
                </a:pathLst>
              </a:custGeom>
              <a:solidFill>
                <a:srgbClr val="E93846"/>
              </a:solidFill>
            </p:spPr>
            <p:txBody>
              <a:bodyPr/>
              <a:lstStyle/>
              <a:p>
                <a:endParaRPr lang="en-US">
                  <a:solidFill>
                    <a:prstClr val="black"/>
                  </a:solidFill>
                  <a:latin typeface="Calibri"/>
                </a:endParaRPr>
              </a:p>
            </p:txBody>
          </p:sp>
          <p:sp>
            <p:nvSpPr>
              <p:cNvPr id="62" name="TextBox 35">
                <a:extLst>
                  <a:ext uri="{FF2B5EF4-FFF2-40B4-BE49-F238E27FC236}">
                    <a16:creationId xmlns:a16="http://schemas.microsoft.com/office/drawing/2014/main" id="{D188FE40-D9EB-3089-A60A-F56FF894766E}"/>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sp>
        <p:nvSpPr>
          <p:cNvPr id="69" name="Freeform 15">
            <a:extLst>
              <a:ext uri="{FF2B5EF4-FFF2-40B4-BE49-F238E27FC236}">
                <a16:creationId xmlns:a16="http://schemas.microsoft.com/office/drawing/2014/main" id="{B4B5E8C2-85DB-E3FB-85A5-EDCE5B354272}"/>
              </a:ext>
            </a:extLst>
          </p:cNvPr>
          <p:cNvSpPr>
            <a:spLocks noChangeAspect="1"/>
          </p:cNvSpPr>
          <p:nvPr userDrawn="1"/>
        </p:nvSpPr>
        <p:spPr>
          <a:xfrm>
            <a:off x="11257019" y="227158"/>
            <a:ext cx="685800" cy="685800"/>
          </a:xfrm>
          <a:custGeom>
            <a:avLst/>
            <a:gdLst/>
            <a:ahLst/>
            <a:cxnLst/>
            <a:rect l="l" t="t" r="r" b="b"/>
            <a:pathLst>
              <a:path w="1896215" h="1896215">
                <a:moveTo>
                  <a:pt x="0" y="0"/>
                </a:moveTo>
                <a:lnTo>
                  <a:pt x="1896215" y="0"/>
                </a:lnTo>
                <a:lnTo>
                  <a:pt x="1896215" y="1896215"/>
                </a:lnTo>
                <a:lnTo>
                  <a:pt x="0" y="1896215"/>
                </a:lnTo>
                <a:lnTo>
                  <a:pt x="0" y="0"/>
                </a:lnTo>
                <a:close/>
              </a:path>
            </a:pathLst>
          </a:custGeom>
          <a:blipFill>
            <a:blip r:embed="rId2"/>
            <a:stretch>
              <a:fillRect/>
            </a:stretch>
          </a:blipFill>
        </p:spPr>
        <p:txBody>
          <a:bodyPr/>
          <a:lstStyle/>
          <a:p>
            <a:endParaRPr lang="en-US">
              <a:solidFill>
                <a:prstClr val="black"/>
              </a:solidFill>
              <a:latin typeface="Calibri"/>
            </a:endParaRPr>
          </a:p>
        </p:txBody>
      </p:sp>
      <p:sp>
        <p:nvSpPr>
          <p:cNvPr id="70" name="TextBox 69">
            <a:extLst>
              <a:ext uri="{FF2B5EF4-FFF2-40B4-BE49-F238E27FC236}">
                <a16:creationId xmlns:a16="http://schemas.microsoft.com/office/drawing/2014/main" id="{227E874E-FBA1-AC55-364A-B8DF6AB6877C}"/>
              </a:ext>
            </a:extLst>
          </p:cNvPr>
          <p:cNvSpPr txBox="1"/>
          <p:nvPr userDrawn="1"/>
        </p:nvSpPr>
        <p:spPr>
          <a:xfrm>
            <a:off x="-40157" y="6276353"/>
            <a:ext cx="1398910" cy="445122"/>
          </a:xfrm>
          <a:prstGeom prst="rect">
            <a:avLst/>
          </a:prstGeom>
        </p:spPr>
        <p:txBody>
          <a:bodyPr wrap="square" lIns="0" tIns="0" rIns="0" bIns="0" rtlCol="0" anchor="t">
            <a:spAutoFit/>
          </a:bodyPr>
          <a:lstStyle/>
          <a:p>
            <a:pPr algn="ctr">
              <a:lnSpc>
                <a:spcPts val="3920"/>
              </a:lnSpc>
            </a:pPr>
            <a:r>
              <a:rPr lang="en-US" sz="2000">
                <a:solidFill>
                  <a:schemeClr val="bg1">
                    <a:lumMod val="50000"/>
                  </a:schemeClr>
                </a:solidFill>
                <a:latin typeface="Helvetica" panose="020B0604020202020204" pitchFamily="34" charset="0"/>
                <a:cs typeface="Helvetica" panose="020B0604020202020204" pitchFamily="34" charset="0"/>
              </a:rPr>
              <a:t>tpea.org</a:t>
            </a:r>
          </a:p>
        </p:txBody>
      </p:sp>
    </p:spTree>
    <p:extLst>
      <p:ext uri="{BB962C8B-B14F-4D97-AF65-F5344CB8AC3E}">
        <p14:creationId xmlns:p14="http://schemas.microsoft.com/office/powerpoint/2010/main" val="3437675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618E-B43C-9D74-527F-C0D54AA7B201}"/>
              </a:ext>
            </a:extLst>
          </p:cNvPr>
          <p:cNvSpPr>
            <a:spLocks noGrp="1"/>
          </p:cNvSpPr>
          <p:nvPr>
            <p:ph type="title" hasCustomPrompt="1"/>
          </p:nvPr>
        </p:nvSpPr>
        <p:spPr>
          <a:xfrm>
            <a:off x="444500" y="1925803"/>
            <a:ext cx="9356080" cy="1011181"/>
          </a:xfrm>
        </p:spPr>
        <p:txBody>
          <a:bodyPr anchor="b"/>
          <a:lstStyle>
            <a:lvl1pPr algn="l">
              <a:defRPr sz="6000"/>
            </a:lvl1pPr>
          </a:lstStyle>
          <a:p>
            <a:r>
              <a:rPr lang="en-US"/>
              <a:t>Transition Slide Title</a:t>
            </a:r>
          </a:p>
        </p:txBody>
      </p:sp>
      <p:sp>
        <p:nvSpPr>
          <p:cNvPr id="3" name="Text Placeholder 2">
            <a:extLst>
              <a:ext uri="{FF2B5EF4-FFF2-40B4-BE49-F238E27FC236}">
                <a16:creationId xmlns:a16="http://schemas.microsoft.com/office/drawing/2014/main" id="{38974EB7-AFBD-3282-EDF7-CB631ADEB188}"/>
              </a:ext>
            </a:extLst>
          </p:cNvPr>
          <p:cNvSpPr>
            <a:spLocks noGrp="1"/>
          </p:cNvSpPr>
          <p:nvPr>
            <p:ph type="body" idx="1" hasCustomPrompt="1"/>
          </p:nvPr>
        </p:nvSpPr>
        <p:spPr>
          <a:xfrm>
            <a:off x="444500" y="2936984"/>
            <a:ext cx="9356080" cy="1500187"/>
          </a:xfrm>
        </p:spPr>
        <p:txBody>
          <a:bodyPr/>
          <a:lstStyle>
            <a:lvl1pPr marL="0" indent="0">
              <a:buFont typeface="Wingdings" panose="05000000000000000000" pitchFamily="2" charset="2"/>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a:t>
            </a:r>
          </a:p>
        </p:txBody>
      </p:sp>
      <p:grpSp>
        <p:nvGrpSpPr>
          <p:cNvPr id="78" name="Group 2">
            <a:extLst>
              <a:ext uri="{FF2B5EF4-FFF2-40B4-BE49-F238E27FC236}">
                <a16:creationId xmlns:a16="http://schemas.microsoft.com/office/drawing/2014/main" id="{549A2FC2-113B-8394-2A1D-E84171727FB1}"/>
              </a:ext>
            </a:extLst>
          </p:cNvPr>
          <p:cNvGrpSpPr/>
          <p:nvPr userDrawn="1"/>
        </p:nvGrpSpPr>
        <p:grpSpPr>
          <a:xfrm rot="1796761">
            <a:off x="10840765" y="-1625223"/>
            <a:ext cx="1654973" cy="12959964"/>
            <a:chOff x="0" y="0"/>
            <a:chExt cx="555183" cy="3413324"/>
          </a:xfrm>
        </p:grpSpPr>
        <p:sp>
          <p:nvSpPr>
            <p:cNvPr id="79" name="Freeform 3">
              <a:extLst>
                <a:ext uri="{FF2B5EF4-FFF2-40B4-BE49-F238E27FC236}">
                  <a16:creationId xmlns:a16="http://schemas.microsoft.com/office/drawing/2014/main" id="{91C2EDD8-DBC8-8B2E-BB25-511203D4EB81}"/>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4093D0"/>
            </a:solidFill>
          </p:spPr>
          <p:txBody>
            <a:bodyPr/>
            <a:lstStyle/>
            <a:p>
              <a:endParaRPr lang="en-US"/>
            </a:p>
          </p:txBody>
        </p:sp>
        <p:sp>
          <p:nvSpPr>
            <p:cNvPr id="80" name="TextBox 4">
              <a:extLst>
                <a:ext uri="{FF2B5EF4-FFF2-40B4-BE49-F238E27FC236}">
                  <a16:creationId xmlns:a16="http://schemas.microsoft.com/office/drawing/2014/main" id="{F53211C6-9B15-4C60-069B-92FABC306AA7}"/>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81" name="Group 5">
            <a:extLst>
              <a:ext uri="{FF2B5EF4-FFF2-40B4-BE49-F238E27FC236}">
                <a16:creationId xmlns:a16="http://schemas.microsoft.com/office/drawing/2014/main" id="{38302BA3-FC79-0801-ECA2-0AF15EBD9897}"/>
              </a:ext>
            </a:extLst>
          </p:cNvPr>
          <p:cNvGrpSpPr/>
          <p:nvPr userDrawn="1"/>
        </p:nvGrpSpPr>
        <p:grpSpPr>
          <a:xfrm rot="-1802058">
            <a:off x="11663839" y="-3547592"/>
            <a:ext cx="1648819" cy="13805645"/>
            <a:chOff x="0" y="0"/>
            <a:chExt cx="555183" cy="3636055"/>
          </a:xfrm>
        </p:grpSpPr>
        <p:sp>
          <p:nvSpPr>
            <p:cNvPr id="82" name="Freeform 6">
              <a:extLst>
                <a:ext uri="{FF2B5EF4-FFF2-40B4-BE49-F238E27FC236}">
                  <a16:creationId xmlns:a16="http://schemas.microsoft.com/office/drawing/2014/main" id="{50BD62F9-688E-53C3-5E3B-AFA82B98BBA1}"/>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83" name="TextBox 7">
              <a:extLst>
                <a:ext uri="{FF2B5EF4-FFF2-40B4-BE49-F238E27FC236}">
                  <a16:creationId xmlns:a16="http://schemas.microsoft.com/office/drawing/2014/main" id="{0644C27F-44BD-3B6E-3571-8E729F3AC673}"/>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84" name="Freeform 18">
            <a:extLst>
              <a:ext uri="{FF2B5EF4-FFF2-40B4-BE49-F238E27FC236}">
                <a16:creationId xmlns:a16="http://schemas.microsoft.com/office/drawing/2014/main" id="{3218E631-CA63-2F3C-A696-817AF67C1547}"/>
              </a:ext>
            </a:extLst>
          </p:cNvPr>
          <p:cNvSpPr>
            <a:spLocks noChangeAspect="1"/>
          </p:cNvSpPr>
          <p:nvPr userDrawn="1"/>
        </p:nvSpPr>
        <p:spPr>
          <a:xfrm>
            <a:off x="10687257" y="438567"/>
            <a:ext cx="685800" cy="685800"/>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55571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F6D72187-0667-3350-F24C-FFEED2253499}"/>
              </a:ext>
            </a:extLst>
          </p:cNvPr>
          <p:cNvGrpSpPr/>
          <p:nvPr userDrawn="1"/>
        </p:nvGrpSpPr>
        <p:grpSpPr>
          <a:xfrm rot="1796761">
            <a:off x="10840765" y="-1625223"/>
            <a:ext cx="1654973" cy="12959964"/>
            <a:chOff x="0" y="0"/>
            <a:chExt cx="555183" cy="3413324"/>
          </a:xfrm>
        </p:grpSpPr>
        <p:sp>
          <p:nvSpPr>
            <p:cNvPr id="12" name="Freeform 3">
              <a:extLst>
                <a:ext uri="{FF2B5EF4-FFF2-40B4-BE49-F238E27FC236}">
                  <a16:creationId xmlns:a16="http://schemas.microsoft.com/office/drawing/2014/main" id="{90EAA69F-C1B7-0E5B-A24B-4902C3D8837B}"/>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4093D0"/>
            </a:solidFill>
          </p:spPr>
          <p:txBody>
            <a:bodyPr/>
            <a:lstStyle/>
            <a:p>
              <a:endParaRPr lang="en-US"/>
            </a:p>
          </p:txBody>
        </p:sp>
        <p:sp>
          <p:nvSpPr>
            <p:cNvPr id="13" name="TextBox 4">
              <a:extLst>
                <a:ext uri="{FF2B5EF4-FFF2-40B4-BE49-F238E27FC236}">
                  <a16:creationId xmlns:a16="http://schemas.microsoft.com/office/drawing/2014/main" id="{8EB8709C-29D8-C1E0-301C-A8C651565D88}"/>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5">
            <a:extLst>
              <a:ext uri="{FF2B5EF4-FFF2-40B4-BE49-F238E27FC236}">
                <a16:creationId xmlns:a16="http://schemas.microsoft.com/office/drawing/2014/main" id="{1772D146-ECF7-BDB1-9076-A68C4011AC7F}"/>
              </a:ext>
            </a:extLst>
          </p:cNvPr>
          <p:cNvGrpSpPr/>
          <p:nvPr userDrawn="1"/>
        </p:nvGrpSpPr>
        <p:grpSpPr>
          <a:xfrm rot="-1802058">
            <a:off x="11663839" y="-3547592"/>
            <a:ext cx="1648819" cy="13805645"/>
            <a:chOff x="0" y="0"/>
            <a:chExt cx="555183" cy="3636055"/>
          </a:xfrm>
        </p:grpSpPr>
        <p:sp>
          <p:nvSpPr>
            <p:cNvPr id="15" name="Freeform 6">
              <a:extLst>
                <a:ext uri="{FF2B5EF4-FFF2-40B4-BE49-F238E27FC236}">
                  <a16:creationId xmlns:a16="http://schemas.microsoft.com/office/drawing/2014/main" id="{4489DD16-6E08-BE2E-87B7-E653DD5BA170}"/>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6" name="TextBox 7">
              <a:extLst>
                <a:ext uri="{FF2B5EF4-FFF2-40B4-BE49-F238E27FC236}">
                  <a16:creationId xmlns:a16="http://schemas.microsoft.com/office/drawing/2014/main" id="{32BF7C6E-E30F-8754-77D6-DE6F59D35053}"/>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a:extLst>
              <a:ext uri="{FF2B5EF4-FFF2-40B4-BE49-F238E27FC236}">
                <a16:creationId xmlns:a16="http://schemas.microsoft.com/office/drawing/2014/main" id="{A0182FF4-CC47-A0B7-9AF4-2B1433416586}"/>
              </a:ext>
            </a:extLst>
          </p:cNvPr>
          <p:cNvSpPr>
            <a:spLocks noChangeAspect="1"/>
          </p:cNvSpPr>
          <p:nvPr userDrawn="1"/>
        </p:nvSpPr>
        <p:spPr>
          <a:xfrm>
            <a:off x="10763457" y="596094"/>
            <a:ext cx="685800" cy="685800"/>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pic>
        <p:nvPicPr>
          <p:cNvPr id="4" name="Picture 3" descr="A black background with blue text and a star&#10;&#10;Description automatically generated">
            <a:extLst>
              <a:ext uri="{FF2B5EF4-FFF2-40B4-BE49-F238E27FC236}">
                <a16:creationId xmlns:a16="http://schemas.microsoft.com/office/drawing/2014/main" id="{23B6E751-B3E9-E57C-0EEB-374A414267D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1917"/>
          <a:stretch/>
        </p:blipFill>
        <p:spPr>
          <a:xfrm>
            <a:off x="564662" y="607438"/>
            <a:ext cx="4032738" cy="1033859"/>
          </a:xfrm>
          <a:prstGeom prst="rect">
            <a:avLst/>
          </a:prstGeom>
        </p:spPr>
      </p:pic>
      <p:sp>
        <p:nvSpPr>
          <p:cNvPr id="5" name="TextBox 19">
            <a:extLst>
              <a:ext uri="{FF2B5EF4-FFF2-40B4-BE49-F238E27FC236}">
                <a16:creationId xmlns:a16="http://schemas.microsoft.com/office/drawing/2014/main" id="{389E4B2F-5E69-2A47-2667-C884455AD026}"/>
              </a:ext>
            </a:extLst>
          </p:cNvPr>
          <p:cNvSpPr txBox="1"/>
          <p:nvPr userDrawn="1"/>
        </p:nvSpPr>
        <p:spPr>
          <a:xfrm>
            <a:off x="564662" y="1466306"/>
            <a:ext cx="4502638" cy="570156"/>
          </a:xfrm>
          <a:prstGeom prst="rect">
            <a:avLst/>
          </a:prstGeom>
        </p:spPr>
        <p:txBody>
          <a:bodyPr wrap="square" lIns="0" tIns="0" rIns="0" bIns="0" rtlCol="0" anchor="t">
            <a:spAutoFit/>
          </a:bodyPr>
          <a:lstStyle/>
          <a:p>
            <a:pPr>
              <a:lnSpc>
                <a:spcPts val="5172"/>
              </a:lnSpc>
            </a:pPr>
            <a:r>
              <a:rPr lang="en-US" sz="2000" b="1">
                <a:solidFill>
                  <a:srgbClr val="E93846"/>
                </a:solidFill>
                <a:latin typeface="Helvetica Now"/>
              </a:rPr>
              <a:t>Your friend at the Capitol</a:t>
            </a:r>
          </a:p>
        </p:txBody>
      </p:sp>
      <p:sp>
        <p:nvSpPr>
          <p:cNvPr id="6" name="TextBox 20">
            <a:extLst>
              <a:ext uri="{FF2B5EF4-FFF2-40B4-BE49-F238E27FC236}">
                <a16:creationId xmlns:a16="http://schemas.microsoft.com/office/drawing/2014/main" id="{41134ED6-7574-59E3-2636-253D0CDC1C74}"/>
              </a:ext>
            </a:extLst>
          </p:cNvPr>
          <p:cNvSpPr txBox="1"/>
          <p:nvPr userDrawn="1"/>
        </p:nvSpPr>
        <p:spPr>
          <a:xfrm>
            <a:off x="564661" y="2470790"/>
            <a:ext cx="7079661" cy="3385542"/>
          </a:xfrm>
          <a:prstGeom prst="rect">
            <a:avLst/>
          </a:prstGeom>
        </p:spPr>
        <p:txBody>
          <a:bodyPr wrap="square" lIns="0" tIns="0" rIns="0" bIns="0" rtlCol="0" anchor="t">
            <a:spAutoFit/>
          </a:bodyPr>
          <a:lstStyle/>
          <a:p>
            <a:r>
              <a:rPr lang="en-US" sz="2000" b="1">
                <a:solidFill>
                  <a:srgbClr val="000000"/>
                </a:solidFill>
                <a:effectLst/>
                <a:latin typeface="Helvetica Now"/>
              </a:rPr>
              <a:t>Our Mission</a:t>
            </a:r>
            <a:br>
              <a:rPr lang="en-US" sz="2000" b="1">
                <a:solidFill>
                  <a:srgbClr val="000000"/>
                </a:solidFill>
                <a:effectLst/>
                <a:latin typeface="Helvetica Now"/>
              </a:rPr>
            </a:br>
            <a:r>
              <a:rPr lang="en-US" sz="2000">
                <a:solidFill>
                  <a:srgbClr val="000000"/>
                </a:solidFill>
                <a:effectLst/>
                <a:latin typeface="Helvetica Now"/>
              </a:rPr>
              <a:t>At TPEA, our Mission is not just a statement but a commitment to actively preserve and enhance salaries and benefits for state employees and retirees.</a:t>
            </a:r>
          </a:p>
          <a:p>
            <a:endParaRPr lang="en-US" sz="2000" b="1">
              <a:solidFill>
                <a:srgbClr val="000000"/>
              </a:solidFill>
              <a:latin typeface="Helvetica Now"/>
            </a:endParaRPr>
          </a:p>
          <a:p>
            <a:r>
              <a:rPr lang="en-US" sz="2000" b="1">
                <a:solidFill>
                  <a:srgbClr val="000000"/>
                </a:solidFill>
                <a:latin typeface="Helvetica Now"/>
              </a:rPr>
              <a:t>Our Vision</a:t>
            </a:r>
          </a:p>
          <a:p>
            <a:r>
              <a:rPr lang="en-US" sz="2000">
                <a:solidFill>
                  <a:srgbClr val="000000"/>
                </a:solidFill>
                <a:effectLst/>
                <a:latin typeface="Helvetica Now"/>
              </a:rPr>
              <a:t>State employees and retirees are respected and properly compensated for their dedicated service.</a:t>
            </a:r>
          </a:p>
          <a:p>
            <a:endParaRPr lang="en-US" sz="2000">
              <a:solidFill>
                <a:srgbClr val="000000"/>
              </a:solidFill>
              <a:latin typeface="Helvetica Now"/>
            </a:endParaRPr>
          </a:p>
          <a:p>
            <a:r>
              <a:rPr lang="en-US" sz="2000">
                <a:solidFill>
                  <a:srgbClr val="1C1C1C"/>
                </a:solidFill>
                <a:highlight>
                  <a:srgbClr val="FFFFFF"/>
                </a:highlight>
                <a:latin typeface="Helvetica Now"/>
              </a:rPr>
              <a:t>TPEA is a n</a:t>
            </a:r>
            <a:r>
              <a:rPr lang="en-US" sz="2000" i="0">
                <a:solidFill>
                  <a:srgbClr val="1C1C1C"/>
                </a:solidFill>
                <a:effectLst/>
                <a:highlight>
                  <a:srgbClr val="FFFFFF"/>
                </a:highlight>
                <a:latin typeface="Helvetica Now"/>
              </a:rPr>
              <a:t>on-partisan, not-for-profit</a:t>
            </a:r>
            <a:r>
              <a:rPr lang="en-US" sz="2000">
                <a:solidFill>
                  <a:srgbClr val="1C1C1C"/>
                </a:solidFill>
                <a:highlight>
                  <a:srgbClr val="FFFFFF"/>
                </a:highlight>
                <a:latin typeface="Helvetica Now"/>
              </a:rPr>
              <a:t> </a:t>
            </a:r>
            <a:r>
              <a:rPr lang="en-US" sz="2000" i="0">
                <a:solidFill>
                  <a:srgbClr val="1C1C1C"/>
                </a:solidFill>
                <a:effectLst/>
                <a:highlight>
                  <a:srgbClr val="FFFFFF"/>
                </a:highlight>
                <a:latin typeface="Helvetica Now"/>
              </a:rPr>
              <a:t>organization founded by and governed by State of Texas employees and retirees.</a:t>
            </a:r>
            <a:endParaRPr lang="en-US" sz="2000">
              <a:solidFill>
                <a:srgbClr val="2A446F"/>
              </a:solidFill>
              <a:latin typeface="Anton"/>
            </a:endParaRPr>
          </a:p>
        </p:txBody>
      </p:sp>
      <p:pic>
        <p:nvPicPr>
          <p:cNvPr id="20" name="Picture 19">
            <a:extLst>
              <a:ext uri="{FF2B5EF4-FFF2-40B4-BE49-F238E27FC236}">
                <a16:creationId xmlns:a16="http://schemas.microsoft.com/office/drawing/2014/main" id="{124CFBF9-A231-B29F-982F-272B3DEC39C3}"/>
              </a:ext>
            </a:extLst>
          </p:cNvPr>
          <p:cNvPicPr>
            <a:picLocks noChangeAspect="1"/>
          </p:cNvPicPr>
          <p:nvPr userDrawn="1"/>
        </p:nvPicPr>
        <p:blipFill>
          <a:blip r:embed="rId4"/>
          <a:stretch>
            <a:fillRect/>
          </a:stretch>
        </p:blipFill>
        <p:spPr>
          <a:xfrm>
            <a:off x="7517956" y="1001668"/>
            <a:ext cx="3245501" cy="3829632"/>
          </a:xfrm>
          <a:prstGeom prst="rect">
            <a:avLst/>
          </a:prstGeom>
        </p:spPr>
      </p:pic>
    </p:spTree>
    <p:extLst>
      <p:ext uri="{BB962C8B-B14F-4D97-AF65-F5344CB8AC3E}">
        <p14:creationId xmlns:p14="http://schemas.microsoft.com/office/powerpoint/2010/main" val="3181507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21D00E-D4AD-CB8D-077E-8C7680F0CD0A}"/>
              </a:ext>
            </a:extLst>
          </p:cNvPr>
          <p:cNvSpPr>
            <a:spLocks noGrp="1"/>
          </p:cNvSpPr>
          <p:nvPr>
            <p:ph type="sldNum" sz="quarter" idx="12"/>
          </p:nvPr>
        </p:nvSpPr>
        <p:spPr/>
        <p:txBody>
          <a:bodyPr/>
          <a:lstStyle/>
          <a:p>
            <a:fld id="{22BC01E0-898B-4AE1-84C4-8A07AE406CF2}" type="slidenum">
              <a:rPr lang="en-US" smtClean="0"/>
              <a:t>‹#›</a:t>
            </a:fld>
            <a:endParaRPr lang="en-US"/>
          </a:p>
        </p:txBody>
      </p:sp>
      <p:grpSp>
        <p:nvGrpSpPr>
          <p:cNvPr id="8" name="Group 7">
            <a:extLst>
              <a:ext uri="{FF2B5EF4-FFF2-40B4-BE49-F238E27FC236}">
                <a16:creationId xmlns:a16="http://schemas.microsoft.com/office/drawing/2014/main" id="{2C3F0D5C-E747-2B10-16AC-B284BE671049}"/>
              </a:ext>
            </a:extLst>
          </p:cNvPr>
          <p:cNvGrpSpPr/>
          <p:nvPr userDrawn="1"/>
        </p:nvGrpSpPr>
        <p:grpSpPr>
          <a:xfrm>
            <a:off x="5440092" y="-608391"/>
            <a:ext cx="8533374" cy="2159833"/>
            <a:chOff x="7577657" y="-1256550"/>
            <a:chExt cx="13805645" cy="3494268"/>
          </a:xfrm>
        </p:grpSpPr>
        <p:grpSp>
          <p:nvGrpSpPr>
            <p:cNvPr id="9" name="Group 21">
              <a:extLst>
                <a:ext uri="{FF2B5EF4-FFF2-40B4-BE49-F238E27FC236}">
                  <a16:creationId xmlns:a16="http://schemas.microsoft.com/office/drawing/2014/main" id="{E9A1702A-206D-F192-C623-239139FC5F65}"/>
                </a:ext>
              </a:extLst>
            </p:cNvPr>
            <p:cNvGrpSpPr/>
            <p:nvPr/>
          </p:nvGrpSpPr>
          <p:grpSpPr>
            <a:xfrm rot="-3833519">
              <a:off x="14114922" y="-4598246"/>
              <a:ext cx="2107962" cy="11563966"/>
              <a:chOff x="0" y="0"/>
              <a:chExt cx="555183" cy="3045654"/>
            </a:xfrm>
          </p:grpSpPr>
          <p:sp>
            <p:nvSpPr>
              <p:cNvPr id="14" name="Freeform 22">
                <a:extLst>
                  <a:ext uri="{FF2B5EF4-FFF2-40B4-BE49-F238E27FC236}">
                    <a16:creationId xmlns:a16="http://schemas.microsoft.com/office/drawing/2014/main" id="{FC4AE309-B448-C193-84C4-3066683945C3}"/>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15" name="TextBox 23">
                <a:extLst>
                  <a:ext uri="{FF2B5EF4-FFF2-40B4-BE49-F238E27FC236}">
                    <a16:creationId xmlns:a16="http://schemas.microsoft.com/office/drawing/2014/main" id="{159F66FE-2AAF-A856-92FD-13A97461D2BA}"/>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24">
              <a:extLst>
                <a:ext uri="{FF2B5EF4-FFF2-40B4-BE49-F238E27FC236}">
                  <a16:creationId xmlns:a16="http://schemas.microsoft.com/office/drawing/2014/main" id="{12A64F16-CC9A-A8D4-CB18-92194DA91B9E}"/>
                </a:ext>
              </a:extLst>
            </p:cNvPr>
            <p:cNvGrpSpPr/>
            <p:nvPr/>
          </p:nvGrpSpPr>
          <p:grpSpPr>
            <a:xfrm rot="-4568996">
              <a:off x="13426499" y="-7105392"/>
              <a:ext cx="2107962" cy="13805645"/>
              <a:chOff x="0" y="0"/>
              <a:chExt cx="555183" cy="3636055"/>
            </a:xfrm>
          </p:grpSpPr>
          <p:sp>
            <p:nvSpPr>
              <p:cNvPr id="12" name="Freeform 25">
                <a:extLst>
                  <a:ext uri="{FF2B5EF4-FFF2-40B4-BE49-F238E27FC236}">
                    <a16:creationId xmlns:a16="http://schemas.microsoft.com/office/drawing/2014/main" id="{36071716-EB83-C529-2195-2C70F700F599}"/>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3" name="TextBox 26">
                <a:extLst>
                  <a:ext uri="{FF2B5EF4-FFF2-40B4-BE49-F238E27FC236}">
                    <a16:creationId xmlns:a16="http://schemas.microsoft.com/office/drawing/2014/main" id="{C14BE4A2-F2A9-5D0E-743A-3C5D0D5C336F}"/>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8">
              <a:extLst>
                <a:ext uri="{FF2B5EF4-FFF2-40B4-BE49-F238E27FC236}">
                  <a16:creationId xmlns:a16="http://schemas.microsoft.com/office/drawing/2014/main" id="{1AA068BC-2790-38BC-CA8B-0D0FFB13B0D4}"/>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pic>
        <p:nvPicPr>
          <p:cNvPr id="39" name="Picture 38">
            <a:extLst>
              <a:ext uri="{FF2B5EF4-FFF2-40B4-BE49-F238E27FC236}">
                <a16:creationId xmlns:a16="http://schemas.microsoft.com/office/drawing/2014/main" id="{A29583D0-D4F7-96E3-8E7A-28F89E9DCBA4}"/>
              </a:ext>
            </a:extLst>
          </p:cNvPr>
          <p:cNvPicPr>
            <a:picLocks noChangeAspect="1"/>
          </p:cNvPicPr>
          <p:nvPr userDrawn="1"/>
        </p:nvPicPr>
        <p:blipFill>
          <a:blip r:embed="rId3"/>
          <a:stretch>
            <a:fillRect/>
          </a:stretch>
        </p:blipFill>
        <p:spPr>
          <a:xfrm>
            <a:off x="449700" y="2005890"/>
            <a:ext cx="11458478" cy="3546868"/>
          </a:xfrm>
          <a:prstGeom prst="rect">
            <a:avLst/>
          </a:prstGeom>
        </p:spPr>
      </p:pic>
      <p:pic>
        <p:nvPicPr>
          <p:cNvPr id="41" name="Picture 40">
            <a:extLst>
              <a:ext uri="{FF2B5EF4-FFF2-40B4-BE49-F238E27FC236}">
                <a16:creationId xmlns:a16="http://schemas.microsoft.com/office/drawing/2014/main" id="{CA0457F8-70C8-42F4-53F7-5F8367B07F6D}"/>
              </a:ext>
            </a:extLst>
          </p:cNvPr>
          <p:cNvPicPr>
            <a:picLocks noChangeAspect="1"/>
          </p:cNvPicPr>
          <p:nvPr userDrawn="1"/>
        </p:nvPicPr>
        <p:blipFill>
          <a:blip r:embed="rId4"/>
          <a:stretch>
            <a:fillRect/>
          </a:stretch>
        </p:blipFill>
        <p:spPr>
          <a:xfrm>
            <a:off x="75760" y="670559"/>
            <a:ext cx="10071540" cy="1242536"/>
          </a:xfrm>
          <a:prstGeom prst="rect">
            <a:avLst/>
          </a:prstGeom>
        </p:spPr>
      </p:pic>
      <p:pic>
        <p:nvPicPr>
          <p:cNvPr id="43" name="Picture 42">
            <a:extLst>
              <a:ext uri="{FF2B5EF4-FFF2-40B4-BE49-F238E27FC236}">
                <a16:creationId xmlns:a16="http://schemas.microsoft.com/office/drawing/2014/main" id="{1FAECEA8-A22D-29A1-8FFA-B289513661A1}"/>
              </a:ext>
            </a:extLst>
          </p:cNvPr>
          <p:cNvPicPr>
            <a:picLocks noChangeAspect="1"/>
          </p:cNvPicPr>
          <p:nvPr userDrawn="1"/>
        </p:nvPicPr>
        <p:blipFill>
          <a:blip r:embed="rId5"/>
          <a:stretch>
            <a:fillRect/>
          </a:stretch>
        </p:blipFill>
        <p:spPr>
          <a:xfrm>
            <a:off x="539843" y="5800611"/>
            <a:ext cx="11061511" cy="386830"/>
          </a:xfrm>
          <a:prstGeom prst="rect">
            <a:avLst/>
          </a:prstGeom>
        </p:spPr>
      </p:pic>
    </p:spTree>
    <p:extLst>
      <p:ext uri="{BB962C8B-B14F-4D97-AF65-F5344CB8AC3E}">
        <p14:creationId xmlns:p14="http://schemas.microsoft.com/office/powerpoint/2010/main" val="1200526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21D00E-D4AD-CB8D-077E-8C7680F0CD0A}"/>
              </a:ext>
            </a:extLst>
          </p:cNvPr>
          <p:cNvSpPr>
            <a:spLocks noGrp="1"/>
          </p:cNvSpPr>
          <p:nvPr>
            <p:ph type="sldNum" sz="quarter" idx="12"/>
          </p:nvPr>
        </p:nvSpPr>
        <p:spPr/>
        <p:txBody>
          <a:bodyPr/>
          <a:lstStyle/>
          <a:p>
            <a:fld id="{22BC01E0-898B-4AE1-84C4-8A07AE406CF2}" type="slidenum">
              <a:rPr lang="en-US" smtClean="0"/>
              <a:t>‹#›</a:t>
            </a:fld>
            <a:endParaRPr lang="en-US"/>
          </a:p>
        </p:txBody>
      </p:sp>
      <p:grpSp>
        <p:nvGrpSpPr>
          <p:cNvPr id="8" name="Group 7">
            <a:extLst>
              <a:ext uri="{FF2B5EF4-FFF2-40B4-BE49-F238E27FC236}">
                <a16:creationId xmlns:a16="http://schemas.microsoft.com/office/drawing/2014/main" id="{2C3F0D5C-E747-2B10-16AC-B284BE671049}"/>
              </a:ext>
            </a:extLst>
          </p:cNvPr>
          <p:cNvGrpSpPr/>
          <p:nvPr userDrawn="1"/>
        </p:nvGrpSpPr>
        <p:grpSpPr>
          <a:xfrm>
            <a:off x="5440092" y="-608391"/>
            <a:ext cx="8533374" cy="2159833"/>
            <a:chOff x="7577657" y="-1256550"/>
            <a:chExt cx="13805645" cy="3494268"/>
          </a:xfrm>
        </p:grpSpPr>
        <p:grpSp>
          <p:nvGrpSpPr>
            <p:cNvPr id="9" name="Group 21">
              <a:extLst>
                <a:ext uri="{FF2B5EF4-FFF2-40B4-BE49-F238E27FC236}">
                  <a16:creationId xmlns:a16="http://schemas.microsoft.com/office/drawing/2014/main" id="{E9A1702A-206D-F192-C623-239139FC5F65}"/>
                </a:ext>
              </a:extLst>
            </p:cNvPr>
            <p:cNvGrpSpPr/>
            <p:nvPr/>
          </p:nvGrpSpPr>
          <p:grpSpPr>
            <a:xfrm rot="-3833519">
              <a:off x="14114922" y="-4598246"/>
              <a:ext cx="2107962" cy="11563966"/>
              <a:chOff x="0" y="0"/>
              <a:chExt cx="555183" cy="3045654"/>
            </a:xfrm>
          </p:grpSpPr>
          <p:sp>
            <p:nvSpPr>
              <p:cNvPr id="14" name="Freeform 22">
                <a:extLst>
                  <a:ext uri="{FF2B5EF4-FFF2-40B4-BE49-F238E27FC236}">
                    <a16:creationId xmlns:a16="http://schemas.microsoft.com/office/drawing/2014/main" id="{FC4AE309-B448-C193-84C4-3066683945C3}"/>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15" name="TextBox 23">
                <a:extLst>
                  <a:ext uri="{FF2B5EF4-FFF2-40B4-BE49-F238E27FC236}">
                    <a16:creationId xmlns:a16="http://schemas.microsoft.com/office/drawing/2014/main" id="{159F66FE-2AAF-A856-92FD-13A97461D2BA}"/>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24">
              <a:extLst>
                <a:ext uri="{FF2B5EF4-FFF2-40B4-BE49-F238E27FC236}">
                  <a16:creationId xmlns:a16="http://schemas.microsoft.com/office/drawing/2014/main" id="{12A64F16-CC9A-A8D4-CB18-92194DA91B9E}"/>
                </a:ext>
              </a:extLst>
            </p:cNvPr>
            <p:cNvGrpSpPr/>
            <p:nvPr/>
          </p:nvGrpSpPr>
          <p:grpSpPr>
            <a:xfrm rot="-4568996">
              <a:off x="13426499" y="-7105392"/>
              <a:ext cx="2107962" cy="13805645"/>
              <a:chOff x="0" y="0"/>
              <a:chExt cx="555183" cy="3636055"/>
            </a:xfrm>
          </p:grpSpPr>
          <p:sp>
            <p:nvSpPr>
              <p:cNvPr id="12" name="Freeform 25">
                <a:extLst>
                  <a:ext uri="{FF2B5EF4-FFF2-40B4-BE49-F238E27FC236}">
                    <a16:creationId xmlns:a16="http://schemas.microsoft.com/office/drawing/2014/main" id="{36071716-EB83-C529-2195-2C70F700F599}"/>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3" name="TextBox 26">
                <a:extLst>
                  <a:ext uri="{FF2B5EF4-FFF2-40B4-BE49-F238E27FC236}">
                    <a16:creationId xmlns:a16="http://schemas.microsoft.com/office/drawing/2014/main" id="{C14BE4A2-F2A9-5D0E-743A-3C5D0D5C336F}"/>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8">
              <a:extLst>
                <a:ext uri="{FF2B5EF4-FFF2-40B4-BE49-F238E27FC236}">
                  <a16:creationId xmlns:a16="http://schemas.microsoft.com/office/drawing/2014/main" id="{1AA068BC-2790-38BC-CA8B-0D0FFB13B0D4}"/>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pic>
        <p:nvPicPr>
          <p:cNvPr id="60" name="Picture 59">
            <a:extLst>
              <a:ext uri="{FF2B5EF4-FFF2-40B4-BE49-F238E27FC236}">
                <a16:creationId xmlns:a16="http://schemas.microsoft.com/office/drawing/2014/main" id="{C17D1509-8A1D-E96E-1399-60AEEE5A52DD}"/>
              </a:ext>
            </a:extLst>
          </p:cNvPr>
          <p:cNvPicPr>
            <a:picLocks noChangeAspect="1"/>
          </p:cNvPicPr>
          <p:nvPr userDrawn="1"/>
        </p:nvPicPr>
        <p:blipFill>
          <a:blip r:embed="rId3"/>
          <a:stretch>
            <a:fillRect/>
          </a:stretch>
        </p:blipFill>
        <p:spPr>
          <a:xfrm>
            <a:off x="534938" y="1573357"/>
            <a:ext cx="10201953" cy="4682462"/>
          </a:xfrm>
          <a:prstGeom prst="rect">
            <a:avLst/>
          </a:prstGeom>
        </p:spPr>
      </p:pic>
      <p:sp>
        <p:nvSpPr>
          <p:cNvPr id="62" name="TextBox 14">
            <a:extLst>
              <a:ext uri="{FF2B5EF4-FFF2-40B4-BE49-F238E27FC236}">
                <a16:creationId xmlns:a16="http://schemas.microsoft.com/office/drawing/2014/main" id="{D3FE000C-DE5C-B51D-E6ED-8C11574D4185}"/>
              </a:ext>
            </a:extLst>
          </p:cNvPr>
          <p:cNvSpPr txBox="1"/>
          <p:nvPr userDrawn="1"/>
        </p:nvSpPr>
        <p:spPr>
          <a:xfrm>
            <a:off x="402374" y="366756"/>
            <a:ext cx="8212405" cy="1027076"/>
          </a:xfrm>
          <a:prstGeom prst="rect">
            <a:avLst/>
          </a:prstGeom>
        </p:spPr>
        <p:txBody>
          <a:bodyPr wrap="square" lIns="0" tIns="0" rIns="0" bIns="0" rtlCol="0" anchor="t">
            <a:spAutoFit/>
          </a:bodyPr>
          <a:lstStyle/>
          <a:p>
            <a:pPr>
              <a:lnSpc>
                <a:spcPts val="8999"/>
              </a:lnSpc>
            </a:pPr>
            <a:r>
              <a:rPr lang="en-US" sz="4400">
                <a:solidFill>
                  <a:srgbClr val="104060"/>
                </a:solidFill>
                <a:latin typeface="Anton"/>
              </a:rPr>
              <a:t>Membership Discounts &amp; More!</a:t>
            </a:r>
          </a:p>
        </p:txBody>
      </p:sp>
    </p:spTree>
    <p:extLst>
      <p:ext uri="{BB962C8B-B14F-4D97-AF65-F5344CB8AC3E}">
        <p14:creationId xmlns:p14="http://schemas.microsoft.com/office/powerpoint/2010/main" val="43004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8A2E6-723A-9F50-1806-C084CA6C3A1E}"/>
              </a:ext>
            </a:extLst>
          </p:cNvPr>
          <p:cNvPicPr>
            <a:picLocks noChangeAspect="1"/>
          </p:cNvPicPr>
          <p:nvPr userDrawn="1"/>
        </p:nvPicPr>
        <p:blipFill>
          <a:blip r:embed="rId2"/>
          <a:stretch>
            <a:fillRect/>
          </a:stretch>
        </p:blipFill>
        <p:spPr>
          <a:xfrm>
            <a:off x="1806" y="0"/>
            <a:ext cx="12188388" cy="6858000"/>
          </a:xfrm>
          <a:prstGeom prst="rect">
            <a:avLst/>
          </a:prstGeom>
        </p:spPr>
      </p:pic>
      <p:grpSp>
        <p:nvGrpSpPr>
          <p:cNvPr id="32" name="Group 31">
            <a:extLst>
              <a:ext uri="{FF2B5EF4-FFF2-40B4-BE49-F238E27FC236}">
                <a16:creationId xmlns:a16="http://schemas.microsoft.com/office/drawing/2014/main" id="{85AF6091-5F28-54B4-5778-6BDED03A1B71}"/>
              </a:ext>
            </a:extLst>
          </p:cNvPr>
          <p:cNvGrpSpPr/>
          <p:nvPr userDrawn="1"/>
        </p:nvGrpSpPr>
        <p:grpSpPr>
          <a:xfrm>
            <a:off x="-1532795" y="-4524957"/>
            <a:ext cx="2775701" cy="13417810"/>
            <a:chOff x="-2165038" y="-4101917"/>
            <a:chExt cx="3734982" cy="18054996"/>
          </a:xfrm>
        </p:grpSpPr>
        <p:grpSp>
          <p:nvGrpSpPr>
            <p:cNvPr id="33" name="Group 21">
              <a:extLst>
                <a:ext uri="{FF2B5EF4-FFF2-40B4-BE49-F238E27FC236}">
                  <a16:creationId xmlns:a16="http://schemas.microsoft.com/office/drawing/2014/main" id="{7EC05429-70BB-11EE-7B47-0D57C3675A82}"/>
                </a:ext>
              </a:extLst>
            </p:cNvPr>
            <p:cNvGrpSpPr/>
            <p:nvPr/>
          </p:nvGrpSpPr>
          <p:grpSpPr>
            <a:xfrm rot="1086433">
              <a:off x="-746839" y="-1973008"/>
              <a:ext cx="2316783" cy="12550032"/>
              <a:chOff x="-54997" y="-38100"/>
              <a:chExt cx="610180" cy="3305359"/>
            </a:xfrm>
          </p:grpSpPr>
          <p:sp>
            <p:nvSpPr>
              <p:cNvPr id="40" name="Freeform 22">
                <a:extLst>
                  <a:ext uri="{FF2B5EF4-FFF2-40B4-BE49-F238E27FC236}">
                    <a16:creationId xmlns:a16="http://schemas.microsoft.com/office/drawing/2014/main" id="{BC2126F1-9966-7D9C-C0BC-E6AD98C0FD6A}"/>
                  </a:ext>
                </a:extLst>
              </p:cNvPr>
              <p:cNvSpPr/>
              <p:nvPr/>
            </p:nvSpPr>
            <p:spPr>
              <a:xfrm>
                <a:off x="-54997" y="221606"/>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solidFill>
                    <a:prstClr val="black"/>
                  </a:solidFill>
                  <a:latin typeface="Calibri"/>
                </a:endParaRPr>
              </a:p>
            </p:txBody>
          </p:sp>
          <p:sp>
            <p:nvSpPr>
              <p:cNvPr id="41" name="TextBox 23">
                <a:extLst>
                  <a:ext uri="{FF2B5EF4-FFF2-40B4-BE49-F238E27FC236}">
                    <a16:creationId xmlns:a16="http://schemas.microsoft.com/office/drawing/2014/main" id="{F278520D-1C3F-A9BF-CB08-E1D83B5B8DCC}"/>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34" name="Group 24">
              <a:extLst>
                <a:ext uri="{FF2B5EF4-FFF2-40B4-BE49-F238E27FC236}">
                  <a16:creationId xmlns:a16="http://schemas.microsoft.com/office/drawing/2014/main" id="{3FFC21DA-DFEA-4CEF-5BBD-6A9349D0373D}"/>
                </a:ext>
              </a:extLst>
            </p:cNvPr>
            <p:cNvGrpSpPr/>
            <p:nvPr/>
          </p:nvGrpSpPr>
          <p:grpSpPr>
            <a:xfrm rot="-1798733">
              <a:off x="-2165038" y="848454"/>
              <a:ext cx="2373109" cy="13104625"/>
              <a:chOff x="-69833" y="-38100"/>
              <a:chExt cx="625016" cy="3451424"/>
            </a:xfrm>
            <a:solidFill>
              <a:srgbClr val="E93846"/>
            </a:solidFill>
          </p:grpSpPr>
          <p:sp>
            <p:nvSpPr>
              <p:cNvPr id="38" name="Freeform 25">
                <a:extLst>
                  <a:ext uri="{FF2B5EF4-FFF2-40B4-BE49-F238E27FC236}">
                    <a16:creationId xmlns:a16="http://schemas.microsoft.com/office/drawing/2014/main" id="{FA96FCDC-2132-6477-92F6-ACE156A590F0}"/>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grpFill/>
            </p:spPr>
            <p:txBody>
              <a:bodyPr/>
              <a:lstStyle/>
              <a:p>
                <a:endParaRPr lang="en-US">
                  <a:solidFill>
                    <a:prstClr val="black"/>
                  </a:solidFill>
                  <a:latin typeface="Calibri"/>
                </a:endParaRPr>
              </a:p>
            </p:txBody>
          </p:sp>
          <p:sp>
            <p:nvSpPr>
              <p:cNvPr id="39" name="TextBox 26">
                <a:extLst>
                  <a:ext uri="{FF2B5EF4-FFF2-40B4-BE49-F238E27FC236}">
                    <a16:creationId xmlns:a16="http://schemas.microsoft.com/office/drawing/2014/main" id="{68740EAC-BA10-335A-1CA8-A7854D5A578D}"/>
                  </a:ext>
                </a:extLst>
              </p:cNvPr>
              <p:cNvSpPr txBox="1"/>
              <p:nvPr/>
            </p:nvSpPr>
            <p:spPr>
              <a:xfrm>
                <a:off x="-69833" y="-38100"/>
                <a:ext cx="575488" cy="3451424"/>
              </a:xfrm>
              <a:prstGeom prst="rect">
                <a:avLst/>
              </a:prstGeom>
              <a:grpFill/>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35" name="Group 30">
              <a:extLst>
                <a:ext uri="{FF2B5EF4-FFF2-40B4-BE49-F238E27FC236}">
                  <a16:creationId xmlns:a16="http://schemas.microsoft.com/office/drawing/2014/main" id="{D19A7843-3368-E2BF-3457-78A78B0D2320}"/>
                </a:ext>
              </a:extLst>
            </p:cNvPr>
            <p:cNvGrpSpPr/>
            <p:nvPr/>
          </p:nvGrpSpPr>
          <p:grpSpPr>
            <a:xfrm rot="1792394">
              <a:off x="-1469891" y="-4101917"/>
              <a:ext cx="2107962" cy="13805645"/>
              <a:chOff x="0" y="0"/>
              <a:chExt cx="555183" cy="3636055"/>
            </a:xfrm>
          </p:grpSpPr>
          <p:sp>
            <p:nvSpPr>
              <p:cNvPr id="36" name="Freeform 31">
                <a:extLst>
                  <a:ext uri="{FF2B5EF4-FFF2-40B4-BE49-F238E27FC236}">
                    <a16:creationId xmlns:a16="http://schemas.microsoft.com/office/drawing/2014/main" id="{4FB03581-712B-57B5-BD23-3FDE65F2987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solidFill>
                    <a:prstClr val="black"/>
                  </a:solidFill>
                  <a:latin typeface="Calibri"/>
                </a:endParaRPr>
              </a:p>
            </p:txBody>
          </p:sp>
          <p:sp>
            <p:nvSpPr>
              <p:cNvPr id="37" name="TextBox 32">
                <a:extLst>
                  <a:ext uri="{FF2B5EF4-FFF2-40B4-BE49-F238E27FC236}">
                    <a16:creationId xmlns:a16="http://schemas.microsoft.com/office/drawing/2014/main" id="{62B7379F-4B29-E07C-FDCC-57C5A67D2E99}"/>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grpSp>
        <p:nvGrpSpPr>
          <p:cNvPr id="56" name="Group 55">
            <a:extLst>
              <a:ext uri="{FF2B5EF4-FFF2-40B4-BE49-F238E27FC236}">
                <a16:creationId xmlns:a16="http://schemas.microsoft.com/office/drawing/2014/main" id="{BC74DF9F-5381-0DAA-661A-ED9E994E1960}"/>
              </a:ext>
            </a:extLst>
          </p:cNvPr>
          <p:cNvGrpSpPr/>
          <p:nvPr userDrawn="1"/>
        </p:nvGrpSpPr>
        <p:grpSpPr>
          <a:xfrm>
            <a:off x="10896664" y="-3721803"/>
            <a:ext cx="2764857" cy="13842817"/>
            <a:chOff x="16581402" y="-4101917"/>
            <a:chExt cx="3591001" cy="17979074"/>
          </a:xfrm>
        </p:grpSpPr>
        <p:grpSp>
          <p:nvGrpSpPr>
            <p:cNvPr id="57" name="Group 15">
              <a:extLst>
                <a:ext uri="{FF2B5EF4-FFF2-40B4-BE49-F238E27FC236}">
                  <a16:creationId xmlns:a16="http://schemas.microsoft.com/office/drawing/2014/main" id="{A892CAC8-C7AA-B61C-36EB-E9518BE75084}"/>
                </a:ext>
              </a:extLst>
            </p:cNvPr>
            <p:cNvGrpSpPr/>
            <p:nvPr/>
          </p:nvGrpSpPr>
          <p:grpSpPr>
            <a:xfrm rot="1796761">
              <a:off x="18064441" y="917193"/>
              <a:ext cx="2107962" cy="12959964"/>
              <a:chOff x="0" y="0"/>
              <a:chExt cx="555183" cy="3413324"/>
            </a:xfrm>
          </p:grpSpPr>
          <p:sp>
            <p:nvSpPr>
              <p:cNvPr id="67" name="Freeform 16">
                <a:extLst>
                  <a:ext uri="{FF2B5EF4-FFF2-40B4-BE49-F238E27FC236}">
                    <a16:creationId xmlns:a16="http://schemas.microsoft.com/office/drawing/2014/main" id="{8E095EB9-DB0A-84A2-1715-AEF30DD18E9C}"/>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4093D0"/>
              </a:solidFill>
            </p:spPr>
            <p:txBody>
              <a:bodyPr/>
              <a:lstStyle/>
              <a:p>
                <a:endParaRPr lang="en-US">
                  <a:solidFill>
                    <a:prstClr val="black"/>
                  </a:solidFill>
                  <a:latin typeface="Calibri"/>
                </a:endParaRPr>
              </a:p>
            </p:txBody>
          </p:sp>
          <p:sp>
            <p:nvSpPr>
              <p:cNvPr id="68" name="TextBox 17">
                <a:extLst>
                  <a:ext uri="{FF2B5EF4-FFF2-40B4-BE49-F238E27FC236}">
                    <a16:creationId xmlns:a16="http://schemas.microsoft.com/office/drawing/2014/main" id="{707078D8-46D1-DCC5-BDE9-87D80903DB5D}"/>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58" name="Group 18">
              <a:extLst>
                <a:ext uri="{FF2B5EF4-FFF2-40B4-BE49-F238E27FC236}">
                  <a16:creationId xmlns:a16="http://schemas.microsoft.com/office/drawing/2014/main" id="{7A4C2B49-2917-E85E-09D2-AE2C7D08F340}"/>
                </a:ext>
              </a:extLst>
            </p:cNvPr>
            <p:cNvGrpSpPr/>
            <p:nvPr/>
          </p:nvGrpSpPr>
          <p:grpSpPr>
            <a:xfrm rot="-1066582">
              <a:off x="16581402" y="-1735386"/>
              <a:ext cx="2107962" cy="11563966"/>
              <a:chOff x="0" y="0"/>
              <a:chExt cx="555183" cy="3045654"/>
            </a:xfrm>
          </p:grpSpPr>
          <p:sp>
            <p:nvSpPr>
              <p:cNvPr id="65" name="Freeform 19">
                <a:extLst>
                  <a:ext uri="{FF2B5EF4-FFF2-40B4-BE49-F238E27FC236}">
                    <a16:creationId xmlns:a16="http://schemas.microsoft.com/office/drawing/2014/main" id="{4CB27F7D-31D6-02D0-2F5A-4E9910695C4D}"/>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solidFill>
                    <a:prstClr val="black"/>
                  </a:solidFill>
                  <a:latin typeface="Calibri"/>
                </a:endParaRPr>
              </a:p>
            </p:txBody>
          </p:sp>
          <p:sp>
            <p:nvSpPr>
              <p:cNvPr id="66" name="TextBox 20">
                <a:extLst>
                  <a:ext uri="{FF2B5EF4-FFF2-40B4-BE49-F238E27FC236}">
                    <a16:creationId xmlns:a16="http://schemas.microsoft.com/office/drawing/2014/main" id="{0A83C612-E211-4A91-FEF4-F04703F2BF11}"/>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59" name="Group 27">
              <a:extLst>
                <a:ext uri="{FF2B5EF4-FFF2-40B4-BE49-F238E27FC236}">
                  <a16:creationId xmlns:a16="http://schemas.microsoft.com/office/drawing/2014/main" id="{7F01D4ED-5F99-85E3-8740-CD647ABBA988}"/>
                </a:ext>
              </a:extLst>
            </p:cNvPr>
            <p:cNvGrpSpPr/>
            <p:nvPr/>
          </p:nvGrpSpPr>
          <p:grpSpPr>
            <a:xfrm rot="-1802058">
              <a:off x="17634594" y="-4101917"/>
              <a:ext cx="2107962" cy="13805645"/>
              <a:chOff x="0" y="0"/>
              <a:chExt cx="555183" cy="3636055"/>
            </a:xfrm>
          </p:grpSpPr>
          <p:sp>
            <p:nvSpPr>
              <p:cNvPr id="63" name="Freeform 28">
                <a:extLst>
                  <a:ext uri="{FF2B5EF4-FFF2-40B4-BE49-F238E27FC236}">
                    <a16:creationId xmlns:a16="http://schemas.microsoft.com/office/drawing/2014/main" id="{8CF4156E-822B-35BA-2AFD-371DE8E47FED}"/>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solidFill>
                    <a:prstClr val="black"/>
                  </a:solidFill>
                  <a:latin typeface="Calibri"/>
                </a:endParaRPr>
              </a:p>
            </p:txBody>
          </p:sp>
          <p:sp>
            <p:nvSpPr>
              <p:cNvPr id="64" name="TextBox 29">
                <a:extLst>
                  <a:ext uri="{FF2B5EF4-FFF2-40B4-BE49-F238E27FC236}">
                    <a16:creationId xmlns:a16="http://schemas.microsoft.com/office/drawing/2014/main" id="{CA7DB280-390C-A7B3-A60C-FDC33D9ACAA4}"/>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60" name="Group 33">
              <a:extLst>
                <a:ext uri="{FF2B5EF4-FFF2-40B4-BE49-F238E27FC236}">
                  <a16:creationId xmlns:a16="http://schemas.microsoft.com/office/drawing/2014/main" id="{0EC1D315-6B23-E9F5-5B59-4C69181E10E7}"/>
                </a:ext>
              </a:extLst>
            </p:cNvPr>
            <p:cNvGrpSpPr/>
            <p:nvPr/>
          </p:nvGrpSpPr>
          <p:grpSpPr>
            <a:xfrm rot="1796761">
              <a:off x="17321217" y="-338973"/>
              <a:ext cx="2107962" cy="12959964"/>
              <a:chOff x="0" y="0"/>
              <a:chExt cx="555183" cy="3413324"/>
            </a:xfrm>
          </p:grpSpPr>
          <p:sp>
            <p:nvSpPr>
              <p:cNvPr id="61" name="Freeform 34">
                <a:extLst>
                  <a:ext uri="{FF2B5EF4-FFF2-40B4-BE49-F238E27FC236}">
                    <a16:creationId xmlns:a16="http://schemas.microsoft.com/office/drawing/2014/main" id="{CA433683-2549-7808-2E31-9AFBB2096076}"/>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E93846"/>
              </a:solidFill>
            </p:spPr>
            <p:txBody>
              <a:bodyPr/>
              <a:lstStyle/>
              <a:p>
                <a:endParaRPr lang="en-US">
                  <a:solidFill>
                    <a:prstClr val="black"/>
                  </a:solidFill>
                  <a:latin typeface="Calibri"/>
                </a:endParaRPr>
              </a:p>
            </p:txBody>
          </p:sp>
          <p:sp>
            <p:nvSpPr>
              <p:cNvPr id="62" name="TextBox 35">
                <a:extLst>
                  <a:ext uri="{FF2B5EF4-FFF2-40B4-BE49-F238E27FC236}">
                    <a16:creationId xmlns:a16="http://schemas.microsoft.com/office/drawing/2014/main" id="{D188FE40-D9EB-3089-A60A-F56FF894766E}"/>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pic>
        <p:nvPicPr>
          <p:cNvPr id="16" name="Picture 15" descr="A logo with a star and letters&#10;&#10;Description automatically generated">
            <a:extLst>
              <a:ext uri="{FF2B5EF4-FFF2-40B4-BE49-F238E27FC236}">
                <a16:creationId xmlns:a16="http://schemas.microsoft.com/office/drawing/2014/main" id="{51A5F70D-0E25-51B6-8D87-6C80F8F5D2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6012" y="153963"/>
            <a:ext cx="2804580" cy="2804580"/>
          </a:xfrm>
          <a:prstGeom prst="rect">
            <a:avLst/>
          </a:prstGeom>
        </p:spPr>
      </p:pic>
      <p:pic>
        <p:nvPicPr>
          <p:cNvPr id="27" name="Picture 26">
            <a:extLst>
              <a:ext uri="{FF2B5EF4-FFF2-40B4-BE49-F238E27FC236}">
                <a16:creationId xmlns:a16="http://schemas.microsoft.com/office/drawing/2014/main" id="{93D9F984-067E-C203-7342-FF75BE2BBA1E}"/>
              </a:ext>
            </a:extLst>
          </p:cNvPr>
          <p:cNvPicPr>
            <a:picLocks noChangeAspect="1"/>
          </p:cNvPicPr>
          <p:nvPr userDrawn="1"/>
        </p:nvPicPr>
        <p:blipFill>
          <a:blip r:embed="rId4"/>
          <a:stretch>
            <a:fillRect/>
          </a:stretch>
        </p:blipFill>
        <p:spPr>
          <a:xfrm>
            <a:off x="3463638" y="3929875"/>
            <a:ext cx="5049570" cy="2700117"/>
          </a:xfrm>
          <a:prstGeom prst="rect">
            <a:avLst/>
          </a:prstGeom>
        </p:spPr>
      </p:pic>
      <p:sp>
        <p:nvSpPr>
          <p:cNvPr id="29" name="TextBox 28">
            <a:extLst>
              <a:ext uri="{FF2B5EF4-FFF2-40B4-BE49-F238E27FC236}">
                <a16:creationId xmlns:a16="http://schemas.microsoft.com/office/drawing/2014/main" id="{8D85D651-2B4B-84A3-0D6C-82548937C24F}"/>
              </a:ext>
            </a:extLst>
          </p:cNvPr>
          <p:cNvSpPr txBox="1"/>
          <p:nvPr userDrawn="1"/>
        </p:nvSpPr>
        <p:spPr>
          <a:xfrm>
            <a:off x="3903818" y="2958543"/>
            <a:ext cx="4266926" cy="923330"/>
          </a:xfrm>
          <a:prstGeom prst="rect">
            <a:avLst/>
          </a:prstGeom>
          <a:noFill/>
        </p:spPr>
        <p:txBody>
          <a:bodyPr wrap="square" rtlCol="0">
            <a:spAutoFit/>
          </a:bodyPr>
          <a:lstStyle/>
          <a:p>
            <a:pPr algn="ctr"/>
            <a:r>
              <a:rPr lang="en-US" sz="5400">
                <a:solidFill>
                  <a:schemeClr val="tx2">
                    <a:lumMod val="90000"/>
                    <a:lumOff val="10000"/>
                  </a:schemeClr>
                </a:solidFill>
                <a:latin typeface="Anton" pitchFamily="2" charset="0"/>
              </a:rPr>
              <a:t>Thank You</a:t>
            </a:r>
          </a:p>
        </p:txBody>
      </p:sp>
    </p:spTree>
    <p:extLst>
      <p:ext uri="{BB962C8B-B14F-4D97-AF65-F5344CB8AC3E}">
        <p14:creationId xmlns:p14="http://schemas.microsoft.com/office/powerpoint/2010/main" val="186622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8A2E6-723A-9F50-1806-C084CA6C3A1E}"/>
              </a:ext>
            </a:extLst>
          </p:cNvPr>
          <p:cNvPicPr>
            <a:picLocks noChangeAspect="1"/>
          </p:cNvPicPr>
          <p:nvPr userDrawn="1"/>
        </p:nvPicPr>
        <p:blipFill>
          <a:blip r:embed="rId2"/>
          <a:stretch>
            <a:fillRect/>
          </a:stretch>
        </p:blipFill>
        <p:spPr>
          <a:xfrm>
            <a:off x="1806" y="0"/>
            <a:ext cx="12188388" cy="6858000"/>
          </a:xfrm>
          <a:prstGeom prst="rect">
            <a:avLst/>
          </a:prstGeom>
        </p:spPr>
      </p:pic>
      <p:grpSp>
        <p:nvGrpSpPr>
          <p:cNvPr id="32" name="Group 31">
            <a:extLst>
              <a:ext uri="{FF2B5EF4-FFF2-40B4-BE49-F238E27FC236}">
                <a16:creationId xmlns:a16="http://schemas.microsoft.com/office/drawing/2014/main" id="{85AF6091-5F28-54B4-5778-6BDED03A1B71}"/>
              </a:ext>
            </a:extLst>
          </p:cNvPr>
          <p:cNvGrpSpPr/>
          <p:nvPr userDrawn="1"/>
        </p:nvGrpSpPr>
        <p:grpSpPr>
          <a:xfrm>
            <a:off x="-1532795" y="-4524957"/>
            <a:ext cx="2775701" cy="13417810"/>
            <a:chOff x="-2165038" y="-4101917"/>
            <a:chExt cx="3734982" cy="18054996"/>
          </a:xfrm>
        </p:grpSpPr>
        <p:grpSp>
          <p:nvGrpSpPr>
            <p:cNvPr id="33" name="Group 21">
              <a:extLst>
                <a:ext uri="{FF2B5EF4-FFF2-40B4-BE49-F238E27FC236}">
                  <a16:creationId xmlns:a16="http://schemas.microsoft.com/office/drawing/2014/main" id="{7EC05429-70BB-11EE-7B47-0D57C3675A82}"/>
                </a:ext>
              </a:extLst>
            </p:cNvPr>
            <p:cNvGrpSpPr/>
            <p:nvPr/>
          </p:nvGrpSpPr>
          <p:grpSpPr>
            <a:xfrm rot="1086433">
              <a:off x="-746839" y="-1973008"/>
              <a:ext cx="2316783" cy="12550032"/>
              <a:chOff x="-54997" y="-38100"/>
              <a:chExt cx="610180" cy="3305359"/>
            </a:xfrm>
          </p:grpSpPr>
          <p:sp>
            <p:nvSpPr>
              <p:cNvPr id="40" name="Freeform 22">
                <a:extLst>
                  <a:ext uri="{FF2B5EF4-FFF2-40B4-BE49-F238E27FC236}">
                    <a16:creationId xmlns:a16="http://schemas.microsoft.com/office/drawing/2014/main" id="{BC2126F1-9966-7D9C-C0BC-E6AD98C0FD6A}"/>
                  </a:ext>
                </a:extLst>
              </p:cNvPr>
              <p:cNvSpPr/>
              <p:nvPr/>
            </p:nvSpPr>
            <p:spPr>
              <a:xfrm>
                <a:off x="-54997" y="221606"/>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solidFill>
                    <a:prstClr val="black"/>
                  </a:solidFill>
                  <a:latin typeface="Calibri"/>
                </a:endParaRPr>
              </a:p>
            </p:txBody>
          </p:sp>
          <p:sp>
            <p:nvSpPr>
              <p:cNvPr id="41" name="TextBox 23">
                <a:extLst>
                  <a:ext uri="{FF2B5EF4-FFF2-40B4-BE49-F238E27FC236}">
                    <a16:creationId xmlns:a16="http://schemas.microsoft.com/office/drawing/2014/main" id="{F278520D-1C3F-A9BF-CB08-E1D83B5B8DCC}"/>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34" name="Group 24">
              <a:extLst>
                <a:ext uri="{FF2B5EF4-FFF2-40B4-BE49-F238E27FC236}">
                  <a16:creationId xmlns:a16="http://schemas.microsoft.com/office/drawing/2014/main" id="{3FFC21DA-DFEA-4CEF-5BBD-6A9349D0373D}"/>
                </a:ext>
              </a:extLst>
            </p:cNvPr>
            <p:cNvGrpSpPr/>
            <p:nvPr/>
          </p:nvGrpSpPr>
          <p:grpSpPr>
            <a:xfrm rot="-1798733">
              <a:off x="-2165038" y="848454"/>
              <a:ext cx="2373109" cy="13104625"/>
              <a:chOff x="-69833" y="-38100"/>
              <a:chExt cx="625016" cy="3451424"/>
            </a:xfrm>
            <a:solidFill>
              <a:srgbClr val="E93846"/>
            </a:solidFill>
          </p:grpSpPr>
          <p:sp>
            <p:nvSpPr>
              <p:cNvPr id="38" name="Freeform 25">
                <a:extLst>
                  <a:ext uri="{FF2B5EF4-FFF2-40B4-BE49-F238E27FC236}">
                    <a16:creationId xmlns:a16="http://schemas.microsoft.com/office/drawing/2014/main" id="{FA96FCDC-2132-6477-92F6-ACE156A590F0}"/>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grpFill/>
            </p:spPr>
            <p:txBody>
              <a:bodyPr/>
              <a:lstStyle/>
              <a:p>
                <a:endParaRPr lang="en-US">
                  <a:solidFill>
                    <a:prstClr val="black"/>
                  </a:solidFill>
                  <a:latin typeface="Calibri"/>
                </a:endParaRPr>
              </a:p>
            </p:txBody>
          </p:sp>
          <p:sp>
            <p:nvSpPr>
              <p:cNvPr id="39" name="TextBox 26">
                <a:extLst>
                  <a:ext uri="{FF2B5EF4-FFF2-40B4-BE49-F238E27FC236}">
                    <a16:creationId xmlns:a16="http://schemas.microsoft.com/office/drawing/2014/main" id="{68740EAC-BA10-335A-1CA8-A7854D5A578D}"/>
                  </a:ext>
                </a:extLst>
              </p:cNvPr>
              <p:cNvSpPr txBox="1"/>
              <p:nvPr/>
            </p:nvSpPr>
            <p:spPr>
              <a:xfrm>
                <a:off x="-69833" y="-38100"/>
                <a:ext cx="575488" cy="3451424"/>
              </a:xfrm>
              <a:prstGeom prst="rect">
                <a:avLst/>
              </a:prstGeom>
              <a:grpFill/>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35" name="Group 30">
              <a:extLst>
                <a:ext uri="{FF2B5EF4-FFF2-40B4-BE49-F238E27FC236}">
                  <a16:creationId xmlns:a16="http://schemas.microsoft.com/office/drawing/2014/main" id="{D19A7843-3368-E2BF-3457-78A78B0D2320}"/>
                </a:ext>
              </a:extLst>
            </p:cNvPr>
            <p:cNvGrpSpPr/>
            <p:nvPr/>
          </p:nvGrpSpPr>
          <p:grpSpPr>
            <a:xfrm rot="1792394">
              <a:off x="-1469891" y="-4101917"/>
              <a:ext cx="2107962" cy="13805645"/>
              <a:chOff x="0" y="0"/>
              <a:chExt cx="555183" cy="3636055"/>
            </a:xfrm>
          </p:grpSpPr>
          <p:sp>
            <p:nvSpPr>
              <p:cNvPr id="36" name="Freeform 31">
                <a:extLst>
                  <a:ext uri="{FF2B5EF4-FFF2-40B4-BE49-F238E27FC236}">
                    <a16:creationId xmlns:a16="http://schemas.microsoft.com/office/drawing/2014/main" id="{4FB03581-712B-57B5-BD23-3FDE65F2987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solidFill>
                    <a:prstClr val="black"/>
                  </a:solidFill>
                  <a:latin typeface="Calibri"/>
                </a:endParaRPr>
              </a:p>
            </p:txBody>
          </p:sp>
          <p:sp>
            <p:nvSpPr>
              <p:cNvPr id="37" name="TextBox 32">
                <a:extLst>
                  <a:ext uri="{FF2B5EF4-FFF2-40B4-BE49-F238E27FC236}">
                    <a16:creationId xmlns:a16="http://schemas.microsoft.com/office/drawing/2014/main" id="{62B7379F-4B29-E07C-FDCC-57C5A67D2E99}"/>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grpSp>
        <p:nvGrpSpPr>
          <p:cNvPr id="56" name="Group 55">
            <a:extLst>
              <a:ext uri="{FF2B5EF4-FFF2-40B4-BE49-F238E27FC236}">
                <a16:creationId xmlns:a16="http://schemas.microsoft.com/office/drawing/2014/main" id="{BC74DF9F-5381-0DAA-661A-ED9E994E1960}"/>
              </a:ext>
            </a:extLst>
          </p:cNvPr>
          <p:cNvGrpSpPr/>
          <p:nvPr userDrawn="1"/>
        </p:nvGrpSpPr>
        <p:grpSpPr>
          <a:xfrm>
            <a:off x="10896664" y="-3721803"/>
            <a:ext cx="2764857" cy="13842817"/>
            <a:chOff x="16581402" y="-4101917"/>
            <a:chExt cx="3591001" cy="17979074"/>
          </a:xfrm>
        </p:grpSpPr>
        <p:grpSp>
          <p:nvGrpSpPr>
            <p:cNvPr id="57" name="Group 15">
              <a:extLst>
                <a:ext uri="{FF2B5EF4-FFF2-40B4-BE49-F238E27FC236}">
                  <a16:creationId xmlns:a16="http://schemas.microsoft.com/office/drawing/2014/main" id="{A892CAC8-C7AA-B61C-36EB-E9518BE75084}"/>
                </a:ext>
              </a:extLst>
            </p:cNvPr>
            <p:cNvGrpSpPr/>
            <p:nvPr/>
          </p:nvGrpSpPr>
          <p:grpSpPr>
            <a:xfrm rot="1796761">
              <a:off x="18064441" y="917193"/>
              <a:ext cx="2107962" cy="12959964"/>
              <a:chOff x="0" y="0"/>
              <a:chExt cx="555183" cy="3413324"/>
            </a:xfrm>
          </p:grpSpPr>
          <p:sp>
            <p:nvSpPr>
              <p:cNvPr id="67" name="Freeform 16">
                <a:extLst>
                  <a:ext uri="{FF2B5EF4-FFF2-40B4-BE49-F238E27FC236}">
                    <a16:creationId xmlns:a16="http://schemas.microsoft.com/office/drawing/2014/main" id="{8E095EB9-DB0A-84A2-1715-AEF30DD18E9C}"/>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4093D0"/>
              </a:solidFill>
            </p:spPr>
            <p:txBody>
              <a:bodyPr/>
              <a:lstStyle/>
              <a:p>
                <a:endParaRPr lang="en-US">
                  <a:solidFill>
                    <a:prstClr val="black"/>
                  </a:solidFill>
                  <a:latin typeface="Calibri"/>
                </a:endParaRPr>
              </a:p>
            </p:txBody>
          </p:sp>
          <p:sp>
            <p:nvSpPr>
              <p:cNvPr id="68" name="TextBox 17">
                <a:extLst>
                  <a:ext uri="{FF2B5EF4-FFF2-40B4-BE49-F238E27FC236}">
                    <a16:creationId xmlns:a16="http://schemas.microsoft.com/office/drawing/2014/main" id="{707078D8-46D1-DCC5-BDE9-87D80903DB5D}"/>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58" name="Group 18">
              <a:extLst>
                <a:ext uri="{FF2B5EF4-FFF2-40B4-BE49-F238E27FC236}">
                  <a16:creationId xmlns:a16="http://schemas.microsoft.com/office/drawing/2014/main" id="{7A4C2B49-2917-E85E-09D2-AE2C7D08F340}"/>
                </a:ext>
              </a:extLst>
            </p:cNvPr>
            <p:cNvGrpSpPr/>
            <p:nvPr/>
          </p:nvGrpSpPr>
          <p:grpSpPr>
            <a:xfrm rot="-1066582">
              <a:off x="16581402" y="-1735386"/>
              <a:ext cx="2107962" cy="11563966"/>
              <a:chOff x="0" y="0"/>
              <a:chExt cx="555183" cy="3045654"/>
            </a:xfrm>
          </p:grpSpPr>
          <p:sp>
            <p:nvSpPr>
              <p:cNvPr id="65" name="Freeform 19">
                <a:extLst>
                  <a:ext uri="{FF2B5EF4-FFF2-40B4-BE49-F238E27FC236}">
                    <a16:creationId xmlns:a16="http://schemas.microsoft.com/office/drawing/2014/main" id="{4CB27F7D-31D6-02D0-2F5A-4E9910695C4D}"/>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solidFill>
                    <a:prstClr val="black"/>
                  </a:solidFill>
                  <a:latin typeface="Calibri"/>
                </a:endParaRPr>
              </a:p>
            </p:txBody>
          </p:sp>
          <p:sp>
            <p:nvSpPr>
              <p:cNvPr id="66" name="TextBox 20">
                <a:extLst>
                  <a:ext uri="{FF2B5EF4-FFF2-40B4-BE49-F238E27FC236}">
                    <a16:creationId xmlns:a16="http://schemas.microsoft.com/office/drawing/2014/main" id="{0A83C612-E211-4A91-FEF4-F04703F2BF11}"/>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59" name="Group 27">
              <a:extLst>
                <a:ext uri="{FF2B5EF4-FFF2-40B4-BE49-F238E27FC236}">
                  <a16:creationId xmlns:a16="http://schemas.microsoft.com/office/drawing/2014/main" id="{7F01D4ED-5F99-85E3-8740-CD647ABBA988}"/>
                </a:ext>
              </a:extLst>
            </p:cNvPr>
            <p:cNvGrpSpPr/>
            <p:nvPr/>
          </p:nvGrpSpPr>
          <p:grpSpPr>
            <a:xfrm rot="-1802058">
              <a:off x="17634594" y="-4101917"/>
              <a:ext cx="2107962" cy="13805645"/>
              <a:chOff x="0" y="0"/>
              <a:chExt cx="555183" cy="3636055"/>
            </a:xfrm>
          </p:grpSpPr>
          <p:sp>
            <p:nvSpPr>
              <p:cNvPr id="63" name="Freeform 28">
                <a:extLst>
                  <a:ext uri="{FF2B5EF4-FFF2-40B4-BE49-F238E27FC236}">
                    <a16:creationId xmlns:a16="http://schemas.microsoft.com/office/drawing/2014/main" id="{8CF4156E-822B-35BA-2AFD-371DE8E47FED}"/>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solidFill>
                    <a:prstClr val="black"/>
                  </a:solidFill>
                  <a:latin typeface="Calibri"/>
                </a:endParaRPr>
              </a:p>
            </p:txBody>
          </p:sp>
          <p:sp>
            <p:nvSpPr>
              <p:cNvPr id="64" name="TextBox 29">
                <a:extLst>
                  <a:ext uri="{FF2B5EF4-FFF2-40B4-BE49-F238E27FC236}">
                    <a16:creationId xmlns:a16="http://schemas.microsoft.com/office/drawing/2014/main" id="{CA7DB280-390C-A7B3-A60C-FDC33D9ACAA4}"/>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60" name="Group 33">
              <a:extLst>
                <a:ext uri="{FF2B5EF4-FFF2-40B4-BE49-F238E27FC236}">
                  <a16:creationId xmlns:a16="http://schemas.microsoft.com/office/drawing/2014/main" id="{0EC1D315-6B23-E9F5-5B59-4C69181E10E7}"/>
                </a:ext>
              </a:extLst>
            </p:cNvPr>
            <p:cNvGrpSpPr/>
            <p:nvPr/>
          </p:nvGrpSpPr>
          <p:grpSpPr>
            <a:xfrm rot="1796761">
              <a:off x="17321217" y="-338973"/>
              <a:ext cx="2107962" cy="12959964"/>
              <a:chOff x="0" y="0"/>
              <a:chExt cx="555183" cy="3413324"/>
            </a:xfrm>
          </p:grpSpPr>
          <p:sp>
            <p:nvSpPr>
              <p:cNvPr id="61" name="Freeform 34">
                <a:extLst>
                  <a:ext uri="{FF2B5EF4-FFF2-40B4-BE49-F238E27FC236}">
                    <a16:creationId xmlns:a16="http://schemas.microsoft.com/office/drawing/2014/main" id="{CA433683-2549-7808-2E31-9AFBB2096076}"/>
                  </a:ext>
                </a:extLst>
              </p:cNvPr>
              <p:cNvSpPr/>
              <p:nvPr/>
            </p:nvSpPr>
            <p:spPr>
              <a:xfrm>
                <a:off x="0" y="0"/>
                <a:ext cx="555183" cy="3413324"/>
              </a:xfrm>
              <a:custGeom>
                <a:avLst/>
                <a:gdLst/>
                <a:ahLst/>
                <a:cxnLst/>
                <a:rect l="l" t="t" r="r" b="b"/>
                <a:pathLst>
                  <a:path w="555183" h="3413324">
                    <a:moveTo>
                      <a:pt x="0" y="0"/>
                    </a:moveTo>
                    <a:lnTo>
                      <a:pt x="555183" y="0"/>
                    </a:lnTo>
                    <a:lnTo>
                      <a:pt x="555183" y="3413324"/>
                    </a:lnTo>
                    <a:lnTo>
                      <a:pt x="0" y="3413324"/>
                    </a:lnTo>
                    <a:close/>
                  </a:path>
                </a:pathLst>
              </a:custGeom>
              <a:solidFill>
                <a:srgbClr val="E93846"/>
              </a:solidFill>
            </p:spPr>
            <p:txBody>
              <a:bodyPr/>
              <a:lstStyle/>
              <a:p>
                <a:endParaRPr lang="en-US">
                  <a:solidFill>
                    <a:prstClr val="black"/>
                  </a:solidFill>
                  <a:latin typeface="Calibri"/>
                </a:endParaRPr>
              </a:p>
            </p:txBody>
          </p:sp>
          <p:sp>
            <p:nvSpPr>
              <p:cNvPr id="62" name="TextBox 35">
                <a:extLst>
                  <a:ext uri="{FF2B5EF4-FFF2-40B4-BE49-F238E27FC236}">
                    <a16:creationId xmlns:a16="http://schemas.microsoft.com/office/drawing/2014/main" id="{D188FE40-D9EB-3089-A60A-F56FF894766E}"/>
                  </a:ext>
                </a:extLst>
              </p:cNvPr>
              <p:cNvSpPr txBox="1"/>
              <p:nvPr/>
            </p:nvSpPr>
            <p:spPr>
              <a:xfrm>
                <a:off x="0" y="-38100"/>
                <a:ext cx="555183" cy="3451424"/>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sp>
        <p:nvSpPr>
          <p:cNvPr id="29" name="TextBox 28">
            <a:extLst>
              <a:ext uri="{FF2B5EF4-FFF2-40B4-BE49-F238E27FC236}">
                <a16:creationId xmlns:a16="http://schemas.microsoft.com/office/drawing/2014/main" id="{8D85D651-2B4B-84A3-0D6C-82548937C24F}"/>
              </a:ext>
            </a:extLst>
          </p:cNvPr>
          <p:cNvSpPr txBox="1"/>
          <p:nvPr userDrawn="1"/>
        </p:nvSpPr>
        <p:spPr>
          <a:xfrm>
            <a:off x="3343266" y="3441979"/>
            <a:ext cx="5651146" cy="1754326"/>
          </a:xfrm>
          <a:prstGeom prst="rect">
            <a:avLst/>
          </a:prstGeom>
          <a:noFill/>
        </p:spPr>
        <p:txBody>
          <a:bodyPr wrap="square" rtlCol="0">
            <a:spAutoFit/>
          </a:bodyPr>
          <a:lstStyle/>
          <a:p>
            <a:pPr algn="ctr"/>
            <a:r>
              <a:rPr lang="en-US" sz="5400">
                <a:solidFill>
                  <a:schemeClr val="tx2">
                    <a:lumMod val="90000"/>
                    <a:lumOff val="10000"/>
                  </a:schemeClr>
                </a:solidFill>
                <a:latin typeface="Anton" pitchFamily="2" charset="0"/>
              </a:rPr>
              <a:t>Thank you for joining us today!</a:t>
            </a:r>
          </a:p>
        </p:txBody>
      </p:sp>
      <p:pic>
        <p:nvPicPr>
          <p:cNvPr id="4" name="Picture 3" descr="A logo with a star and text&#10;&#10;Description automatically generated">
            <a:extLst>
              <a:ext uri="{FF2B5EF4-FFF2-40B4-BE49-F238E27FC236}">
                <a16:creationId xmlns:a16="http://schemas.microsoft.com/office/drawing/2014/main" id="{A246CC6A-E136-E349-CB41-1C2179251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9139" y="285207"/>
            <a:ext cx="2734405" cy="2734405"/>
          </a:xfrm>
          <a:prstGeom prst="rect">
            <a:avLst/>
          </a:prstGeom>
        </p:spPr>
      </p:pic>
    </p:spTree>
    <p:extLst>
      <p:ext uri="{BB962C8B-B14F-4D97-AF65-F5344CB8AC3E}">
        <p14:creationId xmlns:p14="http://schemas.microsoft.com/office/powerpoint/2010/main" val="129903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C7B3-6D09-6A86-2080-F14AB2AF0E9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E4FDB4D-5AC8-EC8F-96E8-F32E3B173A09}"/>
              </a:ext>
            </a:extLst>
          </p:cNvPr>
          <p:cNvSpPr>
            <a:spLocks noGrp="1"/>
          </p:cNvSpPr>
          <p:nvPr>
            <p:ph type="sldNum" sz="quarter" idx="10"/>
          </p:nvPr>
        </p:nvSpPr>
        <p:spPr/>
        <p:txBody>
          <a:bodyPr/>
          <a:lstStyle/>
          <a:p>
            <a:fld id="{22BC01E0-898B-4AE1-84C4-8A07AE406CF2}" type="slidenum">
              <a:rPr lang="en-US" smtClean="0"/>
              <a:pPr/>
              <a:t>‹#›</a:t>
            </a:fld>
            <a:endParaRPr lang="en-US"/>
          </a:p>
        </p:txBody>
      </p:sp>
    </p:spTree>
    <p:extLst>
      <p:ext uri="{BB962C8B-B14F-4D97-AF65-F5344CB8AC3E}">
        <p14:creationId xmlns:p14="http://schemas.microsoft.com/office/powerpoint/2010/main" val="4144529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AE1B-8079-AF74-0F57-7BB01ED9C9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48A6D-946E-C315-DFFC-9AEAC2A618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4C0B0E-30DD-B496-7A40-D1C118D9F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67B7DC1-7A49-7F90-998E-2A9A266644CE}"/>
              </a:ext>
            </a:extLst>
          </p:cNvPr>
          <p:cNvSpPr>
            <a:spLocks noGrp="1"/>
          </p:cNvSpPr>
          <p:nvPr>
            <p:ph type="sldNum" sz="quarter" idx="12"/>
          </p:nvPr>
        </p:nvSpPr>
        <p:spPr/>
        <p:txBody>
          <a:bodyPr/>
          <a:lstStyle/>
          <a:p>
            <a:fld id="{2F6EA362-AC89-460E-8B8C-B00CFCCF71C0}" type="slidenum">
              <a:rPr lang="en-US" smtClean="0"/>
              <a:t>‹#›</a:t>
            </a:fld>
            <a:endParaRPr lang="en-US"/>
          </a:p>
        </p:txBody>
      </p:sp>
      <p:grpSp>
        <p:nvGrpSpPr>
          <p:cNvPr id="8" name="Group 7">
            <a:extLst>
              <a:ext uri="{FF2B5EF4-FFF2-40B4-BE49-F238E27FC236}">
                <a16:creationId xmlns:a16="http://schemas.microsoft.com/office/drawing/2014/main" id="{0E947552-8A7C-BB42-82FD-EEACA3F32849}"/>
              </a:ext>
            </a:extLst>
          </p:cNvPr>
          <p:cNvGrpSpPr/>
          <p:nvPr userDrawn="1"/>
        </p:nvGrpSpPr>
        <p:grpSpPr>
          <a:xfrm>
            <a:off x="5440092" y="-608391"/>
            <a:ext cx="8533374" cy="2159833"/>
            <a:chOff x="7577657" y="-1256550"/>
            <a:chExt cx="13805645" cy="3494268"/>
          </a:xfrm>
        </p:grpSpPr>
        <p:grpSp>
          <p:nvGrpSpPr>
            <p:cNvPr id="9" name="Group 21">
              <a:extLst>
                <a:ext uri="{FF2B5EF4-FFF2-40B4-BE49-F238E27FC236}">
                  <a16:creationId xmlns:a16="http://schemas.microsoft.com/office/drawing/2014/main" id="{9E3FC449-EF94-4508-48B4-18607172DA30}"/>
                </a:ext>
              </a:extLst>
            </p:cNvPr>
            <p:cNvGrpSpPr/>
            <p:nvPr/>
          </p:nvGrpSpPr>
          <p:grpSpPr>
            <a:xfrm rot="-3833519">
              <a:off x="14114922" y="-4598246"/>
              <a:ext cx="2107962" cy="11563966"/>
              <a:chOff x="0" y="0"/>
              <a:chExt cx="555183" cy="3045654"/>
            </a:xfrm>
          </p:grpSpPr>
          <p:sp>
            <p:nvSpPr>
              <p:cNvPr id="14" name="Freeform 22">
                <a:extLst>
                  <a:ext uri="{FF2B5EF4-FFF2-40B4-BE49-F238E27FC236}">
                    <a16:creationId xmlns:a16="http://schemas.microsoft.com/office/drawing/2014/main" id="{EE3AEDAA-B2FF-8C47-2CEC-D4537FCB257E}"/>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15" name="TextBox 23">
                <a:extLst>
                  <a:ext uri="{FF2B5EF4-FFF2-40B4-BE49-F238E27FC236}">
                    <a16:creationId xmlns:a16="http://schemas.microsoft.com/office/drawing/2014/main" id="{39ED9CA8-306A-BAA4-2E06-A2205FD8B37F}"/>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24">
              <a:extLst>
                <a:ext uri="{FF2B5EF4-FFF2-40B4-BE49-F238E27FC236}">
                  <a16:creationId xmlns:a16="http://schemas.microsoft.com/office/drawing/2014/main" id="{C3A4C0DE-1283-5749-378C-F6F04C581996}"/>
                </a:ext>
              </a:extLst>
            </p:cNvPr>
            <p:cNvGrpSpPr/>
            <p:nvPr/>
          </p:nvGrpSpPr>
          <p:grpSpPr>
            <a:xfrm rot="-4568996">
              <a:off x="13426499" y="-7105392"/>
              <a:ext cx="2107962" cy="13805645"/>
              <a:chOff x="0" y="0"/>
              <a:chExt cx="555183" cy="3636055"/>
            </a:xfrm>
          </p:grpSpPr>
          <p:sp>
            <p:nvSpPr>
              <p:cNvPr id="12" name="Freeform 25">
                <a:extLst>
                  <a:ext uri="{FF2B5EF4-FFF2-40B4-BE49-F238E27FC236}">
                    <a16:creationId xmlns:a16="http://schemas.microsoft.com/office/drawing/2014/main" id="{7A42562E-7DE6-4E4C-7BE7-412973693817}"/>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3" name="TextBox 26">
                <a:extLst>
                  <a:ext uri="{FF2B5EF4-FFF2-40B4-BE49-F238E27FC236}">
                    <a16:creationId xmlns:a16="http://schemas.microsoft.com/office/drawing/2014/main" id="{312F0624-7A10-848C-1BDE-98700575CEAE}"/>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8">
              <a:extLst>
                <a:ext uri="{FF2B5EF4-FFF2-40B4-BE49-F238E27FC236}">
                  <a16:creationId xmlns:a16="http://schemas.microsoft.com/office/drawing/2014/main" id="{08F38EB3-895B-7E68-3FE6-996674D54E47}"/>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58954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2FFE-809E-95FB-7447-778A5D150700}"/>
              </a:ext>
            </a:extLst>
          </p:cNvPr>
          <p:cNvSpPr>
            <a:spLocks noGrp="1"/>
          </p:cNvSpPr>
          <p:nvPr>
            <p:ph type="title"/>
          </p:nvPr>
        </p:nvSpPr>
        <p:spPr>
          <a:xfrm>
            <a:off x="831850" y="1709738"/>
            <a:ext cx="85788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1C837-FD7A-68AC-766D-E6DE367BC19E}"/>
              </a:ext>
            </a:extLst>
          </p:cNvPr>
          <p:cNvSpPr>
            <a:spLocks noGrp="1"/>
          </p:cNvSpPr>
          <p:nvPr>
            <p:ph type="body" idx="1"/>
          </p:nvPr>
        </p:nvSpPr>
        <p:spPr>
          <a:xfrm>
            <a:off x="831850" y="4589463"/>
            <a:ext cx="857885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6B6A1-DC21-7DD2-CFF6-71FD3057EBD5}"/>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5" name="Footer Placeholder 4">
            <a:extLst>
              <a:ext uri="{FF2B5EF4-FFF2-40B4-BE49-F238E27FC236}">
                <a16:creationId xmlns:a16="http://schemas.microsoft.com/office/drawing/2014/main" id="{EF8A5C6A-DF0D-8208-B17C-5CA12469F1BC}"/>
              </a:ext>
            </a:extLst>
          </p:cNvPr>
          <p:cNvSpPr>
            <a:spLocks noGrp="1"/>
          </p:cNvSpPr>
          <p:nvPr>
            <p:ph type="ftr" sz="quarter" idx="11"/>
          </p:nvPr>
        </p:nvSpPr>
        <p:spPr/>
        <p:txBody>
          <a:bodyPr/>
          <a:lstStyle/>
          <a:p>
            <a:endParaRPr lang="en-US"/>
          </a:p>
        </p:txBody>
      </p:sp>
      <p:grpSp>
        <p:nvGrpSpPr>
          <p:cNvPr id="7" name="Group 6">
            <a:extLst>
              <a:ext uri="{FF2B5EF4-FFF2-40B4-BE49-F238E27FC236}">
                <a16:creationId xmlns:a16="http://schemas.microsoft.com/office/drawing/2014/main" id="{648EE8B5-2890-48A0-12F2-511D1BCEEA21}"/>
              </a:ext>
            </a:extLst>
          </p:cNvPr>
          <p:cNvGrpSpPr/>
          <p:nvPr userDrawn="1"/>
        </p:nvGrpSpPr>
        <p:grpSpPr>
          <a:xfrm rot="-1802058">
            <a:off x="12510806" y="2314376"/>
            <a:ext cx="1040062" cy="7011597"/>
            <a:chOff x="0" y="0"/>
            <a:chExt cx="273926" cy="1846676"/>
          </a:xfrm>
        </p:grpSpPr>
        <p:sp>
          <p:nvSpPr>
            <p:cNvPr id="8" name="Freeform 7">
              <a:extLst>
                <a:ext uri="{FF2B5EF4-FFF2-40B4-BE49-F238E27FC236}">
                  <a16:creationId xmlns:a16="http://schemas.microsoft.com/office/drawing/2014/main" id="{AEB30B43-839F-83F0-DFBB-0A730A1E481F}"/>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9" name="TextBox 8">
              <a:extLst>
                <a:ext uri="{FF2B5EF4-FFF2-40B4-BE49-F238E27FC236}">
                  <a16:creationId xmlns:a16="http://schemas.microsoft.com/office/drawing/2014/main" id="{E7961B8F-05EA-3DFD-FC07-4EAADACD9279}"/>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FF2B5EF4-FFF2-40B4-BE49-F238E27FC236}">
                <a16:creationId xmlns:a16="http://schemas.microsoft.com/office/drawing/2014/main" id="{58C58B62-E2A2-E8E7-7ADF-6F070AB85E5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1" name="Group 12">
            <a:extLst>
              <a:ext uri="{FF2B5EF4-FFF2-40B4-BE49-F238E27FC236}">
                <a16:creationId xmlns:a16="http://schemas.microsoft.com/office/drawing/2014/main" id="{C051C38E-5BDA-4DE7-1C29-3D61DD0CEDA5}"/>
              </a:ext>
            </a:extLst>
          </p:cNvPr>
          <p:cNvGrpSpPr/>
          <p:nvPr userDrawn="1"/>
        </p:nvGrpSpPr>
        <p:grpSpPr>
          <a:xfrm rot="-1802058">
            <a:off x="11615104" y="-4665295"/>
            <a:ext cx="1933788" cy="13805645"/>
            <a:chOff x="0" y="0"/>
            <a:chExt cx="592067" cy="3636055"/>
          </a:xfrm>
        </p:grpSpPr>
        <p:sp>
          <p:nvSpPr>
            <p:cNvPr id="12" name="Freeform 13">
              <a:extLst>
                <a:ext uri="{FF2B5EF4-FFF2-40B4-BE49-F238E27FC236}">
                  <a16:creationId xmlns:a16="http://schemas.microsoft.com/office/drawing/2014/main" id="{3BFD21C4-1916-8162-00B4-42D68E78811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3" name="TextBox 14">
              <a:extLst>
                <a:ext uri="{FF2B5EF4-FFF2-40B4-BE49-F238E27FC236}">
                  <a16:creationId xmlns:a16="http://schemas.microsoft.com/office/drawing/2014/main" id="{17D0299D-FA96-A5B8-E8BB-27BD0630F35F}"/>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22">
            <a:extLst>
              <a:ext uri="{FF2B5EF4-FFF2-40B4-BE49-F238E27FC236}">
                <a16:creationId xmlns:a16="http://schemas.microsoft.com/office/drawing/2014/main" id="{675B250A-7E62-E3EC-CD14-7E65045D4D70}"/>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F0DC04CE-6D5B-F16C-50A2-2CF511EE89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3503982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5EDE-F889-6B90-7E3A-C77BDCF8AE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58E90A-F44B-60ED-ED26-7FA98D0AD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E6BD86-8278-3734-B48A-1716881AFF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8399EF-BAD7-FD7C-38D5-80330CC550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751575-051C-303C-9C5E-74D5BA358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243060A-72E2-1F24-0276-7C538EE6E8B1}"/>
              </a:ext>
            </a:extLst>
          </p:cNvPr>
          <p:cNvSpPr>
            <a:spLocks noGrp="1"/>
          </p:cNvSpPr>
          <p:nvPr>
            <p:ph type="sldNum" sz="quarter" idx="12"/>
          </p:nvPr>
        </p:nvSpPr>
        <p:spPr/>
        <p:txBody>
          <a:bodyPr/>
          <a:lstStyle/>
          <a:p>
            <a:fld id="{2F6EA362-AC89-460E-8B8C-B00CFCCF71C0}" type="slidenum">
              <a:rPr lang="en-US" smtClean="0"/>
              <a:t>‹#›</a:t>
            </a:fld>
            <a:endParaRPr lang="en-US"/>
          </a:p>
        </p:txBody>
      </p:sp>
      <p:grpSp>
        <p:nvGrpSpPr>
          <p:cNvPr id="10" name="Group 9">
            <a:extLst>
              <a:ext uri="{FF2B5EF4-FFF2-40B4-BE49-F238E27FC236}">
                <a16:creationId xmlns:a16="http://schemas.microsoft.com/office/drawing/2014/main" id="{67BF192A-6B78-A828-CD1C-80C10595B49F}"/>
              </a:ext>
            </a:extLst>
          </p:cNvPr>
          <p:cNvGrpSpPr/>
          <p:nvPr userDrawn="1"/>
        </p:nvGrpSpPr>
        <p:grpSpPr>
          <a:xfrm>
            <a:off x="5440092" y="-608391"/>
            <a:ext cx="8533374" cy="2159833"/>
            <a:chOff x="7577657" y="-1256550"/>
            <a:chExt cx="13805645" cy="3494268"/>
          </a:xfrm>
        </p:grpSpPr>
        <p:grpSp>
          <p:nvGrpSpPr>
            <p:cNvPr id="11" name="Group 21">
              <a:extLst>
                <a:ext uri="{FF2B5EF4-FFF2-40B4-BE49-F238E27FC236}">
                  <a16:creationId xmlns:a16="http://schemas.microsoft.com/office/drawing/2014/main" id="{4E8437A6-06F9-01B2-DDBE-92BDC91A5544}"/>
                </a:ext>
              </a:extLst>
            </p:cNvPr>
            <p:cNvGrpSpPr/>
            <p:nvPr/>
          </p:nvGrpSpPr>
          <p:grpSpPr>
            <a:xfrm rot="-3833519">
              <a:off x="14114922" y="-4598246"/>
              <a:ext cx="2107962" cy="11563966"/>
              <a:chOff x="0" y="0"/>
              <a:chExt cx="555183" cy="3045654"/>
            </a:xfrm>
          </p:grpSpPr>
          <p:sp>
            <p:nvSpPr>
              <p:cNvPr id="16" name="Freeform 22">
                <a:extLst>
                  <a:ext uri="{FF2B5EF4-FFF2-40B4-BE49-F238E27FC236}">
                    <a16:creationId xmlns:a16="http://schemas.microsoft.com/office/drawing/2014/main" id="{DE5AD411-A81C-52A7-1D91-2BD8F5B940AD}"/>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17" name="TextBox 23">
                <a:extLst>
                  <a:ext uri="{FF2B5EF4-FFF2-40B4-BE49-F238E27FC236}">
                    <a16:creationId xmlns:a16="http://schemas.microsoft.com/office/drawing/2014/main" id="{D065CC11-933F-EA79-B794-CB47F05F8E5B}"/>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24">
              <a:extLst>
                <a:ext uri="{FF2B5EF4-FFF2-40B4-BE49-F238E27FC236}">
                  <a16:creationId xmlns:a16="http://schemas.microsoft.com/office/drawing/2014/main" id="{9DA7547A-9FE0-CFC4-FC65-68E6FA93D82D}"/>
                </a:ext>
              </a:extLst>
            </p:cNvPr>
            <p:cNvGrpSpPr/>
            <p:nvPr/>
          </p:nvGrpSpPr>
          <p:grpSpPr>
            <a:xfrm rot="-4568996">
              <a:off x="13426499" y="-7105392"/>
              <a:ext cx="2107962" cy="13805645"/>
              <a:chOff x="0" y="0"/>
              <a:chExt cx="555183" cy="3636055"/>
            </a:xfrm>
          </p:grpSpPr>
          <p:sp>
            <p:nvSpPr>
              <p:cNvPr id="14" name="Freeform 25">
                <a:extLst>
                  <a:ext uri="{FF2B5EF4-FFF2-40B4-BE49-F238E27FC236}">
                    <a16:creationId xmlns:a16="http://schemas.microsoft.com/office/drawing/2014/main" id="{6AB2A8CA-34B8-2DD1-189C-714FEA56EE57}"/>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5" name="TextBox 26">
                <a:extLst>
                  <a:ext uri="{FF2B5EF4-FFF2-40B4-BE49-F238E27FC236}">
                    <a16:creationId xmlns:a16="http://schemas.microsoft.com/office/drawing/2014/main" id="{7D86180E-1856-53C6-6BA5-E28670F5AF9A}"/>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8">
              <a:extLst>
                <a:ext uri="{FF2B5EF4-FFF2-40B4-BE49-F238E27FC236}">
                  <a16:creationId xmlns:a16="http://schemas.microsoft.com/office/drawing/2014/main" id="{5B6F6662-254D-2CBD-B062-30A2B567746D}"/>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408816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0208-539D-255B-3DC4-E55892E90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B28E5-9162-A320-0F7B-A32F3D0025F3}"/>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a:t>
            </a:r>
            <a:br>
              <a:rPr lang="en-US"/>
            </a:br>
            <a:r>
              <a:rPr lang="en-US"/>
              <a:t>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186B7-4085-06F6-DD11-A8AE48CAC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16350BB-D1CC-9067-7846-A7BD9070DFCE}"/>
              </a:ext>
            </a:extLst>
          </p:cNvPr>
          <p:cNvSpPr>
            <a:spLocks noGrp="1"/>
          </p:cNvSpPr>
          <p:nvPr>
            <p:ph type="sldNum" sz="quarter" idx="12"/>
          </p:nvPr>
        </p:nvSpPr>
        <p:spPr/>
        <p:txBody>
          <a:bodyPr/>
          <a:lstStyle/>
          <a:p>
            <a:fld id="{22BC01E0-898B-4AE1-84C4-8A07AE406CF2}" type="slidenum">
              <a:rPr lang="en-US" smtClean="0"/>
              <a:t>‹#›</a:t>
            </a:fld>
            <a:endParaRPr lang="en-US"/>
          </a:p>
        </p:txBody>
      </p:sp>
      <p:grpSp>
        <p:nvGrpSpPr>
          <p:cNvPr id="8" name="Group 7">
            <a:extLst>
              <a:ext uri="{FF2B5EF4-FFF2-40B4-BE49-F238E27FC236}">
                <a16:creationId xmlns:a16="http://schemas.microsoft.com/office/drawing/2014/main" id="{F15CE9A2-9E41-1635-2C33-1474892FA5CC}"/>
              </a:ext>
            </a:extLst>
          </p:cNvPr>
          <p:cNvGrpSpPr/>
          <p:nvPr userDrawn="1"/>
        </p:nvGrpSpPr>
        <p:grpSpPr>
          <a:xfrm>
            <a:off x="5440092" y="-608391"/>
            <a:ext cx="8533374" cy="2159833"/>
            <a:chOff x="7577657" y="-1256550"/>
            <a:chExt cx="13805645" cy="3494268"/>
          </a:xfrm>
        </p:grpSpPr>
        <p:grpSp>
          <p:nvGrpSpPr>
            <p:cNvPr id="9" name="Group 21">
              <a:extLst>
                <a:ext uri="{FF2B5EF4-FFF2-40B4-BE49-F238E27FC236}">
                  <a16:creationId xmlns:a16="http://schemas.microsoft.com/office/drawing/2014/main" id="{6CAF109E-0EB9-5C5F-033F-4F397CC3AE04}"/>
                </a:ext>
              </a:extLst>
            </p:cNvPr>
            <p:cNvGrpSpPr/>
            <p:nvPr/>
          </p:nvGrpSpPr>
          <p:grpSpPr>
            <a:xfrm rot="-3833519">
              <a:off x="14114922" y="-4598246"/>
              <a:ext cx="2107962" cy="11563966"/>
              <a:chOff x="0" y="0"/>
              <a:chExt cx="555183" cy="3045654"/>
            </a:xfrm>
          </p:grpSpPr>
          <p:sp>
            <p:nvSpPr>
              <p:cNvPr id="14" name="Freeform 22">
                <a:extLst>
                  <a:ext uri="{FF2B5EF4-FFF2-40B4-BE49-F238E27FC236}">
                    <a16:creationId xmlns:a16="http://schemas.microsoft.com/office/drawing/2014/main" id="{181ABC58-E03A-4423-05A0-0AEBBB93F724}"/>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15" name="TextBox 23">
                <a:extLst>
                  <a:ext uri="{FF2B5EF4-FFF2-40B4-BE49-F238E27FC236}">
                    <a16:creationId xmlns:a16="http://schemas.microsoft.com/office/drawing/2014/main" id="{A0E2FFC9-1F6C-6577-C285-223D09D02BE6}"/>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24">
              <a:extLst>
                <a:ext uri="{FF2B5EF4-FFF2-40B4-BE49-F238E27FC236}">
                  <a16:creationId xmlns:a16="http://schemas.microsoft.com/office/drawing/2014/main" id="{D5B80284-278D-526C-8B69-0737A633C39E}"/>
                </a:ext>
              </a:extLst>
            </p:cNvPr>
            <p:cNvGrpSpPr/>
            <p:nvPr/>
          </p:nvGrpSpPr>
          <p:grpSpPr>
            <a:xfrm rot="-4568996">
              <a:off x="13426499" y="-7105392"/>
              <a:ext cx="2107962" cy="13805645"/>
              <a:chOff x="0" y="0"/>
              <a:chExt cx="555183" cy="3636055"/>
            </a:xfrm>
          </p:grpSpPr>
          <p:sp>
            <p:nvSpPr>
              <p:cNvPr id="12" name="Freeform 25">
                <a:extLst>
                  <a:ext uri="{FF2B5EF4-FFF2-40B4-BE49-F238E27FC236}">
                    <a16:creationId xmlns:a16="http://schemas.microsoft.com/office/drawing/2014/main" id="{ED6A80B4-726C-0BC3-61D4-75FBD41FD906}"/>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3" name="TextBox 26">
                <a:extLst>
                  <a:ext uri="{FF2B5EF4-FFF2-40B4-BE49-F238E27FC236}">
                    <a16:creationId xmlns:a16="http://schemas.microsoft.com/office/drawing/2014/main" id="{1CBEB795-476A-AC0F-0C79-47DCE4A64473}"/>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8">
              <a:extLst>
                <a:ext uri="{FF2B5EF4-FFF2-40B4-BE49-F238E27FC236}">
                  <a16:creationId xmlns:a16="http://schemas.microsoft.com/office/drawing/2014/main" id="{F379A627-E4B9-F406-BD8D-3249279E76E0}"/>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500610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CDBC-CFF4-187F-C2FC-C7F524549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531E8F-11AB-9FD2-A429-9F3E23586D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19219-1EC0-8525-367B-EA1953776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8118B89-480C-8291-3535-31E03ADC5DDD}"/>
              </a:ext>
            </a:extLst>
          </p:cNvPr>
          <p:cNvSpPr>
            <a:spLocks noGrp="1"/>
          </p:cNvSpPr>
          <p:nvPr>
            <p:ph type="sldNum" sz="quarter" idx="12"/>
          </p:nvPr>
        </p:nvSpPr>
        <p:spPr/>
        <p:txBody>
          <a:bodyPr/>
          <a:lstStyle/>
          <a:p>
            <a:fld id="{22BC01E0-898B-4AE1-84C4-8A07AE406CF2}" type="slidenum">
              <a:rPr lang="en-US" smtClean="0"/>
              <a:t>‹#›</a:t>
            </a:fld>
            <a:endParaRPr lang="en-US"/>
          </a:p>
        </p:txBody>
      </p:sp>
      <p:grpSp>
        <p:nvGrpSpPr>
          <p:cNvPr id="8" name="Group 7">
            <a:extLst>
              <a:ext uri="{FF2B5EF4-FFF2-40B4-BE49-F238E27FC236}">
                <a16:creationId xmlns:a16="http://schemas.microsoft.com/office/drawing/2014/main" id="{25DFCBA3-7E97-1CF0-27F9-FD6F14D7813D}"/>
              </a:ext>
            </a:extLst>
          </p:cNvPr>
          <p:cNvGrpSpPr/>
          <p:nvPr userDrawn="1"/>
        </p:nvGrpSpPr>
        <p:grpSpPr>
          <a:xfrm>
            <a:off x="5440092" y="-608391"/>
            <a:ext cx="8533374" cy="2159833"/>
            <a:chOff x="7577657" y="-1256550"/>
            <a:chExt cx="13805645" cy="3494268"/>
          </a:xfrm>
        </p:grpSpPr>
        <p:grpSp>
          <p:nvGrpSpPr>
            <p:cNvPr id="9" name="Group 21">
              <a:extLst>
                <a:ext uri="{FF2B5EF4-FFF2-40B4-BE49-F238E27FC236}">
                  <a16:creationId xmlns:a16="http://schemas.microsoft.com/office/drawing/2014/main" id="{E273FE42-37E2-4B21-8559-C5EA980C1BD6}"/>
                </a:ext>
              </a:extLst>
            </p:cNvPr>
            <p:cNvGrpSpPr/>
            <p:nvPr/>
          </p:nvGrpSpPr>
          <p:grpSpPr>
            <a:xfrm rot="-3833519">
              <a:off x="14114922" y="-4598246"/>
              <a:ext cx="2107962" cy="11563966"/>
              <a:chOff x="0" y="0"/>
              <a:chExt cx="555183" cy="3045654"/>
            </a:xfrm>
          </p:grpSpPr>
          <p:sp>
            <p:nvSpPr>
              <p:cNvPr id="14" name="Freeform 22">
                <a:extLst>
                  <a:ext uri="{FF2B5EF4-FFF2-40B4-BE49-F238E27FC236}">
                    <a16:creationId xmlns:a16="http://schemas.microsoft.com/office/drawing/2014/main" id="{3BDB60FE-70A7-674B-2395-ADE233FA65BF}"/>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15" name="TextBox 23">
                <a:extLst>
                  <a:ext uri="{FF2B5EF4-FFF2-40B4-BE49-F238E27FC236}">
                    <a16:creationId xmlns:a16="http://schemas.microsoft.com/office/drawing/2014/main" id="{1F006616-E726-B617-90EB-28D2706F5D87}"/>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24">
              <a:extLst>
                <a:ext uri="{FF2B5EF4-FFF2-40B4-BE49-F238E27FC236}">
                  <a16:creationId xmlns:a16="http://schemas.microsoft.com/office/drawing/2014/main" id="{35158938-03CF-903A-7A6E-7261A7CAE922}"/>
                </a:ext>
              </a:extLst>
            </p:cNvPr>
            <p:cNvGrpSpPr/>
            <p:nvPr/>
          </p:nvGrpSpPr>
          <p:grpSpPr>
            <a:xfrm rot="-4568996">
              <a:off x="13426499" y="-7105392"/>
              <a:ext cx="2107962" cy="13805645"/>
              <a:chOff x="0" y="0"/>
              <a:chExt cx="555183" cy="3636055"/>
            </a:xfrm>
          </p:grpSpPr>
          <p:sp>
            <p:nvSpPr>
              <p:cNvPr id="12" name="Freeform 25">
                <a:extLst>
                  <a:ext uri="{FF2B5EF4-FFF2-40B4-BE49-F238E27FC236}">
                    <a16:creationId xmlns:a16="http://schemas.microsoft.com/office/drawing/2014/main" id="{1D1ACD3F-36C6-9844-9820-17CF7A00AD94}"/>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3" name="TextBox 26">
                <a:extLst>
                  <a:ext uri="{FF2B5EF4-FFF2-40B4-BE49-F238E27FC236}">
                    <a16:creationId xmlns:a16="http://schemas.microsoft.com/office/drawing/2014/main" id="{9AF6F599-0C12-6B8A-648E-C1E359B53B15}"/>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8">
              <a:extLst>
                <a:ext uri="{FF2B5EF4-FFF2-40B4-BE49-F238E27FC236}">
                  <a16:creationId xmlns:a16="http://schemas.microsoft.com/office/drawing/2014/main" id="{4A6A2BE6-950A-3ED6-659B-1997645E536F}"/>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464811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0B6D-6501-DC15-47AE-61F405BCE8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A23DBF-AB1A-C41B-3EA3-BC79D7B9A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F99E738-0349-1D71-CE37-3BBE742C991C}"/>
              </a:ext>
            </a:extLst>
          </p:cNvPr>
          <p:cNvSpPr>
            <a:spLocks noGrp="1"/>
          </p:cNvSpPr>
          <p:nvPr>
            <p:ph type="sldNum" sz="quarter" idx="12"/>
          </p:nvPr>
        </p:nvSpPr>
        <p:spPr/>
        <p:txBody>
          <a:bodyPr/>
          <a:lstStyle/>
          <a:p>
            <a:fld id="{22BC01E0-898B-4AE1-84C4-8A07AE406CF2}" type="slidenum">
              <a:rPr lang="en-US" smtClean="0"/>
              <a:t>‹#›</a:t>
            </a:fld>
            <a:endParaRPr lang="en-US"/>
          </a:p>
        </p:txBody>
      </p:sp>
      <p:grpSp>
        <p:nvGrpSpPr>
          <p:cNvPr id="7" name="Group 6">
            <a:extLst>
              <a:ext uri="{FF2B5EF4-FFF2-40B4-BE49-F238E27FC236}">
                <a16:creationId xmlns:a16="http://schemas.microsoft.com/office/drawing/2014/main" id="{690CBE54-39A9-CCA9-3B9E-D720BE79AE34}"/>
              </a:ext>
            </a:extLst>
          </p:cNvPr>
          <p:cNvGrpSpPr/>
          <p:nvPr userDrawn="1"/>
        </p:nvGrpSpPr>
        <p:grpSpPr>
          <a:xfrm>
            <a:off x="5440092" y="-608391"/>
            <a:ext cx="8533374" cy="2159833"/>
            <a:chOff x="7577657" y="-1256550"/>
            <a:chExt cx="13805645" cy="3494268"/>
          </a:xfrm>
        </p:grpSpPr>
        <p:grpSp>
          <p:nvGrpSpPr>
            <p:cNvPr id="8" name="Group 21">
              <a:extLst>
                <a:ext uri="{FF2B5EF4-FFF2-40B4-BE49-F238E27FC236}">
                  <a16:creationId xmlns:a16="http://schemas.microsoft.com/office/drawing/2014/main" id="{4A7A7FDF-F9F0-FD92-C1D3-EE65FE64498A}"/>
                </a:ext>
              </a:extLst>
            </p:cNvPr>
            <p:cNvGrpSpPr/>
            <p:nvPr/>
          </p:nvGrpSpPr>
          <p:grpSpPr>
            <a:xfrm rot="-3833519">
              <a:off x="14114922" y="-4598246"/>
              <a:ext cx="2107962" cy="11563966"/>
              <a:chOff x="0" y="0"/>
              <a:chExt cx="555183" cy="3045654"/>
            </a:xfrm>
          </p:grpSpPr>
          <p:sp>
            <p:nvSpPr>
              <p:cNvPr id="13" name="Freeform 22">
                <a:extLst>
                  <a:ext uri="{FF2B5EF4-FFF2-40B4-BE49-F238E27FC236}">
                    <a16:creationId xmlns:a16="http://schemas.microsoft.com/office/drawing/2014/main" id="{C5EE5DE9-75C9-FBD6-668F-5F0ACA9D7C06}"/>
                  </a:ext>
                </a:extLst>
              </p:cNvPr>
              <p:cNvSpPr/>
              <p:nvPr/>
            </p:nvSpPr>
            <p:spPr>
              <a:xfrm>
                <a:off x="0" y="0"/>
                <a:ext cx="555183" cy="3045653"/>
              </a:xfrm>
              <a:custGeom>
                <a:avLst/>
                <a:gdLst/>
                <a:ahLst/>
                <a:cxnLst/>
                <a:rect l="l" t="t" r="r" b="b"/>
                <a:pathLst>
                  <a:path w="555183" h="3045653">
                    <a:moveTo>
                      <a:pt x="0" y="0"/>
                    </a:moveTo>
                    <a:lnTo>
                      <a:pt x="555183" y="0"/>
                    </a:lnTo>
                    <a:lnTo>
                      <a:pt x="555183" y="3045653"/>
                    </a:lnTo>
                    <a:lnTo>
                      <a:pt x="0" y="3045653"/>
                    </a:lnTo>
                    <a:close/>
                  </a:path>
                </a:pathLst>
              </a:custGeom>
              <a:solidFill>
                <a:srgbClr val="4093D0"/>
              </a:solidFill>
            </p:spPr>
            <p:txBody>
              <a:bodyPr/>
              <a:lstStyle/>
              <a:p>
                <a:endParaRPr lang="en-US"/>
              </a:p>
            </p:txBody>
          </p:sp>
          <p:sp>
            <p:nvSpPr>
              <p:cNvPr id="14" name="TextBox 23">
                <a:extLst>
                  <a:ext uri="{FF2B5EF4-FFF2-40B4-BE49-F238E27FC236}">
                    <a16:creationId xmlns:a16="http://schemas.microsoft.com/office/drawing/2014/main" id="{156A6597-41A1-A90B-861D-F63FBE4C9034}"/>
                  </a:ext>
                </a:extLst>
              </p:cNvPr>
              <p:cNvSpPr txBox="1"/>
              <p:nvPr/>
            </p:nvSpPr>
            <p:spPr>
              <a:xfrm>
                <a:off x="0" y="-38100"/>
                <a:ext cx="555183" cy="308375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24">
              <a:extLst>
                <a:ext uri="{FF2B5EF4-FFF2-40B4-BE49-F238E27FC236}">
                  <a16:creationId xmlns:a16="http://schemas.microsoft.com/office/drawing/2014/main" id="{E1132B41-C30D-4BA7-4FF1-1F139398D0A6}"/>
                </a:ext>
              </a:extLst>
            </p:cNvPr>
            <p:cNvGrpSpPr/>
            <p:nvPr/>
          </p:nvGrpSpPr>
          <p:grpSpPr>
            <a:xfrm rot="-4568996">
              <a:off x="13426499" y="-7105392"/>
              <a:ext cx="2107962" cy="13805645"/>
              <a:chOff x="0" y="0"/>
              <a:chExt cx="555183" cy="3636055"/>
            </a:xfrm>
          </p:grpSpPr>
          <p:sp>
            <p:nvSpPr>
              <p:cNvPr id="11" name="Freeform 25">
                <a:extLst>
                  <a:ext uri="{FF2B5EF4-FFF2-40B4-BE49-F238E27FC236}">
                    <a16:creationId xmlns:a16="http://schemas.microsoft.com/office/drawing/2014/main" id="{888F3EAC-10CA-0DA7-02C7-1F347EB1085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12" name="TextBox 26">
                <a:extLst>
                  <a:ext uri="{FF2B5EF4-FFF2-40B4-BE49-F238E27FC236}">
                    <a16:creationId xmlns:a16="http://schemas.microsoft.com/office/drawing/2014/main" id="{09981D19-863F-6AF7-3034-120F09E0D070}"/>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8">
              <a:extLst>
                <a:ext uri="{FF2B5EF4-FFF2-40B4-BE49-F238E27FC236}">
                  <a16:creationId xmlns:a16="http://schemas.microsoft.com/office/drawing/2014/main" id="{073013BA-67BC-1FBC-A9EA-51689E2C2976}"/>
                </a:ext>
              </a:extLst>
            </p:cNvPr>
            <p:cNvSpPr/>
            <p:nvPr/>
          </p:nvSpPr>
          <p:spPr>
            <a:xfrm>
              <a:off x="16862371" y="185103"/>
              <a:ext cx="1111104" cy="1111104"/>
            </a:xfrm>
            <a:custGeom>
              <a:avLst/>
              <a:gdLst/>
              <a:ahLst/>
              <a:cxnLst/>
              <a:rect l="l" t="t" r="r" b="b"/>
              <a:pathLst>
                <a:path w="634152" h="634152">
                  <a:moveTo>
                    <a:pt x="0" y="0"/>
                  </a:moveTo>
                  <a:lnTo>
                    <a:pt x="634152" y="0"/>
                  </a:lnTo>
                  <a:lnTo>
                    <a:pt x="634152" y="634152"/>
                  </a:lnTo>
                  <a:lnTo>
                    <a:pt x="0" y="634152"/>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540462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4794-C73C-0C26-5038-E5B974277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17E923-47FB-E35B-797D-90019D0AD3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D354E-BAC0-0CF0-E275-EDB3CC212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71217-EB9E-1834-F4DD-493B76F74A8C}"/>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6" name="Footer Placeholder 5">
            <a:extLst>
              <a:ext uri="{FF2B5EF4-FFF2-40B4-BE49-F238E27FC236}">
                <a16:creationId xmlns:a16="http://schemas.microsoft.com/office/drawing/2014/main" id="{965A9C3F-2EA1-13E5-AFE0-EBED0390C0EF}"/>
              </a:ext>
            </a:extLst>
          </p:cNvPr>
          <p:cNvSpPr>
            <a:spLocks noGrp="1"/>
          </p:cNvSpPr>
          <p:nvPr>
            <p:ph type="ftr" sz="quarter" idx="11"/>
          </p:nvPr>
        </p:nvSpPr>
        <p:spPr/>
        <p:txBody>
          <a:bodyPr/>
          <a:lstStyle/>
          <a:p>
            <a:endParaRPr lang="en-US"/>
          </a:p>
        </p:txBody>
      </p:sp>
      <p:grpSp>
        <p:nvGrpSpPr>
          <p:cNvPr id="8" name="Group 7">
            <a:extLst>
              <a:ext uri="{FF2B5EF4-FFF2-40B4-BE49-F238E27FC236}">
                <a16:creationId xmlns:a16="http://schemas.microsoft.com/office/drawing/2014/main" id="{4F3A3986-A3D9-375C-419B-4C244FDE0D86}"/>
              </a:ext>
            </a:extLst>
          </p:cNvPr>
          <p:cNvGrpSpPr/>
          <p:nvPr userDrawn="1"/>
        </p:nvGrpSpPr>
        <p:grpSpPr>
          <a:xfrm rot="-1802058">
            <a:off x="12510806" y="2314376"/>
            <a:ext cx="1040062" cy="7011597"/>
            <a:chOff x="0" y="0"/>
            <a:chExt cx="273926" cy="1846676"/>
          </a:xfrm>
        </p:grpSpPr>
        <p:sp>
          <p:nvSpPr>
            <p:cNvPr id="9" name="Freeform 7">
              <a:extLst>
                <a:ext uri="{FF2B5EF4-FFF2-40B4-BE49-F238E27FC236}">
                  <a16:creationId xmlns:a16="http://schemas.microsoft.com/office/drawing/2014/main" id="{15EE505A-F8D7-FD36-4D33-A084FC27AFA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8D39D9DC-344D-FCB6-2BC8-64482A9EA294}"/>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9F3AF30F-B033-01C7-F300-4B37699EB763}"/>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56AED3DA-58BD-4415-0449-87C488B3DBA8}"/>
              </a:ext>
            </a:extLst>
          </p:cNvPr>
          <p:cNvGrpSpPr/>
          <p:nvPr userDrawn="1"/>
        </p:nvGrpSpPr>
        <p:grpSpPr>
          <a:xfrm rot="-1802058">
            <a:off x="11615104" y="-4665295"/>
            <a:ext cx="1933788" cy="13805645"/>
            <a:chOff x="0" y="0"/>
            <a:chExt cx="592067" cy="3636055"/>
          </a:xfrm>
        </p:grpSpPr>
        <p:sp>
          <p:nvSpPr>
            <p:cNvPr id="13" name="Freeform 13">
              <a:extLst>
                <a:ext uri="{FF2B5EF4-FFF2-40B4-BE49-F238E27FC236}">
                  <a16:creationId xmlns:a16="http://schemas.microsoft.com/office/drawing/2014/main" id="{0E600C06-3FA4-886A-52EC-12FF66706DE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133F357C-ADE7-DD21-5F90-02E1F75B60E1}"/>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BAC3546C-CA5D-6ED0-DF6E-742D7C9391D4}"/>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7" name="Picture 6" descr="A blue red and white star with a white star on a black background&#10;&#10;Description automatically generated">
            <a:extLst>
              <a:ext uri="{FF2B5EF4-FFF2-40B4-BE49-F238E27FC236}">
                <a16:creationId xmlns:a16="http://schemas.microsoft.com/office/drawing/2014/main" id="{DC15336B-B5F2-FCFB-C9D0-3DDC07F71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419207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EC27-790C-8B97-31EE-A82CE52FAF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A5C961-2A1E-C30D-261D-7D1D087627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A73FE7-AE1A-1782-A7BA-04AC63B012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DE499-F8C6-617F-2B9A-A4066A6B2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902A3A-6C32-A715-6108-1DAA2D2613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9160A-566C-7BBD-869A-256C1DA52181}"/>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8" name="Footer Placeholder 7">
            <a:extLst>
              <a:ext uri="{FF2B5EF4-FFF2-40B4-BE49-F238E27FC236}">
                <a16:creationId xmlns:a16="http://schemas.microsoft.com/office/drawing/2014/main" id="{A8E3CFF2-D645-D7FE-6563-0CBEDEE1581E}"/>
              </a:ext>
            </a:extLst>
          </p:cNvPr>
          <p:cNvSpPr>
            <a:spLocks noGrp="1"/>
          </p:cNvSpPr>
          <p:nvPr>
            <p:ph type="ftr" sz="quarter" idx="11"/>
          </p:nvPr>
        </p:nvSpPr>
        <p:spPr/>
        <p:txBody>
          <a:bodyPr/>
          <a:lstStyle/>
          <a:p>
            <a:endParaRPr lang="en-US"/>
          </a:p>
        </p:txBody>
      </p:sp>
      <p:grpSp>
        <p:nvGrpSpPr>
          <p:cNvPr id="10" name="Group 9">
            <a:extLst>
              <a:ext uri="{FF2B5EF4-FFF2-40B4-BE49-F238E27FC236}">
                <a16:creationId xmlns:a16="http://schemas.microsoft.com/office/drawing/2014/main" id="{D249C366-A73B-299F-416A-FA90216C8115}"/>
              </a:ext>
            </a:extLst>
          </p:cNvPr>
          <p:cNvGrpSpPr/>
          <p:nvPr userDrawn="1"/>
        </p:nvGrpSpPr>
        <p:grpSpPr>
          <a:xfrm rot="-1802058">
            <a:off x="12510806" y="2314376"/>
            <a:ext cx="1040062" cy="7011597"/>
            <a:chOff x="0" y="0"/>
            <a:chExt cx="273926" cy="1846676"/>
          </a:xfrm>
        </p:grpSpPr>
        <p:sp>
          <p:nvSpPr>
            <p:cNvPr id="11" name="Freeform 7">
              <a:extLst>
                <a:ext uri="{FF2B5EF4-FFF2-40B4-BE49-F238E27FC236}">
                  <a16:creationId xmlns:a16="http://schemas.microsoft.com/office/drawing/2014/main" id="{BA91DD76-98AC-BD73-B058-2C0D805E58B3}"/>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2" name="TextBox 11">
              <a:extLst>
                <a:ext uri="{FF2B5EF4-FFF2-40B4-BE49-F238E27FC236}">
                  <a16:creationId xmlns:a16="http://schemas.microsoft.com/office/drawing/2014/main" id="{55D4C9F2-341A-FCC1-7915-01ABF473B4DD}"/>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0">
            <a:extLst>
              <a:ext uri="{FF2B5EF4-FFF2-40B4-BE49-F238E27FC236}">
                <a16:creationId xmlns:a16="http://schemas.microsoft.com/office/drawing/2014/main" id="{C1B3473F-FC09-01A5-E940-9347EFA9BF44}"/>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4" name="Group 12">
            <a:extLst>
              <a:ext uri="{FF2B5EF4-FFF2-40B4-BE49-F238E27FC236}">
                <a16:creationId xmlns:a16="http://schemas.microsoft.com/office/drawing/2014/main" id="{335CB708-3444-97AC-9292-966D50748D6F}"/>
              </a:ext>
            </a:extLst>
          </p:cNvPr>
          <p:cNvGrpSpPr/>
          <p:nvPr userDrawn="1"/>
        </p:nvGrpSpPr>
        <p:grpSpPr>
          <a:xfrm rot="-1802058">
            <a:off x="11615104" y="-4665295"/>
            <a:ext cx="1933788" cy="13805645"/>
            <a:chOff x="0" y="0"/>
            <a:chExt cx="592067" cy="3636055"/>
          </a:xfrm>
        </p:grpSpPr>
        <p:sp>
          <p:nvSpPr>
            <p:cNvPr id="15" name="Freeform 13">
              <a:extLst>
                <a:ext uri="{FF2B5EF4-FFF2-40B4-BE49-F238E27FC236}">
                  <a16:creationId xmlns:a16="http://schemas.microsoft.com/office/drawing/2014/main" id="{02C91BDB-DBAB-6C31-D326-3120AABBFD7A}"/>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6" name="TextBox 14">
              <a:extLst>
                <a:ext uri="{FF2B5EF4-FFF2-40B4-BE49-F238E27FC236}">
                  <a16:creationId xmlns:a16="http://schemas.microsoft.com/office/drawing/2014/main" id="{6614044B-8097-456A-0934-C39DE38BF35D}"/>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22">
            <a:extLst>
              <a:ext uri="{FF2B5EF4-FFF2-40B4-BE49-F238E27FC236}">
                <a16:creationId xmlns:a16="http://schemas.microsoft.com/office/drawing/2014/main" id="{05C1C5FC-2F29-5054-9D61-7DB430AC2191}"/>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9" name="Picture 8" descr="A blue red and white star with a white star on a black background&#10;&#10;Description automatically generated">
            <a:extLst>
              <a:ext uri="{FF2B5EF4-FFF2-40B4-BE49-F238E27FC236}">
                <a16:creationId xmlns:a16="http://schemas.microsoft.com/office/drawing/2014/main" id="{D2E6C4AE-C894-6DBF-216F-298BC5B0B7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78971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548E1-2E64-24BB-3A1B-7CC64BFB5F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BC7C4-8FFD-6FCF-AF3C-520E9E52D09A}"/>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4" name="Footer Placeholder 3">
            <a:extLst>
              <a:ext uri="{FF2B5EF4-FFF2-40B4-BE49-F238E27FC236}">
                <a16:creationId xmlns:a16="http://schemas.microsoft.com/office/drawing/2014/main" id="{DBBAAB49-AB17-CBE1-AD90-634B29EE224D}"/>
              </a:ext>
            </a:extLst>
          </p:cNvPr>
          <p:cNvSpPr>
            <a:spLocks noGrp="1"/>
          </p:cNvSpPr>
          <p:nvPr>
            <p:ph type="ftr" sz="quarter" idx="11"/>
          </p:nvPr>
        </p:nvSpPr>
        <p:spPr/>
        <p:txBody>
          <a:bodyPr/>
          <a:lstStyle/>
          <a:p>
            <a:endParaRPr lang="en-US"/>
          </a:p>
        </p:txBody>
      </p:sp>
      <p:grpSp>
        <p:nvGrpSpPr>
          <p:cNvPr id="6" name="Group 5">
            <a:extLst>
              <a:ext uri="{FF2B5EF4-FFF2-40B4-BE49-F238E27FC236}">
                <a16:creationId xmlns:a16="http://schemas.microsoft.com/office/drawing/2014/main" id="{441F9835-9C7B-A75F-1BDD-A3156052D71A}"/>
              </a:ext>
            </a:extLst>
          </p:cNvPr>
          <p:cNvGrpSpPr/>
          <p:nvPr userDrawn="1"/>
        </p:nvGrpSpPr>
        <p:grpSpPr>
          <a:xfrm rot="-1802058">
            <a:off x="12510806" y="2314376"/>
            <a:ext cx="1040062" cy="7011597"/>
            <a:chOff x="0" y="0"/>
            <a:chExt cx="273926" cy="1846676"/>
          </a:xfrm>
        </p:grpSpPr>
        <p:sp>
          <p:nvSpPr>
            <p:cNvPr id="7" name="Freeform 7">
              <a:extLst>
                <a:ext uri="{FF2B5EF4-FFF2-40B4-BE49-F238E27FC236}">
                  <a16:creationId xmlns:a16="http://schemas.microsoft.com/office/drawing/2014/main" id="{D85802F6-108E-7DDF-F699-0CB819129712}"/>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8" name="TextBox 7">
              <a:extLst>
                <a:ext uri="{FF2B5EF4-FFF2-40B4-BE49-F238E27FC236}">
                  <a16:creationId xmlns:a16="http://schemas.microsoft.com/office/drawing/2014/main" id="{29662664-C91A-A99B-9BBE-878741F26603}"/>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10">
            <a:extLst>
              <a:ext uri="{FF2B5EF4-FFF2-40B4-BE49-F238E27FC236}">
                <a16:creationId xmlns:a16="http://schemas.microsoft.com/office/drawing/2014/main" id="{03905B9F-9C4D-92F2-655F-19E30DA5E75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0" name="Group 12">
            <a:extLst>
              <a:ext uri="{FF2B5EF4-FFF2-40B4-BE49-F238E27FC236}">
                <a16:creationId xmlns:a16="http://schemas.microsoft.com/office/drawing/2014/main" id="{419E4671-D059-8204-EB63-3DEF110F0703}"/>
              </a:ext>
            </a:extLst>
          </p:cNvPr>
          <p:cNvGrpSpPr/>
          <p:nvPr userDrawn="1"/>
        </p:nvGrpSpPr>
        <p:grpSpPr>
          <a:xfrm rot="-1802058">
            <a:off x="11615104" y="-4665295"/>
            <a:ext cx="1933788" cy="13805645"/>
            <a:chOff x="0" y="0"/>
            <a:chExt cx="592067" cy="3636055"/>
          </a:xfrm>
        </p:grpSpPr>
        <p:sp>
          <p:nvSpPr>
            <p:cNvPr id="11" name="Freeform 13">
              <a:extLst>
                <a:ext uri="{FF2B5EF4-FFF2-40B4-BE49-F238E27FC236}">
                  <a16:creationId xmlns:a16="http://schemas.microsoft.com/office/drawing/2014/main" id="{77D8203A-6313-9766-CE93-C313BFADAF58}"/>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2" name="TextBox 14">
              <a:extLst>
                <a:ext uri="{FF2B5EF4-FFF2-40B4-BE49-F238E27FC236}">
                  <a16:creationId xmlns:a16="http://schemas.microsoft.com/office/drawing/2014/main" id="{2D33CAFE-B878-377A-5EEE-4AEEA0A3D275}"/>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22">
            <a:extLst>
              <a:ext uri="{FF2B5EF4-FFF2-40B4-BE49-F238E27FC236}">
                <a16:creationId xmlns:a16="http://schemas.microsoft.com/office/drawing/2014/main" id="{1D0BFC88-E0D2-3EC6-E261-240016D30BCD}"/>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5" name="Picture 4" descr="A blue red and white star with a white star on a black background&#10;&#10;Description automatically generated">
            <a:extLst>
              <a:ext uri="{FF2B5EF4-FFF2-40B4-BE49-F238E27FC236}">
                <a16:creationId xmlns:a16="http://schemas.microsoft.com/office/drawing/2014/main" id="{CE7F204E-E856-BE11-0DDB-358680E41E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28393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58771A-B589-E046-A72F-EA268D605942}"/>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3" name="Footer Placeholder 2">
            <a:extLst>
              <a:ext uri="{FF2B5EF4-FFF2-40B4-BE49-F238E27FC236}">
                <a16:creationId xmlns:a16="http://schemas.microsoft.com/office/drawing/2014/main" id="{9BA15F4A-0E51-F25C-4FD4-CC5A8EDD8B1F}"/>
              </a:ext>
            </a:extLst>
          </p:cNvPr>
          <p:cNvSpPr>
            <a:spLocks noGrp="1"/>
          </p:cNvSpPr>
          <p:nvPr>
            <p:ph type="ftr" sz="quarter" idx="11"/>
          </p:nvPr>
        </p:nvSpPr>
        <p:spPr/>
        <p:txBody>
          <a:bodyPr/>
          <a:lstStyle/>
          <a:p>
            <a:endParaRPr lang="en-US"/>
          </a:p>
        </p:txBody>
      </p:sp>
      <p:grpSp>
        <p:nvGrpSpPr>
          <p:cNvPr id="5" name="Group 4">
            <a:extLst>
              <a:ext uri="{FF2B5EF4-FFF2-40B4-BE49-F238E27FC236}">
                <a16:creationId xmlns:a16="http://schemas.microsoft.com/office/drawing/2014/main" id="{2EA5222B-85D2-5111-F01A-36A44F12F0A9}"/>
              </a:ext>
            </a:extLst>
          </p:cNvPr>
          <p:cNvGrpSpPr/>
          <p:nvPr userDrawn="1"/>
        </p:nvGrpSpPr>
        <p:grpSpPr>
          <a:xfrm rot="-1802058">
            <a:off x="12510806" y="2314376"/>
            <a:ext cx="1040062" cy="7011597"/>
            <a:chOff x="0" y="0"/>
            <a:chExt cx="273926" cy="1846676"/>
          </a:xfrm>
        </p:grpSpPr>
        <p:sp>
          <p:nvSpPr>
            <p:cNvPr id="6" name="Freeform 7">
              <a:extLst>
                <a:ext uri="{FF2B5EF4-FFF2-40B4-BE49-F238E27FC236}">
                  <a16:creationId xmlns:a16="http://schemas.microsoft.com/office/drawing/2014/main" id="{88515574-D7AC-1065-7994-8B73FBD31237}"/>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7" name="TextBox 6">
              <a:extLst>
                <a:ext uri="{FF2B5EF4-FFF2-40B4-BE49-F238E27FC236}">
                  <a16:creationId xmlns:a16="http://schemas.microsoft.com/office/drawing/2014/main" id="{163EB7A8-3710-8733-EAE9-8DF659D2ED75}"/>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10">
            <a:extLst>
              <a:ext uri="{FF2B5EF4-FFF2-40B4-BE49-F238E27FC236}">
                <a16:creationId xmlns:a16="http://schemas.microsoft.com/office/drawing/2014/main" id="{18BD8583-C2A7-3124-1F8D-463103D05E6E}"/>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9" name="Group 12">
            <a:extLst>
              <a:ext uri="{FF2B5EF4-FFF2-40B4-BE49-F238E27FC236}">
                <a16:creationId xmlns:a16="http://schemas.microsoft.com/office/drawing/2014/main" id="{5389079B-E907-190A-1026-05028F6BD895}"/>
              </a:ext>
            </a:extLst>
          </p:cNvPr>
          <p:cNvGrpSpPr/>
          <p:nvPr userDrawn="1"/>
        </p:nvGrpSpPr>
        <p:grpSpPr>
          <a:xfrm rot="-1802058">
            <a:off x="11615104" y="-4665295"/>
            <a:ext cx="1933788" cy="13805645"/>
            <a:chOff x="0" y="0"/>
            <a:chExt cx="592067" cy="3636055"/>
          </a:xfrm>
        </p:grpSpPr>
        <p:sp>
          <p:nvSpPr>
            <p:cNvPr id="10" name="Freeform 13">
              <a:extLst>
                <a:ext uri="{FF2B5EF4-FFF2-40B4-BE49-F238E27FC236}">
                  <a16:creationId xmlns:a16="http://schemas.microsoft.com/office/drawing/2014/main" id="{7CD942ED-DC23-BA29-7D33-54BE98E86FF4}"/>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1" name="TextBox 14">
              <a:extLst>
                <a:ext uri="{FF2B5EF4-FFF2-40B4-BE49-F238E27FC236}">
                  <a16:creationId xmlns:a16="http://schemas.microsoft.com/office/drawing/2014/main" id="{A312ADBB-1996-9864-8B29-BA1966395863}"/>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22">
            <a:extLst>
              <a:ext uri="{FF2B5EF4-FFF2-40B4-BE49-F238E27FC236}">
                <a16:creationId xmlns:a16="http://schemas.microsoft.com/office/drawing/2014/main" id="{A156921D-4435-86AE-D51A-3918F9C52FDD}"/>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4" name="Picture 3" descr="A blue red and white star with a white star on a black background&#10;&#10;Description automatically generated">
            <a:extLst>
              <a:ext uri="{FF2B5EF4-FFF2-40B4-BE49-F238E27FC236}">
                <a16:creationId xmlns:a16="http://schemas.microsoft.com/office/drawing/2014/main" id="{7A9B7739-5108-5B96-18E9-243CD1EE4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427003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210C-D506-1446-F4CD-7397A4C46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D3EBA-B7FE-A36C-5F3B-1FC3B59140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6B2443-7757-8A1B-2EA4-8D9929494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4842D-A8EF-A128-6C63-322DD9A48C7C}"/>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6" name="Footer Placeholder 5">
            <a:extLst>
              <a:ext uri="{FF2B5EF4-FFF2-40B4-BE49-F238E27FC236}">
                <a16:creationId xmlns:a16="http://schemas.microsoft.com/office/drawing/2014/main" id="{4BADF9FA-19AD-45A6-0758-588C33FDF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A7616-38B8-19A2-B8D7-44E24BCFDCB1}"/>
              </a:ext>
            </a:extLst>
          </p:cNvPr>
          <p:cNvSpPr>
            <a:spLocks noGrp="1"/>
          </p:cNvSpPr>
          <p:nvPr>
            <p:ph type="sldNum" sz="quarter" idx="12"/>
          </p:nvPr>
        </p:nvSpPr>
        <p:spPr/>
        <p:txBody>
          <a:bodyPr/>
          <a:lstStyle/>
          <a:p>
            <a:fld id="{1B0E4841-ADE8-4415-BFD6-2CD42AD51AB3}" type="slidenum">
              <a:rPr lang="en-US" smtClean="0"/>
              <a:t>‹#›</a:t>
            </a:fld>
            <a:endParaRPr lang="en-US"/>
          </a:p>
        </p:txBody>
      </p:sp>
      <p:grpSp>
        <p:nvGrpSpPr>
          <p:cNvPr id="8" name="Group 7">
            <a:extLst>
              <a:ext uri="{FF2B5EF4-FFF2-40B4-BE49-F238E27FC236}">
                <a16:creationId xmlns:a16="http://schemas.microsoft.com/office/drawing/2014/main" id="{BB0D4AF4-EE7A-9D1D-EB27-B9D81BC2EF13}"/>
              </a:ext>
            </a:extLst>
          </p:cNvPr>
          <p:cNvGrpSpPr/>
          <p:nvPr userDrawn="1"/>
        </p:nvGrpSpPr>
        <p:grpSpPr>
          <a:xfrm rot="-1802058">
            <a:off x="12510806" y="2314376"/>
            <a:ext cx="1040062" cy="7011597"/>
            <a:chOff x="0" y="0"/>
            <a:chExt cx="273926" cy="1846676"/>
          </a:xfrm>
        </p:grpSpPr>
        <p:sp>
          <p:nvSpPr>
            <p:cNvPr id="9" name="Freeform 7">
              <a:extLst>
                <a:ext uri="{FF2B5EF4-FFF2-40B4-BE49-F238E27FC236}">
                  <a16:creationId xmlns:a16="http://schemas.microsoft.com/office/drawing/2014/main" id="{735AFA23-1758-D2A3-24AA-50041793F36D}"/>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BA9304E2-4A37-FDBE-6D2D-A714F2BCEA5B}"/>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0BE51324-F468-6AEE-23DF-EEF2FA6BF8F8}"/>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7E42FB1D-17F2-F70E-CE47-7581BB75307C}"/>
              </a:ext>
            </a:extLst>
          </p:cNvPr>
          <p:cNvGrpSpPr/>
          <p:nvPr userDrawn="1"/>
        </p:nvGrpSpPr>
        <p:grpSpPr>
          <a:xfrm rot="-1802058">
            <a:off x="11615104" y="-4665295"/>
            <a:ext cx="1933788" cy="13805645"/>
            <a:chOff x="0" y="0"/>
            <a:chExt cx="592067" cy="3636055"/>
          </a:xfrm>
        </p:grpSpPr>
        <p:sp>
          <p:nvSpPr>
            <p:cNvPr id="13" name="Freeform 13">
              <a:extLst>
                <a:ext uri="{FF2B5EF4-FFF2-40B4-BE49-F238E27FC236}">
                  <a16:creationId xmlns:a16="http://schemas.microsoft.com/office/drawing/2014/main" id="{A9C77C54-BC08-FC8D-3258-E966DB958DCF}"/>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8C653D2C-1007-C66F-5A7E-56F7926598E6}"/>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183A1E04-2F0F-3641-38E7-04F6F721F960}"/>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17" name="Picture 16" descr="A blue red and white star with a white star on a black background&#10;&#10;Description automatically generated">
            <a:extLst>
              <a:ext uri="{FF2B5EF4-FFF2-40B4-BE49-F238E27FC236}">
                <a16:creationId xmlns:a16="http://schemas.microsoft.com/office/drawing/2014/main" id="{59D3EB93-43E1-926D-267B-EB9CAC877C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182266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A48B-F364-2B32-C0B2-0C020E7301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B3C4D-DFF0-54AA-D670-3402AF483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279C3E-B4E0-C645-4629-C203E46BF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E17A5-32B9-AA89-0856-622AC161C058}"/>
              </a:ext>
            </a:extLst>
          </p:cNvPr>
          <p:cNvSpPr>
            <a:spLocks noGrp="1"/>
          </p:cNvSpPr>
          <p:nvPr>
            <p:ph type="dt" sz="half" idx="10"/>
          </p:nvPr>
        </p:nvSpPr>
        <p:spPr/>
        <p:txBody>
          <a:bodyPr/>
          <a:lstStyle/>
          <a:p>
            <a:fld id="{A60957AC-AD9D-44CF-923D-F5CAD60F896F}" type="datetimeFigureOut">
              <a:rPr lang="en-US" smtClean="0"/>
              <a:t>12/11/2025</a:t>
            </a:fld>
            <a:endParaRPr lang="en-US"/>
          </a:p>
        </p:txBody>
      </p:sp>
      <p:sp>
        <p:nvSpPr>
          <p:cNvPr id="6" name="Footer Placeholder 5">
            <a:extLst>
              <a:ext uri="{FF2B5EF4-FFF2-40B4-BE49-F238E27FC236}">
                <a16:creationId xmlns:a16="http://schemas.microsoft.com/office/drawing/2014/main" id="{9AB6062B-5824-3E13-7DB9-6BA90C4C3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E963D-5C6E-717F-85F9-5B95F8B6465F}"/>
              </a:ext>
            </a:extLst>
          </p:cNvPr>
          <p:cNvSpPr>
            <a:spLocks noGrp="1"/>
          </p:cNvSpPr>
          <p:nvPr>
            <p:ph type="sldNum" sz="quarter" idx="12"/>
          </p:nvPr>
        </p:nvSpPr>
        <p:spPr/>
        <p:txBody>
          <a:bodyPr/>
          <a:lstStyle/>
          <a:p>
            <a:fld id="{1B0E4841-ADE8-4415-BFD6-2CD42AD51AB3}" type="slidenum">
              <a:rPr lang="en-US" smtClean="0"/>
              <a:t>‹#›</a:t>
            </a:fld>
            <a:endParaRPr lang="en-US"/>
          </a:p>
        </p:txBody>
      </p:sp>
      <p:grpSp>
        <p:nvGrpSpPr>
          <p:cNvPr id="8" name="Group 7">
            <a:extLst>
              <a:ext uri="{FF2B5EF4-FFF2-40B4-BE49-F238E27FC236}">
                <a16:creationId xmlns:a16="http://schemas.microsoft.com/office/drawing/2014/main" id="{10B2FF5B-C18B-4CB4-6874-9C0E6B9801B6}"/>
              </a:ext>
            </a:extLst>
          </p:cNvPr>
          <p:cNvGrpSpPr/>
          <p:nvPr userDrawn="1"/>
        </p:nvGrpSpPr>
        <p:grpSpPr>
          <a:xfrm rot="-1802058">
            <a:off x="12510806" y="2314376"/>
            <a:ext cx="1040062" cy="7011597"/>
            <a:chOff x="0" y="0"/>
            <a:chExt cx="273926" cy="1846676"/>
          </a:xfrm>
        </p:grpSpPr>
        <p:sp>
          <p:nvSpPr>
            <p:cNvPr id="9" name="Freeform 7">
              <a:extLst>
                <a:ext uri="{FF2B5EF4-FFF2-40B4-BE49-F238E27FC236}">
                  <a16:creationId xmlns:a16="http://schemas.microsoft.com/office/drawing/2014/main" id="{02DC50B7-B858-E877-76DE-77A4F2D0B2BB}"/>
                </a:ext>
              </a:extLst>
            </p:cNvPr>
            <p:cNvSpPr/>
            <p:nvPr/>
          </p:nvSpPr>
          <p:spPr>
            <a:xfrm>
              <a:off x="0" y="0"/>
              <a:ext cx="273926" cy="1846676"/>
            </a:xfrm>
            <a:custGeom>
              <a:avLst/>
              <a:gdLst/>
              <a:ahLst/>
              <a:cxnLst/>
              <a:rect l="l" t="t" r="r" b="b"/>
              <a:pathLst>
                <a:path w="273926" h="1846676">
                  <a:moveTo>
                    <a:pt x="0" y="0"/>
                  </a:moveTo>
                  <a:lnTo>
                    <a:pt x="273926" y="0"/>
                  </a:lnTo>
                  <a:lnTo>
                    <a:pt x="273926" y="1846676"/>
                  </a:lnTo>
                  <a:lnTo>
                    <a:pt x="0" y="1846676"/>
                  </a:lnTo>
                  <a:close/>
                </a:path>
              </a:pathLst>
            </a:custGeom>
            <a:solidFill>
              <a:srgbClr val="D6D6D6"/>
            </a:solidFill>
          </p:spPr>
          <p:txBody>
            <a:bodyPr/>
            <a:lstStyle/>
            <a:p>
              <a:endParaRPr lang="en-US"/>
            </a:p>
          </p:txBody>
        </p:sp>
        <p:sp>
          <p:nvSpPr>
            <p:cNvPr id="10" name="TextBox 9">
              <a:extLst>
                <a:ext uri="{FF2B5EF4-FFF2-40B4-BE49-F238E27FC236}">
                  <a16:creationId xmlns:a16="http://schemas.microsoft.com/office/drawing/2014/main" id="{176C6EA7-E320-21F1-CDEF-F8BFA2CDBEFE}"/>
                </a:ext>
              </a:extLst>
            </p:cNvPr>
            <p:cNvSpPr txBox="1"/>
            <p:nvPr/>
          </p:nvSpPr>
          <p:spPr>
            <a:xfrm>
              <a:off x="0" y="-38100"/>
              <a:ext cx="273926" cy="1884776"/>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0">
            <a:extLst>
              <a:ext uri="{FF2B5EF4-FFF2-40B4-BE49-F238E27FC236}">
                <a16:creationId xmlns:a16="http://schemas.microsoft.com/office/drawing/2014/main" id="{8405CE71-CB34-4208-5DD8-0AE75E3C23EC}"/>
              </a:ext>
            </a:extLst>
          </p:cNvPr>
          <p:cNvSpPr/>
          <p:nvPr userDrawn="1"/>
        </p:nvSpPr>
        <p:spPr>
          <a:xfrm rot="1818395">
            <a:off x="10198222" y="-3385001"/>
            <a:ext cx="1559308" cy="13805645"/>
          </a:xfrm>
          <a:custGeom>
            <a:avLst/>
            <a:gdLst/>
            <a:ahLst/>
            <a:cxnLst/>
            <a:rect l="l" t="t" r="r" b="b"/>
            <a:pathLst>
              <a:path w="503398" h="3636055">
                <a:moveTo>
                  <a:pt x="0" y="0"/>
                </a:moveTo>
                <a:lnTo>
                  <a:pt x="503398" y="0"/>
                </a:lnTo>
                <a:lnTo>
                  <a:pt x="503398" y="3636055"/>
                </a:lnTo>
                <a:lnTo>
                  <a:pt x="0" y="3636055"/>
                </a:lnTo>
                <a:close/>
              </a:path>
            </a:pathLst>
          </a:custGeom>
          <a:solidFill>
            <a:srgbClr val="4093D0"/>
          </a:solidFill>
        </p:spPr>
        <p:txBody>
          <a:bodyPr/>
          <a:lstStyle/>
          <a:p>
            <a:endParaRPr lang="en-US"/>
          </a:p>
        </p:txBody>
      </p:sp>
      <p:grpSp>
        <p:nvGrpSpPr>
          <p:cNvPr id="12" name="Group 12">
            <a:extLst>
              <a:ext uri="{FF2B5EF4-FFF2-40B4-BE49-F238E27FC236}">
                <a16:creationId xmlns:a16="http://schemas.microsoft.com/office/drawing/2014/main" id="{DAD47060-D3DA-B7B9-D69F-A64C9D6965A2}"/>
              </a:ext>
            </a:extLst>
          </p:cNvPr>
          <p:cNvGrpSpPr/>
          <p:nvPr userDrawn="1"/>
        </p:nvGrpSpPr>
        <p:grpSpPr>
          <a:xfrm rot="-1802058">
            <a:off x="11615104" y="-4665295"/>
            <a:ext cx="1933788" cy="13805645"/>
            <a:chOff x="0" y="0"/>
            <a:chExt cx="592067" cy="3636055"/>
          </a:xfrm>
        </p:grpSpPr>
        <p:sp>
          <p:nvSpPr>
            <p:cNvPr id="13" name="Freeform 13">
              <a:extLst>
                <a:ext uri="{FF2B5EF4-FFF2-40B4-BE49-F238E27FC236}">
                  <a16:creationId xmlns:a16="http://schemas.microsoft.com/office/drawing/2014/main" id="{177CBC61-80D0-B86F-3BD2-7C13D6ABE78E}"/>
                </a:ext>
              </a:extLst>
            </p:cNvPr>
            <p:cNvSpPr/>
            <p:nvPr/>
          </p:nvSpPr>
          <p:spPr>
            <a:xfrm>
              <a:off x="0" y="0"/>
              <a:ext cx="592067" cy="3636055"/>
            </a:xfrm>
            <a:custGeom>
              <a:avLst/>
              <a:gdLst/>
              <a:ahLst/>
              <a:cxnLst/>
              <a:rect l="l" t="t" r="r" b="b"/>
              <a:pathLst>
                <a:path w="592067" h="3636055">
                  <a:moveTo>
                    <a:pt x="0" y="0"/>
                  </a:moveTo>
                  <a:lnTo>
                    <a:pt x="592067" y="0"/>
                  </a:lnTo>
                  <a:lnTo>
                    <a:pt x="592067" y="3636055"/>
                  </a:lnTo>
                  <a:lnTo>
                    <a:pt x="0" y="3636055"/>
                  </a:lnTo>
                  <a:close/>
                </a:path>
              </a:pathLst>
            </a:custGeom>
            <a:solidFill>
              <a:srgbClr val="104060"/>
            </a:solidFill>
          </p:spPr>
          <p:txBody>
            <a:bodyPr/>
            <a:lstStyle/>
            <a:p>
              <a:endParaRPr lang="en-US"/>
            </a:p>
          </p:txBody>
        </p:sp>
        <p:sp>
          <p:nvSpPr>
            <p:cNvPr id="14" name="TextBox 14">
              <a:extLst>
                <a:ext uri="{FF2B5EF4-FFF2-40B4-BE49-F238E27FC236}">
                  <a16:creationId xmlns:a16="http://schemas.microsoft.com/office/drawing/2014/main" id="{07B13275-470A-ABF6-1C42-DC21AD8D2D27}"/>
                </a:ext>
              </a:extLst>
            </p:cNvPr>
            <p:cNvSpPr txBox="1"/>
            <p:nvPr/>
          </p:nvSpPr>
          <p:spPr>
            <a:xfrm>
              <a:off x="0" y="-38100"/>
              <a:ext cx="592067" cy="3674155"/>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22">
            <a:extLst>
              <a:ext uri="{FF2B5EF4-FFF2-40B4-BE49-F238E27FC236}">
                <a16:creationId xmlns:a16="http://schemas.microsoft.com/office/drawing/2014/main" id="{C7A93512-256F-B56F-DF11-7B2AAECB74A8}"/>
              </a:ext>
            </a:extLst>
          </p:cNvPr>
          <p:cNvSpPr txBox="1"/>
          <p:nvPr userDrawn="1"/>
        </p:nvSpPr>
        <p:spPr>
          <a:xfrm>
            <a:off x="10801373" y="6249928"/>
            <a:ext cx="983407" cy="304635"/>
          </a:xfrm>
          <a:prstGeom prst="rect">
            <a:avLst/>
          </a:prstGeom>
        </p:spPr>
        <p:txBody>
          <a:bodyPr wrap="square" lIns="0" tIns="0" rIns="0" bIns="0" rtlCol="0" anchor="t">
            <a:spAutoFit/>
          </a:bodyPr>
          <a:lstStyle/>
          <a:p>
            <a:pPr algn="ctr">
              <a:lnSpc>
                <a:spcPts val="2613"/>
              </a:lnSpc>
            </a:pPr>
            <a:r>
              <a:rPr lang="en-US" sz="1867" dirty="0">
                <a:solidFill>
                  <a:srgbClr val="000000"/>
                </a:solidFill>
                <a:latin typeface="Helvetica Now Condensed"/>
              </a:rPr>
              <a:t>tpea.org</a:t>
            </a:r>
          </a:p>
        </p:txBody>
      </p:sp>
      <p:pic>
        <p:nvPicPr>
          <p:cNvPr id="17" name="Picture 16" descr="A blue red and white star with a white star on a black background&#10;&#10;Description automatically generated">
            <a:extLst>
              <a:ext uri="{FF2B5EF4-FFF2-40B4-BE49-F238E27FC236}">
                <a16:creationId xmlns:a16="http://schemas.microsoft.com/office/drawing/2014/main" id="{3C0148AE-BE08-6B84-8C43-53CD1A3F45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200252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01B97-2033-425A-72AF-23B213CBB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B16E23-E528-4A78-359D-43BE7BD1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056144-4AD6-9272-F84D-C7F133307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0957AC-AD9D-44CF-923D-F5CAD60F896F}" type="datetimeFigureOut">
              <a:rPr lang="en-US" smtClean="0"/>
              <a:t>12/11/2025</a:t>
            </a:fld>
            <a:endParaRPr lang="en-US"/>
          </a:p>
        </p:txBody>
      </p:sp>
      <p:sp>
        <p:nvSpPr>
          <p:cNvPr id="5" name="Footer Placeholder 4">
            <a:extLst>
              <a:ext uri="{FF2B5EF4-FFF2-40B4-BE49-F238E27FC236}">
                <a16:creationId xmlns:a16="http://schemas.microsoft.com/office/drawing/2014/main" id="{8D3A54B9-EF64-CCD5-46C8-F239DD281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F0A6D2E-EA99-FA95-8B21-281AD1680C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0E4841-ADE8-4415-BFD6-2CD42AD51AB3}" type="slidenum">
              <a:rPr lang="en-US" smtClean="0"/>
              <a:t>‹#›</a:t>
            </a:fld>
            <a:endParaRPr lang="en-US"/>
          </a:p>
        </p:txBody>
      </p:sp>
    </p:spTree>
    <p:extLst>
      <p:ext uri="{BB962C8B-B14F-4D97-AF65-F5344CB8AC3E}">
        <p14:creationId xmlns:p14="http://schemas.microsoft.com/office/powerpoint/2010/main" val="1694839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6000" kern="1200">
          <a:solidFill>
            <a:srgbClr val="002060"/>
          </a:solidFill>
          <a:latin typeface="Anton"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01B97-2033-425A-72AF-23B213CBB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FB16E23-E528-4A78-359D-43BE7BD1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056144-4AD6-9272-F84D-C7F1333071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0957AC-AD9D-44CF-923D-F5CAD60F896F}" type="datetimeFigureOut">
              <a:rPr lang="en-US" smtClean="0"/>
              <a:t>12/11/2025</a:t>
            </a:fld>
            <a:endParaRPr lang="en-US"/>
          </a:p>
        </p:txBody>
      </p:sp>
      <p:sp>
        <p:nvSpPr>
          <p:cNvPr id="5" name="Footer Placeholder 4">
            <a:extLst>
              <a:ext uri="{FF2B5EF4-FFF2-40B4-BE49-F238E27FC236}">
                <a16:creationId xmlns:a16="http://schemas.microsoft.com/office/drawing/2014/main" id="{8D3A54B9-EF64-CCD5-46C8-F239DD281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Tree>
    <p:extLst>
      <p:ext uri="{BB962C8B-B14F-4D97-AF65-F5344CB8AC3E}">
        <p14:creationId xmlns:p14="http://schemas.microsoft.com/office/powerpoint/2010/main" val="269050092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8" r:id="rId7"/>
    <p:sldLayoutId id="2147483666" r:id="rId8"/>
    <p:sldLayoutId id="2147483667" r:id="rId9"/>
  </p:sldLayoutIdLst>
  <p:txStyles>
    <p:titleStyle>
      <a:lvl1pPr algn="l" defTabSz="914400" rtl="0" eaLnBrk="1" latinLnBrk="0" hangingPunct="1">
        <a:lnSpc>
          <a:spcPct val="90000"/>
        </a:lnSpc>
        <a:spcBef>
          <a:spcPct val="0"/>
        </a:spcBef>
        <a:buNone/>
        <a:defRPr sz="6000" kern="1200">
          <a:solidFill>
            <a:srgbClr val="002060"/>
          </a:solidFill>
          <a:latin typeface="Anton"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045EA3-6FB5-9882-0B42-2267F8410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4BA1E1-3A0D-3248-208D-BFE6A0E24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0904C8-DD62-B393-7FFC-F98C88568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Helvetica" panose="020B0604020202020204" pitchFamily="34" charset="0"/>
                <a:cs typeface="Helvetica" panose="020B0604020202020204" pitchFamily="34" charset="0"/>
              </a:defRPr>
            </a:lvl1pPr>
          </a:lstStyle>
          <a:p>
            <a:fld id="{22BC01E0-898B-4AE1-84C4-8A07AE406CF2}" type="slidenum">
              <a:rPr lang="en-US" smtClean="0"/>
              <a:pPr/>
              <a:t>‹#›</a:t>
            </a:fld>
            <a:endParaRPr lang="en-US"/>
          </a:p>
        </p:txBody>
      </p:sp>
      <p:sp>
        <p:nvSpPr>
          <p:cNvPr id="17" name="TextBox 16">
            <a:extLst>
              <a:ext uri="{FF2B5EF4-FFF2-40B4-BE49-F238E27FC236}">
                <a16:creationId xmlns:a16="http://schemas.microsoft.com/office/drawing/2014/main" id="{2987BFD7-9939-B6BB-AB32-686EF8958789}"/>
              </a:ext>
            </a:extLst>
          </p:cNvPr>
          <p:cNvSpPr txBox="1"/>
          <p:nvPr userDrawn="1"/>
        </p:nvSpPr>
        <p:spPr>
          <a:xfrm>
            <a:off x="-40157" y="6276353"/>
            <a:ext cx="1398910" cy="445122"/>
          </a:xfrm>
          <a:prstGeom prst="rect">
            <a:avLst/>
          </a:prstGeom>
        </p:spPr>
        <p:txBody>
          <a:bodyPr wrap="square" lIns="0" tIns="0" rIns="0" bIns="0" rtlCol="0" anchor="t">
            <a:spAutoFit/>
          </a:bodyPr>
          <a:lstStyle/>
          <a:p>
            <a:pPr algn="ctr">
              <a:lnSpc>
                <a:spcPts val="3920"/>
              </a:lnSpc>
            </a:pPr>
            <a:r>
              <a:rPr lang="en-US" sz="2000">
                <a:solidFill>
                  <a:schemeClr val="bg1">
                    <a:lumMod val="50000"/>
                  </a:schemeClr>
                </a:solidFill>
                <a:latin typeface="Helvetica" panose="020B0604020202020204" pitchFamily="34" charset="0"/>
                <a:cs typeface="Helvetica" panose="020B0604020202020204" pitchFamily="34" charset="0"/>
              </a:rPr>
              <a:t>tpea.org</a:t>
            </a:r>
          </a:p>
        </p:txBody>
      </p:sp>
    </p:spTree>
    <p:extLst>
      <p:ext uri="{BB962C8B-B14F-4D97-AF65-F5344CB8AC3E}">
        <p14:creationId xmlns:p14="http://schemas.microsoft.com/office/powerpoint/2010/main" val="387152876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p:txStyles>
    <p:titleStyle>
      <a:lvl1pPr algn="l" defTabSz="914400" rtl="0" eaLnBrk="1" latinLnBrk="0" hangingPunct="1">
        <a:lnSpc>
          <a:spcPct val="90000"/>
        </a:lnSpc>
        <a:spcBef>
          <a:spcPct val="0"/>
        </a:spcBef>
        <a:buNone/>
        <a:defRPr sz="4400" kern="1200">
          <a:solidFill>
            <a:schemeClr val="tx2">
              <a:lumMod val="90000"/>
              <a:lumOff val="10000"/>
            </a:schemeClr>
          </a:solidFill>
          <a:latin typeface="Anton"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3.jp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4A64-6FCC-652C-09FA-DC603736C6CB}"/>
              </a:ext>
            </a:extLst>
          </p:cNvPr>
          <p:cNvSpPr>
            <a:spLocks noGrp="1"/>
          </p:cNvSpPr>
          <p:nvPr>
            <p:ph type="ctrTitle"/>
          </p:nvPr>
        </p:nvSpPr>
        <p:spPr>
          <a:xfrm>
            <a:off x="805218" y="547517"/>
            <a:ext cx="6721248" cy="2387600"/>
          </a:xfrm>
        </p:spPr>
        <p:txBody>
          <a:bodyPr>
            <a:normAutofit fontScale="90000"/>
          </a:bodyPr>
          <a:lstStyle/>
          <a:p>
            <a:pPr algn="r"/>
            <a:r>
              <a:rPr lang="en-US" dirty="0"/>
              <a:t>Learning the Art of Legislative Empowerment 2.0</a:t>
            </a:r>
          </a:p>
        </p:txBody>
      </p:sp>
      <p:sp>
        <p:nvSpPr>
          <p:cNvPr id="3" name="Subtitle 2">
            <a:extLst>
              <a:ext uri="{FF2B5EF4-FFF2-40B4-BE49-F238E27FC236}">
                <a16:creationId xmlns:a16="http://schemas.microsoft.com/office/drawing/2014/main" id="{E17C6467-C9E6-8B7D-8175-157E108C03B7}"/>
              </a:ext>
            </a:extLst>
          </p:cNvPr>
          <p:cNvSpPr>
            <a:spLocks noGrp="1"/>
          </p:cNvSpPr>
          <p:nvPr>
            <p:ph type="subTitle" idx="1"/>
          </p:nvPr>
        </p:nvSpPr>
        <p:spPr>
          <a:xfrm>
            <a:off x="1651379" y="3044299"/>
            <a:ext cx="5875087" cy="1655762"/>
          </a:xfrm>
        </p:spPr>
        <p:txBody>
          <a:bodyPr>
            <a:normAutofit/>
          </a:bodyPr>
          <a:lstStyle/>
          <a:p>
            <a:pPr algn="r"/>
            <a:r>
              <a:rPr lang="en-US" dirty="0">
                <a:latin typeface="Lato Thin" panose="020F0502020204030203" pitchFamily="34" charset="0"/>
                <a:ea typeface="Lato Thin" panose="020F0502020204030203" pitchFamily="34" charset="0"/>
                <a:cs typeface="Lato Thin" panose="020F0502020204030203" pitchFamily="34" charset="0"/>
              </a:rPr>
              <a:t>By:</a:t>
            </a:r>
          </a:p>
          <a:p>
            <a:pPr algn="r"/>
            <a:r>
              <a:rPr lang="en-US" dirty="0">
                <a:latin typeface="Lato Thin" panose="020F0502020204030203" pitchFamily="34" charset="0"/>
                <a:ea typeface="Lato Thin" panose="020F0502020204030203" pitchFamily="34" charset="0"/>
                <a:cs typeface="Lato Thin" panose="020F0502020204030203" pitchFamily="34" charset="0"/>
              </a:rPr>
              <a:t>Ray Hymel</a:t>
            </a:r>
          </a:p>
          <a:p>
            <a:pPr algn="r"/>
            <a:r>
              <a:rPr lang="en-US" dirty="0">
                <a:latin typeface="Lato Thin" panose="020F0502020204030203" pitchFamily="34" charset="0"/>
                <a:ea typeface="Lato Thin" panose="020F0502020204030203" pitchFamily="34" charset="0"/>
                <a:cs typeface="Lato Thin" panose="020F0502020204030203" pitchFamily="34" charset="0"/>
              </a:rPr>
              <a:t>TPEA Legislative Consultant</a:t>
            </a:r>
          </a:p>
        </p:txBody>
      </p:sp>
      <p:pic>
        <p:nvPicPr>
          <p:cNvPr id="4" name="Picture 3" descr="A logo with a star and text&#10;&#10;Description automatically generated">
            <a:extLst>
              <a:ext uri="{FF2B5EF4-FFF2-40B4-BE49-F238E27FC236}">
                <a16:creationId xmlns:a16="http://schemas.microsoft.com/office/drawing/2014/main" id="{F1B82FA7-E8D6-6189-2A72-743BD4999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110" y="4548261"/>
            <a:ext cx="4237356" cy="1213932"/>
          </a:xfrm>
          <a:prstGeom prst="rect">
            <a:avLst/>
          </a:prstGeom>
        </p:spPr>
      </p:pic>
    </p:spTree>
    <p:extLst>
      <p:ext uri="{BB962C8B-B14F-4D97-AF65-F5344CB8AC3E}">
        <p14:creationId xmlns:p14="http://schemas.microsoft.com/office/powerpoint/2010/main" val="2684468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Content Placeholder 6" descr="White puzzle with one red piece">
            <a:extLst>
              <a:ext uri="{FF2B5EF4-FFF2-40B4-BE49-F238E27FC236}">
                <a16:creationId xmlns:a16="http://schemas.microsoft.com/office/drawing/2014/main" id="{143CAEB0-AFF9-B48F-B94C-6F73DB51C98A}"/>
              </a:ext>
            </a:extLst>
          </p:cNvPr>
          <p:cNvPicPr>
            <a:picLocks noChangeAspect="1"/>
          </p:cNvPicPr>
          <p:nvPr/>
        </p:nvPicPr>
        <p:blipFill>
          <a:blip r:embed="rId3">
            <a:duotone>
              <a:prstClr val="black"/>
              <a:schemeClr val="tx2">
                <a:tint val="45000"/>
                <a:satMod val="400000"/>
              </a:schemeClr>
            </a:duotone>
            <a:alphaModFix amt="2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699FB9D-05F4-44B1-9147-FAB5B5931D23}"/>
              </a:ext>
            </a:extLst>
          </p:cNvPr>
          <p:cNvSpPr>
            <a:spLocks noGrp="1"/>
          </p:cNvSpPr>
          <p:nvPr>
            <p:ph type="title"/>
          </p:nvPr>
        </p:nvSpPr>
        <p:spPr>
          <a:xfrm>
            <a:off x="838200" y="365125"/>
            <a:ext cx="10515600" cy="1325563"/>
          </a:xfrm>
        </p:spPr>
        <p:txBody>
          <a:bodyPr>
            <a:normAutofit/>
          </a:bodyPr>
          <a:lstStyle/>
          <a:p>
            <a:r>
              <a:rPr lang="en-US" dirty="0">
                <a:solidFill>
                  <a:schemeClr val="tx1"/>
                </a:solidFill>
              </a:rPr>
              <a:t>Resources outside of Agencies</a:t>
            </a:r>
          </a:p>
        </p:txBody>
      </p:sp>
      <p:sp>
        <p:nvSpPr>
          <p:cNvPr id="11" name="Content Placeholder 10">
            <a:extLst>
              <a:ext uri="{FF2B5EF4-FFF2-40B4-BE49-F238E27FC236}">
                <a16:creationId xmlns:a16="http://schemas.microsoft.com/office/drawing/2014/main" id="{5ED6DA8B-FA7A-8C6D-B0F4-472F36BC221D}"/>
              </a:ext>
            </a:extLst>
          </p:cNvPr>
          <p:cNvSpPr>
            <a:spLocks noGrp="1"/>
          </p:cNvSpPr>
          <p:nvPr>
            <p:ph idx="1"/>
          </p:nvPr>
        </p:nvSpPr>
        <p:spPr>
          <a:xfrm>
            <a:off x="838200" y="1825625"/>
            <a:ext cx="10515600" cy="4351338"/>
          </a:xfrm>
        </p:spPr>
        <p:txBody>
          <a:bodyPr>
            <a:normAutofit/>
          </a:bodyPr>
          <a:lstStyle/>
          <a:p>
            <a:r>
              <a:rPr lang="en-US" dirty="0"/>
              <a:t>Special Interest Groups</a:t>
            </a:r>
          </a:p>
          <a:p>
            <a:r>
              <a:rPr lang="en-US" dirty="0"/>
              <a:t>Think Tanks </a:t>
            </a:r>
          </a:p>
          <a:p>
            <a:r>
              <a:rPr lang="en-US" dirty="0"/>
              <a:t>Not-for-profits</a:t>
            </a:r>
          </a:p>
          <a:p>
            <a:r>
              <a:rPr lang="en-US" dirty="0"/>
              <a:t>Associations</a:t>
            </a:r>
          </a:p>
          <a:p>
            <a:r>
              <a:rPr lang="en-US" dirty="0"/>
              <a:t>Unions</a:t>
            </a:r>
          </a:p>
        </p:txBody>
      </p:sp>
    </p:spTree>
    <p:extLst>
      <p:ext uri="{BB962C8B-B14F-4D97-AF65-F5344CB8AC3E}">
        <p14:creationId xmlns:p14="http://schemas.microsoft.com/office/powerpoint/2010/main" val="297076851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13E11F-BCBC-6391-DCE9-64444377F26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6E096E-A4ED-B516-3A21-37DFC2A4ABBE}"/>
              </a:ext>
            </a:extLst>
          </p:cNvPr>
          <p:cNvSpPr>
            <a:spLocks noGrp="1"/>
          </p:cNvSpPr>
          <p:nvPr>
            <p:ph type="title"/>
          </p:nvPr>
        </p:nvSpPr>
        <p:spPr>
          <a:xfrm>
            <a:off x="640079" y="325369"/>
            <a:ext cx="5551715" cy="965241"/>
          </a:xfrm>
        </p:spPr>
        <p:txBody>
          <a:bodyPr anchor="b">
            <a:normAutofit/>
          </a:bodyPr>
          <a:lstStyle/>
          <a:p>
            <a:r>
              <a:rPr lang="en-US" sz="5400" dirty="0"/>
              <a:t>Behind the Scenes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BFF1F1-BD94-5B8F-24A1-C8FB5FE011F0}"/>
              </a:ext>
            </a:extLst>
          </p:cNvPr>
          <p:cNvSpPr/>
          <p:nvPr/>
        </p:nvSpPr>
        <p:spPr>
          <a:xfrm>
            <a:off x="462844" y="2280049"/>
            <a:ext cx="4018845" cy="632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courtroom&#10;&#10;Description automatically generated">
            <a:extLst>
              <a:ext uri="{FF2B5EF4-FFF2-40B4-BE49-F238E27FC236}">
                <a16:creationId xmlns:a16="http://schemas.microsoft.com/office/drawing/2014/main" id="{A224FB04-778C-EEED-58C7-C76205A7ED69}"/>
              </a:ext>
            </a:extLst>
          </p:cNvPr>
          <p:cNvPicPr>
            <a:picLocks noChangeAspect="1"/>
          </p:cNvPicPr>
          <p:nvPr/>
        </p:nvPicPr>
        <p:blipFill>
          <a:blip r:embed="rId3">
            <a:extLst>
              <a:ext uri="{28A0092B-C50C-407E-A947-70E740481C1C}">
                <a14:useLocalDpi xmlns:a14="http://schemas.microsoft.com/office/drawing/2010/main" val="0"/>
              </a:ext>
            </a:extLst>
          </a:blip>
          <a:srcRect l="17586" r="7187"/>
          <a:stretch/>
        </p:blipFill>
        <p:spPr>
          <a:xfrm>
            <a:off x="6369793"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517BC731-19A5-BA35-6808-FD592D59ABAC}"/>
              </a:ext>
            </a:extLst>
          </p:cNvPr>
          <p:cNvSpPr>
            <a:spLocks noGrp="1"/>
          </p:cNvSpPr>
          <p:nvPr>
            <p:ph idx="1"/>
          </p:nvPr>
        </p:nvSpPr>
        <p:spPr>
          <a:xfrm>
            <a:off x="640079" y="1802579"/>
            <a:ext cx="5029200" cy="4286390"/>
          </a:xfrm>
        </p:spPr>
        <p:txBody>
          <a:bodyPr>
            <a:normAutofit/>
          </a:bodyPr>
          <a:lstStyle/>
          <a:p>
            <a:r>
              <a:rPr lang="en-US" sz="2000" dirty="0"/>
              <a:t>Letter to State Agency Directors- If you don’t ask, we can’t ask.</a:t>
            </a:r>
          </a:p>
          <a:p>
            <a:pPr>
              <a:lnSpc>
                <a:spcPct val="107000"/>
              </a:lnSpc>
              <a:spcAft>
                <a:spcPts val="800"/>
              </a:spcAft>
            </a:pPr>
            <a:r>
              <a:rPr lang="en-US" sz="2000" dirty="0">
                <a:effectLst/>
                <a:ea typeface="Times New Roman" panose="02020603050405020304" pitchFamily="18" charset="0"/>
                <a:cs typeface="Times New Roman" panose="02020603050405020304" pitchFamily="18" charset="0"/>
              </a:rPr>
              <a:t>Judiciary-wide inflation relief and staff retention and recruitment - </a:t>
            </a:r>
            <a:r>
              <a:rPr lang="en-US" sz="2000" dirty="0">
                <a:ea typeface="Times New Roman" panose="02020603050405020304" pitchFamily="18" charset="0"/>
                <a:cs typeface="Times New Roman" panose="02020603050405020304" pitchFamily="18" charset="0"/>
              </a:rPr>
              <a:t> </a:t>
            </a:r>
            <a:r>
              <a:rPr lang="en-US" sz="2000" dirty="0">
                <a:effectLst/>
                <a:ea typeface="Times New Roman" panose="02020603050405020304" pitchFamily="18" charset="0"/>
                <a:cs typeface="Times New Roman" panose="02020603050405020304" pitchFamily="18" charset="0"/>
              </a:rPr>
              <a:t>The OCA is grateful for the increased funding received in the 88th Legislative Session that provided much-needed relief for maintaining and recruiting staff for our agency. </a:t>
            </a:r>
          </a:p>
          <a:p>
            <a:pPr>
              <a:lnSpc>
                <a:spcPct val="107000"/>
              </a:lnSpc>
              <a:spcAft>
                <a:spcPts val="800"/>
              </a:spcAft>
            </a:pPr>
            <a:r>
              <a:rPr lang="en-US" sz="2000" dirty="0">
                <a:ea typeface="Calibri" panose="020F0502020204030204" pitchFamily="34" charset="0"/>
                <a:cs typeface="Times New Roman" panose="02020603050405020304" pitchFamily="18" charset="0"/>
              </a:rPr>
              <a:t>Boards of Reviews</a:t>
            </a:r>
          </a:p>
          <a:p>
            <a:pPr>
              <a:lnSpc>
                <a:spcPct val="107000"/>
              </a:lnSpc>
              <a:spcAft>
                <a:spcPts val="800"/>
              </a:spcAft>
            </a:pPr>
            <a:r>
              <a:rPr lang="en-US" sz="2000" dirty="0">
                <a:effectLst/>
                <a:ea typeface="Calibri" panose="020F0502020204030204" pitchFamily="34" charset="0"/>
                <a:cs typeface="Times New Roman" panose="02020603050405020304" pitchFamily="18" charset="0"/>
              </a:rPr>
              <a:t>Pre-session workgroups </a:t>
            </a:r>
          </a:p>
          <a:p>
            <a:endParaRPr lang="en-US" sz="2200" dirty="0"/>
          </a:p>
        </p:txBody>
      </p:sp>
    </p:spTree>
    <p:extLst>
      <p:ext uri="{BB962C8B-B14F-4D97-AF65-F5344CB8AC3E}">
        <p14:creationId xmlns:p14="http://schemas.microsoft.com/office/powerpoint/2010/main" val="969535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43ACF244-4DCF-9712-CC03-7BB9B59EDDE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555BB5AD-1559-78DF-46F9-06529134A8A9}"/>
              </a:ext>
            </a:extLst>
          </p:cNvPr>
          <p:cNvPicPr>
            <a:picLocks noChangeAspect="1"/>
          </p:cNvPicPr>
          <p:nvPr/>
        </p:nvPicPr>
        <p:blipFill>
          <a:blip r:embed="rId3">
            <a:alphaModFix amt="50000"/>
          </a:blip>
          <a:srcRect l="5556" r="5556"/>
          <a:stretch/>
        </p:blipFill>
        <p:spPr>
          <a:xfrm>
            <a:off x="20" y="1"/>
            <a:ext cx="12191980" cy="6857999"/>
          </a:xfrm>
          <a:prstGeom prst="rect">
            <a:avLst/>
          </a:prstGeom>
        </p:spPr>
      </p:pic>
      <p:sp>
        <p:nvSpPr>
          <p:cNvPr id="2" name="Title 1">
            <a:extLst>
              <a:ext uri="{FF2B5EF4-FFF2-40B4-BE49-F238E27FC236}">
                <a16:creationId xmlns:a16="http://schemas.microsoft.com/office/drawing/2014/main" id="{9AA1B804-7474-DBE5-F8E8-CDD302ABC876}"/>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en-US" b="1">
                <a:solidFill>
                  <a:srgbClr val="FFFFFF"/>
                </a:solidFill>
                <a:latin typeface="+mj-lt"/>
              </a:rPr>
              <a:t>Using The Cycle To Educate and Empower Yourself and Your Team</a:t>
            </a:r>
          </a:p>
        </p:txBody>
      </p:sp>
    </p:spTree>
    <p:extLst>
      <p:ext uri="{BB962C8B-B14F-4D97-AF65-F5344CB8AC3E}">
        <p14:creationId xmlns:p14="http://schemas.microsoft.com/office/powerpoint/2010/main" val="14229034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27B06-74B8-0638-1B95-4ED23E51CF1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41D7FA7E-5497-D1C6-2E35-D65B5680BAE9}"/>
              </a:ext>
            </a:extLst>
          </p:cNvPr>
          <p:cNvGrpSpPr/>
          <p:nvPr/>
        </p:nvGrpSpPr>
        <p:grpSpPr>
          <a:xfrm>
            <a:off x="6096000" y="818337"/>
            <a:ext cx="4424102" cy="5221326"/>
            <a:chOff x="6593740" y="420530"/>
            <a:chExt cx="4424102" cy="5221326"/>
          </a:xfrm>
        </p:grpSpPr>
        <p:grpSp>
          <p:nvGrpSpPr>
            <p:cNvPr id="8" name="Group 8">
              <a:extLst>
                <a:ext uri="{FF2B5EF4-FFF2-40B4-BE49-F238E27FC236}">
                  <a16:creationId xmlns:a16="http://schemas.microsoft.com/office/drawing/2014/main" id="{0A220780-AC2C-6A91-473A-1BBB70555205}"/>
                </a:ext>
              </a:extLst>
            </p:cNvPr>
            <p:cNvGrpSpPr/>
            <p:nvPr/>
          </p:nvGrpSpPr>
          <p:grpSpPr>
            <a:xfrm>
              <a:off x="7226576" y="1850590"/>
              <a:ext cx="3791266" cy="3791266"/>
              <a:chOff x="0" y="0"/>
              <a:chExt cx="812800" cy="812800"/>
            </a:xfrm>
          </p:grpSpPr>
          <p:sp>
            <p:nvSpPr>
              <p:cNvPr id="9" name="Freeform 9">
                <a:extLst>
                  <a:ext uri="{FF2B5EF4-FFF2-40B4-BE49-F238E27FC236}">
                    <a16:creationId xmlns:a16="http://schemas.microsoft.com/office/drawing/2014/main" id="{EE1DA1CD-B9E7-3178-909F-2DF6A6B113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87AA8"/>
              </a:solidFill>
            </p:spPr>
            <p:txBody>
              <a:bodyPr/>
              <a:lstStyle/>
              <a:p>
                <a:endParaRPr lang="en-US" sz="1200"/>
              </a:p>
            </p:txBody>
          </p:sp>
          <p:sp>
            <p:nvSpPr>
              <p:cNvPr id="10" name="TextBox 10">
                <a:extLst>
                  <a:ext uri="{FF2B5EF4-FFF2-40B4-BE49-F238E27FC236}">
                    <a16:creationId xmlns:a16="http://schemas.microsoft.com/office/drawing/2014/main" id="{135342AC-A260-8FAC-AE70-C2BD52DCC3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a:extLst>
                <a:ext uri="{FF2B5EF4-FFF2-40B4-BE49-F238E27FC236}">
                  <a16:creationId xmlns:a16="http://schemas.microsoft.com/office/drawing/2014/main" id="{EAF36BFB-FC14-9B46-2BFA-76213DB48B8B}"/>
                </a:ext>
              </a:extLst>
            </p:cNvPr>
            <p:cNvGrpSpPr/>
            <p:nvPr/>
          </p:nvGrpSpPr>
          <p:grpSpPr>
            <a:xfrm>
              <a:off x="7373412" y="1997433"/>
              <a:ext cx="3497594" cy="3497580"/>
              <a:chOff x="0" y="0"/>
              <a:chExt cx="6350000" cy="6349975"/>
            </a:xfrm>
          </p:grpSpPr>
          <p:sp>
            <p:nvSpPr>
              <p:cNvPr id="12" name="Freeform 12">
                <a:extLst>
                  <a:ext uri="{FF2B5EF4-FFF2-40B4-BE49-F238E27FC236}">
                    <a16:creationId xmlns:a16="http://schemas.microsoft.com/office/drawing/2014/main" id="{5360DB9F-E501-6335-8C9F-71CFF27D8467}"/>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329" r="-25329"/>
                </a:stretch>
              </a:blipFill>
            </p:spPr>
            <p:txBody>
              <a:bodyPr/>
              <a:lstStyle/>
              <a:p>
                <a:endParaRPr lang="en-US" sz="1200"/>
              </a:p>
            </p:txBody>
          </p:sp>
        </p:grpSp>
        <p:grpSp>
          <p:nvGrpSpPr>
            <p:cNvPr id="13" name="Group 13">
              <a:extLst>
                <a:ext uri="{FF2B5EF4-FFF2-40B4-BE49-F238E27FC236}">
                  <a16:creationId xmlns:a16="http://schemas.microsoft.com/office/drawing/2014/main" id="{74738462-F2E6-22FB-FDDD-EF2EECA97756}"/>
                </a:ext>
              </a:extLst>
            </p:cNvPr>
            <p:cNvGrpSpPr/>
            <p:nvPr/>
          </p:nvGrpSpPr>
          <p:grpSpPr>
            <a:xfrm>
              <a:off x="6593740" y="420530"/>
              <a:ext cx="2626038" cy="2626038"/>
              <a:chOff x="0" y="0"/>
              <a:chExt cx="812800" cy="812800"/>
            </a:xfrm>
          </p:grpSpPr>
          <p:sp>
            <p:nvSpPr>
              <p:cNvPr id="14" name="Freeform 14">
                <a:extLst>
                  <a:ext uri="{FF2B5EF4-FFF2-40B4-BE49-F238E27FC236}">
                    <a16:creationId xmlns:a16="http://schemas.microsoft.com/office/drawing/2014/main" id="{31F165F8-8B9D-50FA-F2C2-2DBF0A6FF2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endParaRPr lang="en-US" sz="1200"/>
              </a:p>
            </p:txBody>
          </p:sp>
          <p:sp>
            <p:nvSpPr>
              <p:cNvPr id="15" name="TextBox 15">
                <a:extLst>
                  <a:ext uri="{FF2B5EF4-FFF2-40B4-BE49-F238E27FC236}">
                    <a16:creationId xmlns:a16="http://schemas.microsoft.com/office/drawing/2014/main" id="{DFE9D47E-7A37-A01F-5530-D623A4FD028A}"/>
                  </a:ext>
                </a:extLst>
              </p:cNvPr>
              <p:cNvSpPr txBox="1"/>
              <p:nvPr/>
            </p:nvSpPr>
            <p:spPr>
              <a:xfrm>
                <a:off x="76200" y="38100"/>
                <a:ext cx="660400" cy="698500"/>
              </a:xfrm>
              <a:prstGeom prst="rect">
                <a:avLst/>
              </a:prstGeom>
            </p:spPr>
            <p:txBody>
              <a:bodyPr lIns="22688" tIns="22688" rIns="22688" bIns="22688" rtlCol="0" anchor="ctr"/>
              <a:lstStyle/>
              <a:p>
                <a:pPr algn="ctr">
                  <a:lnSpc>
                    <a:spcPts val="1773"/>
                  </a:lnSpc>
                </a:pPr>
                <a:endParaRPr sz="1200"/>
              </a:p>
            </p:txBody>
          </p:sp>
        </p:grpSp>
        <p:grpSp>
          <p:nvGrpSpPr>
            <p:cNvPr id="16" name="Group 16">
              <a:extLst>
                <a:ext uri="{FF2B5EF4-FFF2-40B4-BE49-F238E27FC236}">
                  <a16:creationId xmlns:a16="http://schemas.microsoft.com/office/drawing/2014/main" id="{75CCD539-7C69-1010-15E1-91D645E14FF2}"/>
                </a:ext>
              </a:extLst>
            </p:cNvPr>
            <p:cNvGrpSpPr/>
            <p:nvPr/>
          </p:nvGrpSpPr>
          <p:grpSpPr>
            <a:xfrm>
              <a:off x="6735202" y="561996"/>
              <a:ext cx="2343113" cy="2343104"/>
              <a:chOff x="0" y="0"/>
              <a:chExt cx="6350000" cy="6349975"/>
            </a:xfrm>
          </p:grpSpPr>
          <p:sp>
            <p:nvSpPr>
              <p:cNvPr id="17" name="Freeform 17">
                <a:extLst>
                  <a:ext uri="{FF2B5EF4-FFF2-40B4-BE49-F238E27FC236}">
                    <a16:creationId xmlns:a16="http://schemas.microsoft.com/office/drawing/2014/main" id="{FE259C54-B3E7-8277-9526-B2166A381307}"/>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5861" r="-32311"/>
                </a:stretch>
              </a:blipFill>
            </p:spPr>
            <p:txBody>
              <a:bodyPr/>
              <a:lstStyle/>
              <a:p>
                <a:endParaRPr lang="en-US" sz="1200"/>
              </a:p>
            </p:txBody>
          </p:sp>
        </p:grpSp>
      </p:grpSp>
      <p:sp>
        <p:nvSpPr>
          <p:cNvPr id="19" name="TextBox 19">
            <a:extLst>
              <a:ext uri="{FF2B5EF4-FFF2-40B4-BE49-F238E27FC236}">
                <a16:creationId xmlns:a16="http://schemas.microsoft.com/office/drawing/2014/main" id="{F29AEB6D-1348-D5F1-B36A-1A61673EACBF}"/>
              </a:ext>
            </a:extLst>
          </p:cNvPr>
          <p:cNvSpPr txBox="1"/>
          <p:nvPr/>
        </p:nvSpPr>
        <p:spPr>
          <a:xfrm>
            <a:off x="692739" y="1388431"/>
            <a:ext cx="2818398" cy="393313"/>
          </a:xfrm>
          <a:prstGeom prst="rect">
            <a:avLst/>
          </a:prstGeom>
        </p:spPr>
        <p:txBody>
          <a:bodyPr wrap="square" lIns="0" tIns="0" rIns="0" bIns="0" rtlCol="0" anchor="t">
            <a:spAutoFit/>
          </a:bodyPr>
          <a:lstStyle/>
          <a:p>
            <a:pPr>
              <a:lnSpc>
                <a:spcPts val="3448"/>
              </a:lnSpc>
            </a:pPr>
            <a:r>
              <a:rPr lang="en-US" sz="1867" b="1" dirty="0">
                <a:solidFill>
                  <a:srgbClr val="FF0000"/>
                </a:solidFill>
              </a:rPr>
              <a:t>Your friend at the Capitol </a:t>
            </a:r>
          </a:p>
        </p:txBody>
      </p:sp>
      <p:sp>
        <p:nvSpPr>
          <p:cNvPr id="20" name="TextBox 20">
            <a:extLst>
              <a:ext uri="{FF2B5EF4-FFF2-40B4-BE49-F238E27FC236}">
                <a16:creationId xmlns:a16="http://schemas.microsoft.com/office/drawing/2014/main" id="{20ACA163-D97A-C121-84EC-F9713F327CE1}"/>
              </a:ext>
            </a:extLst>
          </p:cNvPr>
          <p:cNvSpPr txBox="1"/>
          <p:nvPr/>
        </p:nvSpPr>
        <p:spPr>
          <a:xfrm>
            <a:off x="692739" y="1668055"/>
            <a:ext cx="2441543" cy="926600"/>
          </a:xfrm>
          <a:prstGeom prst="rect">
            <a:avLst/>
          </a:prstGeom>
        </p:spPr>
        <p:txBody>
          <a:bodyPr wrap="square" lIns="0" tIns="0" rIns="0" bIns="0" rtlCol="0" anchor="t">
            <a:spAutoFit/>
          </a:bodyPr>
          <a:lstStyle/>
          <a:p>
            <a:pPr>
              <a:lnSpc>
                <a:spcPts val="8570"/>
              </a:lnSpc>
            </a:pPr>
            <a:r>
              <a:rPr lang="en-US" sz="2800" b="1" dirty="0">
                <a:solidFill>
                  <a:srgbClr val="2A446F"/>
                </a:solidFill>
              </a:rPr>
              <a:t>Our Mission</a:t>
            </a:r>
          </a:p>
        </p:txBody>
      </p:sp>
      <p:pic>
        <p:nvPicPr>
          <p:cNvPr id="2" name="Picture 1" descr="A logo with a star and text&#10;&#10;Description automatically generated">
            <a:extLst>
              <a:ext uri="{FF2B5EF4-FFF2-40B4-BE49-F238E27FC236}">
                <a16:creationId xmlns:a16="http://schemas.microsoft.com/office/drawing/2014/main" id="{719A65CD-F982-DB8D-3CFA-03DB5B2441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28" y="113865"/>
            <a:ext cx="4918068" cy="1408944"/>
          </a:xfrm>
          <a:prstGeom prst="rect">
            <a:avLst/>
          </a:prstGeom>
        </p:spPr>
      </p:pic>
      <p:sp>
        <p:nvSpPr>
          <p:cNvPr id="4" name="TextBox 3">
            <a:extLst>
              <a:ext uri="{FF2B5EF4-FFF2-40B4-BE49-F238E27FC236}">
                <a16:creationId xmlns:a16="http://schemas.microsoft.com/office/drawing/2014/main" id="{FE4E4483-6CBB-51F4-9820-5F213B73BCA4}"/>
              </a:ext>
            </a:extLst>
          </p:cNvPr>
          <p:cNvSpPr txBox="1"/>
          <p:nvPr/>
        </p:nvSpPr>
        <p:spPr>
          <a:xfrm>
            <a:off x="692739" y="2771480"/>
            <a:ext cx="5397887" cy="1200329"/>
          </a:xfrm>
          <a:prstGeom prst="rect">
            <a:avLst/>
          </a:prstGeom>
          <a:noFill/>
        </p:spPr>
        <p:txBody>
          <a:bodyPr wrap="square" rtlCol="0">
            <a:spAutoFit/>
          </a:bodyPr>
          <a:lstStyle/>
          <a:p>
            <a:r>
              <a:rPr lang="en-US" dirty="0"/>
              <a:t>At TPEA, our mission is not just a statement but a commitment to actively</a:t>
            </a:r>
            <a:r>
              <a:rPr lang="en-US" b="1" dirty="0"/>
              <a:t> preserve and enhance the salaries, benefits, and pensions of state employees and retirees.</a:t>
            </a:r>
          </a:p>
        </p:txBody>
      </p:sp>
      <p:sp>
        <p:nvSpPr>
          <p:cNvPr id="6" name="TextBox 5">
            <a:extLst>
              <a:ext uri="{FF2B5EF4-FFF2-40B4-BE49-F238E27FC236}">
                <a16:creationId xmlns:a16="http://schemas.microsoft.com/office/drawing/2014/main" id="{03245086-E54D-7E07-1671-0D4D7A2D7FDE}"/>
              </a:ext>
            </a:extLst>
          </p:cNvPr>
          <p:cNvSpPr txBox="1"/>
          <p:nvPr/>
        </p:nvSpPr>
        <p:spPr>
          <a:xfrm>
            <a:off x="687365" y="3634563"/>
            <a:ext cx="2439870" cy="1018933"/>
          </a:xfrm>
          <a:prstGeom prst="rect">
            <a:avLst/>
          </a:prstGeom>
          <a:noFill/>
        </p:spPr>
        <p:txBody>
          <a:bodyPr wrap="square">
            <a:spAutoFit/>
          </a:bodyPr>
          <a:lstStyle/>
          <a:p>
            <a:pPr>
              <a:lnSpc>
                <a:spcPts val="8570"/>
              </a:lnSpc>
            </a:pPr>
            <a:r>
              <a:rPr lang="en-US" sz="2800" b="1" dirty="0">
                <a:solidFill>
                  <a:srgbClr val="2A446F"/>
                </a:solidFill>
              </a:rPr>
              <a:t>Our Vision</a:t>
            </a:r>
          </a:p>
        </p:txBody>
      </p:sp>
      <p:sp>
        <p:nvSpPr>
          <p:cNvPr id="7" name="TextBox 6">
            <a:extLst>
              <a:ext uri="{FF2B5EF4-FFF2-40B4-BE49-F238E27FC236}">
                <a16:creationId xmlns:a16="http://schemas.microsoft.com/office/drawing/2014/main" id="{B1712B86-E4D2-DF58-46DF-3A9CEF8BF308}"/>
              </a:ext>
            </a:extLst>
          </p:cNvPr>
          <p:cNvSpPr txBox="1"/>
          <p:nvPr/>
        </p:nvSpPr>
        <p:spPr>
          <a:xfrm>
            <a:off x="687365" y="4758815"/>
            <a:ext cx="4958499" cy="923330"/>
          </a:xfrm>
          <a:prstGeom prst="rect">
            <a:avLst/>
          </a:prstGeom>
          <a:noFill/>
        </p:spPr>
        <p:txBody>
          <a:bodyPr wrap="square" rtlCol="0">
            <a:spAutoFit/>
          </a:bodyPr>
          <a:lstStyle/>
          <a:p>
            <a:pPr algn="just"/>
            <a:r>
              <a:rPr lang="en-US" dirty="0"/>
              <a:t>State employees and retirees are </a:t>
            </a:r>
            <a:r>
              <a:rPr lang="en-US" b="1" dirty="0"/>
              <a:t>respected and properly compensated for their dedicated service.</a:t>
            </a:r>
          </a:p>
        </p:txBody>
      </p:sp>
    </p:spTree>
    <p:extLst>
      <p:ext uri="{BB962C8B-B14F-4D97-AF65-F5344CB8AC3E}">
        <p14:creationId xmlns:p14="http://schemas.microsoft.com/office/powerpoint/2010/main" val="742678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A8B4-6809-2A2C-C609-9CD8866206FC}"/>
              </a:ext>
            </a:extLst>
          </p:cNvPr>
          <p:cNvSpPr>
            <a:spLocks noGrp="1"/>
          </p:cNvSpPr>
          <p:nvPr>
            <p:ph type="title"/>
          </p:nvPr>
        </p:nvSpPr>
        <p:spPr>
          <a:xfrm>
            <a:off x="5766379" y="523542"/>
            <a:ext cx="5291663" cy="1029033"/>
          </a:xfrm>
        </p:spPr>
        <p:txBody>
          <a:bodyPr anchor="b">
            <a:normAutofit/>
          </a:bodyPr>
          <a:lstStyle/>
          <a:p>
            <a:r>
              <a:rPr lang="en-US" sz="4400" dirty="0"/>
              <a:t>Who We Are</a:t>
            </a:r>
          </a:p>
        </p:txBody>
      </p:sp>
      <p:pic>
        <p:nvPicPr>
          <p:cNvPr id="5" name="Picture 4" descr="Row of seated people clapping hands at work event">
            <a:extLst>
              <a:ext uri="{FF2B5EF4-FFF2-40B4-BE49-F238E27FC236}">
                <a16:creationId xmlns:a16="http://schemas.microsoft.com/office/drawing/2014/main" id="{7A8B5C04-306C-60B2-CC5B-551B3DB7A117}"/>
              </a:ext>
            </a:extLst>
          </p:cNvPr>
          <p:cNvPicPr>
            <a:picLocks noChangeAspect="1"/>
          </p:cNvPicPr>
          <p:nvPr/>
        </p:nvPicPr>
        <p:blipFill rotWithShape="1">
          <a:blip r:embed="rId3">
            <a:extLst>
              <a:ext uri="{28A0092B-C50C-407E-A947-70E740481C1C}">
                <a14:useLocalDpi xmlns:a14="http://schemas.microsoft.com/office/drawing/2010/main" val="0"/>
              </a:ext>
            </a:extLst>
          </a:blip>
          <a:srcRect l="21805" r="18846" b="-2"/>
          <a:stretch/>
        </p:blipFill>
        <p:spPr>
          <a:xfrm>
            <a:off x="0" y="0"/>
            <a:ext cx="5642402" cy="669983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solidFill>
            <a:srgbClr val="FFFFFF">
              <a:shade val="85000"/>
            </a:srgbClr>
          </a:solidFill>
          <a:ln>
            <a:noFill/>
          </a:ln>
          <a:effectLst>
            <a:reflection blurRad="12700" stA="38000" endPos="28000" dist="5000" dir="5400000" sy="-100000" algn="bl" rotWithShape="0"/>
          </a:effectLst>
        </p:spPr>
      </p:pic>
      <p:sp>
        <p:nvSpPr>
          <p:cNvPr id="3" name="Content Placeholder 2">
            <a:extLst>
              <a:ext uri="{FF2B5EF4-FFF2-40B4-BE49-F238E27FC236}">
                <a16:creationId xmlns:a16="http://schemas.microsoft.com/office/drawing/2014/main" id="{1EB75FF4-54EE-7EFF-4ED9-E202729041BE}"/>
              </a:ext>
            </a:extLst>
          </p:cNvPr>
          <p:cNvSpPr>
            <a:spLocks noGrp="1"/>
          </p:cNvSpPr>
          <p:nvPr>
            <p:ph idx="1"/>
          </p:nvPr>
        </p:nvSpPr>
        <p:spPr>
          <a:xfrm>
            <a:off x="5766379" y="1552575"/>
            <a:ext cx="4266970" cy="4471153"/>
          </a:xfrm>
        </p:spPr>
        <p:txBody>
          <a:bodyPr>
            <a:noAutofit/>
          </a:bodyPr>
          <a:lstStyle/>
          <a:p>
            <a:r>
              <a:rPr lang="en-US" sz="2400" dirty="0"/>
              <a:t>TPEA was established in 1946 </a:t>
            </a:r>
          </a:p>
          <a:p>
            <a:r>
              <a:rPr lang="en-US" sz="2400" dirty="0"/>
              <a:t>Advocate for current and retired state employees</a:t>
            </a:r>
          </a:p>
          <a:p>
            <a:r>
              <a:rPr lang="en-US" sz="2400" dirty="0"/>
              <a:t>Instrumental in creating the ERS pension fund</a:t>
            </a:r>
          </a:p>
          <a:p>
            <a:r>
              <a:rPr lang="en-US" sz="2400" dirty="0"/>
              <a:t>Only non-profit, non-union, non-partisan advocacy group</a:t>
            </a:r>
          </a:p>
          <a:p>
            <a:endParaRPr lang="en-US" sz="2400" dirty="0"/>
          </a:p>
          <a:p>
            <a:endParaRPr lang="en-US" sz="2400" dirty="0"/>
          </a:p>
        </p:txBody>
      </p:sp>
    </p:spTree>
    <p:extLst>
      <p:ext uri="{BB962C8B-B14F-4D97-AF65-F5344CB8AC3E}">
        <p14:creationId xmlns:p14="http://schemas.microsoft.com/office/powerpoint/2010/main" val="300890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A4F5A-3A11-2E1D-D221-8C94CFF58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782A7-1A13-3797-450A-EED14F858020}"/>
              </a:ext>
            </a:extLst>
          </p:cNvPr>
          <p:cNvSpPr>
            <a:spLocks noGrp="1"/>
          </p:cNvSpPr>
          <p:nvPr>
            <p:ph type="title"/>
          </p:nvPr>
        </p:nvSpPr>
        <p:spPr>
          <a:xfrm>
            <a:off x="838200" y="259645"/>
            <a:ext cx="10515600" cy="1264356"/>
          </a:xfrm>
        </p:spPr>
        <p:txBody>
          <a:bodyPr vert="horz" lIns="91440" tIns="45720" rIns="91440" bIns="45720" rtlCol="0" anchor="b">
            <a:normAutofit/>
          </a:bodyPr>
          <a:lstStyle/>
          <a:p>
            <a:r>
              <a:rPr lang="en-US" kern="1200" dirty="0">
                <a:latin typeface="Anton" pitchFamily="2" charset="0"/>
                <a:ea typeface="+mj-ea"/>
                <a:cs typeface="+mj-cs"/>
              </a:rPr>
              <a:t>More than an Advocate</a:t>
            </a:r>
          </a:p>
        </p:txBody>
      </p:sp>
      <p:pic>
        <p:nvPicPr>
          <p:cNvPr id="17" name="Picture 16" descr="Colleagues huddle">
            <a:extLst>
              <a:ext uri="{FF2B5EF4-FFF2-40B4-BE49-F238E27FC236}">
                <a16:creationId xmlns:a16="http://schemas.microsoft.com/office/drawing/2014/main" id="{822E4119-3711-AFA1-C8ED-D0F357B8B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757" y="1690158"/>
            <a:ext cx="5870222" cy="3913481"/>
          </a:xfrm>
          <a:prstGeom prst="ellipse">
            <a:avLst/>
          </a:prstGeom>
          <a:ln>
            <a:noFill/>
          </a:ln>
          <a:effectLst>
            <a:softEdge rad="112500"/>
          </a:effectLst>
        </p:spPr>
      </p:pic>
      <p:graphicFrame>
        <p:nvGraphicFramePr>
          <p:cNvPr id="6" name="Content Placeholder 5">
            <a:extLst>
              <a:ext uri="{FF2B5EF4-FFF2-40B4-BE49-F238E27FC236}">
                <a16:creationId xmlns:a16="http://schemas.microsoft.com/office/drawing/2014/main" id="{02776428-E155-5F28-6419-750CC6C2FBF7}"/>
              </a:ext>
            </a:extLst>
          </p:cNvPr>
          <p:cNvGraphicFramePr>
            <a:graphicFrameLocks noGrp="1"/>
          </p:cNvGraphicFramePr>
          <p:nvPr>
            <p:ph sz="half" idx="1"/>
          </p:nvPr>
        </p:nvGraphicFramePr>
        <p:xfrm>
          <a:off x="951089" y="1690159"/>
          <a:ext cx="686082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3499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90000"/>
              <a:duotone>
                <a:schemeClr val="accent1">
                  <a:shade val="45000"/>
                  <a:satMod val="135000"/>
                </a:schemeClr>
                <a:prstClr val="white"/>
              </a:duotone>
            </a:blip>
            <a:stretch>
              <a:fillRect l="-7740" r="-12259"/>
            </a:stretch>
          </a:blipFill>
        </p:spPr>
        <p:txBody>
          <a:bodyPr/>
          <a:lstStyle/>
          <a:p>
            <a:endParaRPr lang="en-US" sz="1200"/>
          </a:p>
        </p:txBody>
      </p:sp>
      <p:sp>
        <p:nvSpPr>
          <p:cNvPr id="21" name="Freeform 21"/>
          <p:cNvSpPr/>
          <p:nvPr/>
        </p:nvSpPr>
        <p:spPr>
          <a:xfrm>
            <a:off x="2952919" y="5346374"/>
            <a:ext cx="340113" cy="340113"/>
          </a:xfrm>
          <a:custGeom>
            <a:avLst/>
            <a:gdLst/>
            <a:ahLst/>
            <a:cxnLst/>
            <a:rect l="l" t="t" r="r" b="b"/>
            <a:pathLst>
              <a:path w="510169" h="510169">
                <a:moveTo>
                  <a:pt x="0" y="0"/>
                </a:moveTo>
                <a:lnTo>
                  <a:pt x="510169" y="0"/>
                </a:lnTo>
                <a:lnTo>
                  <a:pt x="510169" y="510169"/>
                </a:lnTo>
                <a:lnTo>
                  <a:pt x="0" y="510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2" name="Freeform 22"/>
          <p:cNvSpPr/>
          <p:nvPr/>
        </p:nvSpPr>
        <p:spPr>
          <a:xfrm>
            <a:off x="2952919" y="5717160"/>
            <a:ext cx="340113" cy="340113"/>
          </a:xfrm>
          <a:custGeom>
            <a:avLst/>
            <a:gdLst/>
            <a:ahLst/>
            <a:cxnLst/>
            <a:rect l="l" t="t" r="r" b="b"/>
            <a:pathLst>
              <a:path w="510169" h="510169">
                <a:moveTo>
                  <a:pt x="0" y="0"/>
                </a:moveTo>
                <a:lnTo>
                  <a:pt x="510169" y="0"/>
                </a:lnTo>
                <a:lnTo>
                  <a:pt x="510169" y="510169"/>
                </a:lnTo>
                <a:lnTo>
                  <a:pt x="0" y="5101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3" name="Freeform 23"/>
          <p:cNvSpPr/>
          <p:nvPr/>
        </p:nvSpPr>
        <p:spPr>
          <a:xfrm>
            <a:off x="6380540" y="5320610"/>
            <a:ext cx="340113" cy="340113"/>
          </a:xfrm>
          <a:custGeom>
            <a:avLst/>
            <a:gdLst/>
            <a:ahLst/>
            <a:cxnLst/>
            <a:rect l="l" t="t" r="r" b="b"/>
            <a:pathLst>
              <a:path w="510169" h="510169">
                <a:moveTo>
                  <a:pt x="0" y="0"/>
                </a:moveTo>
                <a:lnTo>
                  <a:pt x="510169" y="0"/>
                </a:lnTo>
                <a:lnTo>
                  <a:pt x="510169" y="510168"/>
                </a:lnTo>
                <a:lnTo>
                  <a:pt x="0" y="510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4" name="Freeform 24"/>
          <p:cNvSpPr/>
          <p:nvPr/>
        </p:nvSpPr>
        <p:spPr>
          <a:xfrm>
            <a:off x="6380540" y="5712252"/>
            <a:ext cx="340113" cy="340113"/>
          </a:xfrm>
          <a:custGeom>
            <a:avLst/>
            <a:gdLst/>
            <a:ahLst/>
            <a:cxnLst/>
            <a:rect l="l" t="t" r="r" b="b"/>
            <a:pathLst>
              <a:path w="510169" h="510169">
                <a:moveTo>
                  <a:pt x="0" y="0"/>
                </a:moveTo>
                <a:lnTo>
                  <a:pt x="510169" y="0"/>
                </a:lnTo>
                <a:lnTo>
                  <a:pt x="510169" y="510169"/>
                </a:lnTo>
                <a:lnTo>
                  <a:pt x="0" y="5101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6" name="TextBox 26"/>
          <p:cNvSpPr txBox="1"/>
          <p:nvPr/>
        </p:nvSpPr>
        <p:spPr>
          <a:xfrm>
            <a:off x="2594380" y="2180541"/>
            <a:ext cx="7003241" cy="1474763"/>
          </a:xfrm>
          <a:prstGeom prst="rect">
            <a:avLst/>
          </a:prstGeom>
        </p:spPr>
        <p:txBody>
          <a:bodyPr lIns="0" tIns="0" rIns="0" bIns="0" rtlCol="0" anchor="t">
            <a:spAutoFit/>
          </a:bodyPr>
          <a:lstStyle/>
          <a:p>
            <a:pPr algn="ctr">
              <a:lnSpc>
                <a:spcPts val="11521"/>
              </a:lnSpc>
            </a:pPr>
            <a:r>
              <a:rPr lang="en-US" sz="9600">
                <a:solidFill>
                  <a:srgbClr val="FFFFFF"/>
                </a:solidFill>
                <a:latin typeface="Anton"/>
              </a:rPr>
              <a:t>THANK YOU</a:t>
            </a:r>
          </a:p>
        </p:txBody>
      </p:sp>
      <p:sp>
        <p:nvSpPr>
          <p:cNvPr id="27" name="TextBox 27"/>
          <p:cNvSpPr txBox="1"/>
          <p:nvPr/>
        </p:nvSpPr>
        <p:spPr>
          <a:xfrm>
            <a:off x="3458131" y="5373581"/>
            <a:ext cx="2294280" cy="294953"/>
          </a:xfrm>
          <a:prstGeom prst="rect">
            <a:avLst/>
          </a:prstGeom>
        </p:spPr>
        <p:txBody>
          <a:bodyPr lIns="0" tIns="0" rIns="0" bIns="0" rtlCol="0" anchor="t">
            <a:spAutoFit/>
          </a:bodyPr>
          <a:lstStyle/>
          <a:p>
            <a:pPr>
              <a:lnSpc>
                <a:spcPts val="2319"/>
              </a:lnSpc>
            </a:pPr>
            <a:r>
              <a:rPr lang="en-US" sz="1933">
                <a:solidFill>
                  <a:srgbClr val="FFFFFF"/>
                </a:solidFill>
                <a:latin typeface="Helvetica Now"/>
              </a:rPr>
              <a:t>888.367.8732</a:t>
            </a:r>
          </a:p>
        </p:txBody>
      </p:sp>
      <p:sp>
        <p:nvSpPr>
          <p:cNvPr id="28" name="TextBox 28"/>
          <p:cNvSpPr txBox="1"/>
          <p:nvPr/>
        </p:nvSpPr>
        <p:spPr>
          <a:xfrm>
            <a:off x="3458131" y="5744367"/>
            <a:ext cx="2499279" cy="294953"/>
          </a:xfrm>
          <a:prstGeom prst="rect">
            <a:avLst/>
          </a:prstGeom>
        </p:spPr>
        <p:txBody>
          <a:bodyPr lIns="0" tIns="0" rIns="0" bIns="0" rtlCol="0" anchor="t">
            <a:spAutoFit/>
          </a:bodyPr>
          <a:lstStyle/>
          <a:p>
            <a:pPr>
              <a:lnSpc>
                <a:spcPts val="2319"/>
              </a:lnSpc>
            </a:pPr>
            <a:r>
              <a:rPr lang="en-US" sz="1933">
                <a:solidFill>
                  <a:srgbClr val="FFFFFF"/>
                </a:solidFill>
                <a:latin typeface="Helvetica Now"/>
              </a:rPr>
              <a:t>tpea.org</a:t>
            </a:r>
          </a:p>
        </p:txBody>
      </p:sp>
      <p:sp>
        <p:nvSpPr>
          <p:cNvPr id="29" name="TextBox 29"/>
          <p:cNvSpPr txBox="1"/>
          <p:nvPr/>
        </p:nvSpPr>
        <p:spPr>
          <a:xfrm>
            <a:off x="6790614" y="5347816"/>
            <a:ext cx="3679310" cy="294953"/>
          </a:xfrm>
          <a:prstGeom prst="rect">
            <a:avLst/>
          </a:prstGeom>
        </p:spPr>
        <p:txBody>
          <a:bodyPr lIns="0" tIns="0" rIns="0" bIns="0" rtlCol="0" anchor="t">
            <a:spAutoFit/>
          </a:bodyPr>
          <a:lstStyle/>
          <a:p>
            <a:pPr>
              <a:lnSpc>
                <a:spcPts val="2319"/>
              </a:lnSpc>
            </a:pPr>
            <a:r>
              <a:rPr lang="en-US" sz="1933">
                <a:solidFill>
                  <a:srgbClr val="FFFFFF"/>
                </a:solidFill>
                <a:latin typeface="Helvetica Now"/>
              </a:rPr>
              <a:t>membership@tpea.org</a:t>
            </a:r>
          </a:p>
        </p:txBody>
      </p:sp>
      <p:sp>
        <p:nvSpPr>
          <p:cNvPr id="30" name="TextBox 30"/>
          <p:cNvSpPr txBox="1"/>
          <p:nvPr/>
        </p:nvSpPr>
        <p:spPr>
          <a:xfrm>
            <a:off x="6790613" y="5739458"/>
            <a:ext cx="3422428" cy="589905"/>
          </a:xfrm>
          <a:prstGeom prst="rect">
            <a:avLst/>
          </a:prstGeom>
        </p:spPr>
        <p:txBody>
          <a:bodyPr lIns="0" tIns="0" rIns="0" bIns="0" rtlCol="0" anchor="t">
            <a:spAutoFit/>
          </a:bodyPr>
          <a:lstStyle/>
          <a:p>
            <a:pPr>
              <a:lnSpc>
                <a:spcPts val="2319"/>
              </a:lnSpc>
            </a:pPr>
            <a:r>
              <a:rPr lang="en-US" sz="1933">
                <a:solidFill>
                  <a:srgbClr val="FFFFFF"/>
                </a:solidFill>
                <a:latin typeface="Helvetica Now"/>
              </a:rPr>
              <a:t>10815 Ranch Rd. 2222, Bldg. 3B-100, Austin, TX 78730</a:t>
            </a:r>
          </a:p>
        </p:txBody>
      </p:sp>
      <p:sp>
        <p:nvSpPr>
          <p:cNvPr id="31" name="TextBox 31"/>
          <p:cNvSpPr txBox="1"/>
          <p:nvPr/>
        </p:nvSpPr>
        <p:spPr>
          <a:xfrm>
            <a:off x="3816076" y="4515624"/>
            <a:ext cx="4559848" cy="333425"/>
          </a:xfrm>
          <a:prstGeom prst="rect">
            <a:avLst/>
          </a:prstGeom>
        </p:spPr>
        <p:txBody>
          <a:bodyPr lIns="0" tIns="0" rIns="0" bIns="0" rtlCol="0" anchor="t">
            <a:spAutoFit/>
          </a:bodyPr>
          <a:lstStyle/>
          <a:p>
            <a:pPr algn="ctr">
              <a:lnSpc>
                <a:spcPts val="2639"/>
              </a:lnSpc>
            </a:pPr>
            <a:r>
              <a:rPr lang="en-US" sz="2199" b="1" dirty="0">
                <a:solidFill>
                  <a:srgbClr val="FFFFFF"/>
                </a:solidFill>
                <a:latin typeface="Open Sauce Heavy"/>
              </a:rPr>
              <a:t>CONTACT US</a:t>
            </a:r>
          </a:p>
        </p:txBody>
      </p:sp>
      <p:pic>
        <p:nvPicPr>
          <p:cNvPr id="32" name="Picture 31">
            <a:extLst>
              <a:ext uri="{FF2B5EF4-FFF2-40B4-BE49-F238E27FC236}">
                <a16:creationId xmlns:a16="http://schemas.microsoft.com/office/drawing/2014/main" id="{6CC78AE7-197D-31C1-F6BB-C1A4D8638F89}"/>
              </a:ext>
            </a:extLst>
          </p:cNvPr>
          <p:cNvPicPr>
            <a:picLocks noChangeAspect="1"/>
          </p:cNvPicPr>
          <p:nvPr/>
        </p:nvPicPr>
        <p:blipFill>
          <a:blip r:embed="rId12"/>
          <a:stretch>
            <a:fillRect/>
          </a:stretch>
        </p:blipFill>
        <p:spPr>
          <a:xfrm>
            <a:off x="1726593" y="2243376"/>
            <a:ext cx="1414395" cy="2036241"/>
          </a:xfrm>
          <a:prstGeom prst="rect">
            <a:avLst/>
          </a:prstGeom>
        </p:spPr>
      </p:pic>
      <p:grpSp>
        <p:nvGrpSpPr>
          <p:cNvPr id="37" name="Group 6">
            <a:extLst>
              <a:ext uri="{FF2B5EF4-FFF2-40B4-BE49-F238E27FC236}">
                <a16:creationId xmlns:a16="http://schemas.microsoft.com/office/drawing/2014/main" id="{B6E87B73-8EA2-DF04-CFD1-EDD89D3884DB}"/>
              </a:ext>
            </a:extLst>
          </p:cNvPr>
          <p:cNvGrpSpPr/>
          <p:nvPr/>
        </p:nvGrpSpPr>
        <p:grpSpPr>
          <a:xfrm rot="-1043188">
            <a:off x="11161828" y="-675498"/>
            <a:ext cx="2107962" cy="11992214"/>
            <a:chOff x="0" y="0"/>
            <a:chExt cx="555183" cy="3158443"/>
          </a:xfrm>
        </p:grpSpPr>
        <p:sp>
          <p:nvSpPr>
            <p:cNvPr id="38" name="Freeform 7">
              <a:extLst>
                <a:ext uri="{FF2B5EF4-FFF2-40B4-BE49-F238E27FC236}">
                  <a16:creationId xmlns:a16="http://schemas.microsoft.com/office/drawing/2014/main" id="{ADA2EDDC-472D-3F4D-32A1-4BCB04BB388E}"/>
                </a:ext>
              </a:extLst>
            </p:cNvPr>
            <p:cNvSpPr/>
            <p:nvPr/>
          </p:nvSpPr>
          <p:spPr>
            <a:xfrm>
              <a:off x="0" y="0"/>
              <a:ext cx="555183" cy="3158443"/>
            </a:xfrm>
            <a:custGeom>
              <a:avLst/>
              <a:gdLst/>
              <a:ahLst/>
              <a:cxnLst/>
              <a:rect l="l" t="t" r="r" b="b"/>
              <a:pathLst>
                <a:path w="555183" h="3158443">
                  <a:moveTo>
                    <a:pt x="0" y="0"/>
                  </a:moveTo>
                  <a:lnTo>
                    <a:pt x="555183" y="0"/>
                  </a:lnTo>
                  <a:lnTo>
                    <a:pt x="555183" y="3158443"/>
                  </a:lnTo>
                  <a:lnTo>
                    <a:pt x="0" y="3158443"/>
                  </a:lnTo>
                  <a:close/>
                </a:path>
              </a:pathLst>
            </a:custGeom>
            <a:solidFill>
              <a:srgbClr val="D6D6D6"/>
            </a:solidFill>
          </p:spPr>
          <p:txBody>
            <a:bodyPr/>
            <a:lstStyle/>
            <a:p>
              <a:endParaRPr lang="en-US"/>
            </a:p>
          </p:txBody>
        </p:sp>
        <p:sp>
          <p:nvSpPr>
            <p:cNvPr id="39" name="TextBox 8">
              <a:extLst>
                <a:ext uri="{FF2B5EF4-FFF2-40B4-BE49-F238E27FC236}">
                  <a16:creationId xmlns:a16="http://schemas.microsoft.com/office/drawing/2014/main" id="{36D4D59D-44FA-D584-C7FD-3EE5554C603F}"/>
                </a:ext>
              </a:extLst>
            </p:cNvPr>
            <p:cNvSpPr txBox="1"/>
            <p:nvPr/>
          </p:nvSpPr>
          <p:spPr>
            <a:xfrm>
              <a:off x="0" y="-38100"/>
              <a:ext cx="555183" cy="3196543"/>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2">
            <a:extLst>
              <a:ext uri="{FF2B5EF4-FFF2-40B4-BE49-F238E27FC236}">
                <a16:creationId xmlns:a16="http://schemas.microsoft.com/office/drawing/2014/main" id="{2D1500B9-EC38-2FEC-47A8-DE4CB4614CFC}"/>
              </a:ext>
            </a:extLst>
          </p:cNvPr>
          <p:cNvGrpSpPr/>
          <p:nvPr/>
        </p:nvGrpSpPr>
        <p:grpSpPr>
          <a:xfrm rot="8700570">
            <a:off x="10418211" y="-4170950"/>
            <a:ext cx="2107962" cy="13805645"/>
            <a:chOff x="0" y="0"/>
            <a:chExt cx="555183" cy="3636055"/>
          </a:xfrm>
        </p:grpSpPr>
        <p:sp>
          <p:nvSpPr>
            <p:cNvPr id="41" name="Freeform 13">
              <a:extLst>
                <a:ext uri="{FF2B5EF4-FFF2-40B4-BE49-F238E27FC236}">
                  <a16:creationId xmlns:a16="http://schemas.microsoft.com/office/drawing/2014/main" id="{9FB0BAF3-885C-ABA9-B774-4B1758F21B1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42" name="TextBox 14">
              <a:extLst>
                <a:ext uri="{FF2B5EF4-FFF2-40B4-BE49-F238E27FC236}">
                  <a16:creationId xmlns:a16="http://schemas.microsoft.com/office/drawing/2014/main" id="{EC95B0AA-3DB7-EDA5-4A4D-EA1102A46D98}"/>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5">
            <a:extLst>
              <a:ext uri="{FF2B5EF4-FFF2-40B4-BE49-F238E27FC236}">
                <a16:creationId xmlns:a16="http://schemas.microsoft.com/office/drawing/2014/main" id="{C5789E91-40C9-694E-D7C2-16DD86DB78EB}"/>
              </a:ext>
            </a:extLst>
          </p:cNvPr>
          <p:cNvGrpSpPr/>
          <p:nvPr/>
        </p:nvGrpSpPr>
        <p:grpSpPr>
          <a:xfrm rot="-1802058">
            <a:off x="12976536" y="-2913136"/>
            <a:ext cx="2107962" cy="13805645"/>
            <a:chOff x="0" y="0"/>
            <a:chExt cx="555183" cy="3636055"/>
          </a:xfrm>
        </p:grpSpPr>
        <p:sp>
          <p:nvSpPr>
            <p:cNvPr id="44" name="Freeform 16">
              <a:extLst>
                <a:ext uri="{FF2B5EF4-FFF2-40B4-BE49-F238E27FC236}">
                  <a16:creationId xmlns:a16="http://schemas.microsoft.com/office/drawing/2014/main" id="{5EC7759C-F6E7-635D-B4D0-AE501F8A790B}"/>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4093D0"/>
            </a:solidFill>
          </p:spPr>
          <p:txBody>
            <a:bodyPr/>
            <a:lstStyle/>
            <a:p>
              <a:endParaRPr lang="en-US"/>
            </a:p>
          </p:txBody>
        </p:sp>
        <p:sp>
          <p:nvSpPr>
            <p:cNvPr id="45" name="TextBox 17">
              <a:extLst>
                <a:ext uri="{FF2B5EF4-FFF2-40B4-BE49-F238E27FC236}">
                  <a16:creationId xmlns:a16="http://schemas.microsoft.com/office/drawing/2014/main" id="{1F9A759A-3F36-F9F8-3D52-99A189277B1E}"/>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grpSp>
        <p:nvGrpSpPr>
          <p:cNvPr id="46" name="Group 3">
            <a:extLst>
              <a:ext uri="{FF2B5EF4-FFF2-40B4-BE49-F238E27FC236}">
                <a16:creationId xmlns:a16="http://schemas.microsoft.com/office/drawing/2014/main" id="{E7B64F75-41D2-D238-B963-DDA486B7542B}"/>
              </a:ext>
            </a:extLst>
          </p:cNvPr>
          <p:cNvGrpSpPr/>
          <p:nvPr/>
        </p:nvGrpSpPr>
        <p:grpSpPr>
          <a:xfrm rot="1037749">
            <a:off x="-1730100" y="-2157229"/>
            <a:ext cx="2107962" cy="11992214"/>
            <a:chOff x="0" y="0"/>
            <a:chExt cx="555183" cy="3158443"/>
          </a:xfrm>
        </p:grpSpPr>
        <p:sp>
          <p:nvSpPr>
            <p:cNvPr id="47" name="Freeform 4">
              <a:extLst>
                <a:ext uri="{FF2B5EF4-FFF2-40B4-BE49-F238E27FC236}">
                  <a16:creationId xmlns:a16="http://schemas.microsoft.com/office/drawing/2014/main" id="{56DDAA56-7C56-CF1F-054C-431F843DC67B}"/>
                </a:ext>
              </a:extLst>
            </p:cNvPr>
            <p:cNvSpPr/>
            <p:nvPr/>
          </p:nvSpPr>
          <p:spPr>
            <a:xfrm>
              <a:off x="0" y="0"/>
              <a:ext cx="555183" cy="3158443"/>
            </a:xfrm>
            <a:custGeom>
              <a:avLst/>
              <a:gdLst/>
              <a:ahLst/>
              <a:cxnLst/>
              <a:rect l="l" t="t" r="r" b="b"/>
              <a:pathLst>
                <a:path w="555183" h="3158443">
                  <a:moveTo>
                    <a:pt x="0" y="0"/>
                  </a:moveTo>
                  <a:lnTo>
                    <a:pt x="555183" y="0"/>
                  </a:lnTo>
                  <a:lnTo>
                    <a:pt x="555183" y="3158443"/>
                  </a:lnTo>
                  <a:lnTo>
                    <a:pt x="0" y="3158443"/>
                  </a:lnTo>
                  <a:close/>
                </a:path>
              </a:pathLst>
            </a:custGeom>
            <a:solidFill>
              <a:srgbClr val="D6D6D6"/>
            </a:solidFill>
          </p:spPr>
          <p:txBody>
            <a:bodyPr/>
            <a:lstStyle/>
            <a:p>
              <a:endParaRPr lang="en-US"/>
            </a:p>
          </p:txBody>
        </p:sp>
        <p:sp>
          <p:nvSpPr>
            <p:cNvPr id="48" name="TextBox 5">
              <a:extLst>
                <a:ext uri="{FF2B5EF4-FFF2-40B4-BE49-F238E27FC236}">
                  <a16:creationId xmlns:a16="http://schemas.microsoft.com/office/drawing/2014/main" id="{201CFCE2-EA4B-F31E-0264-C6508CADCB93}"/>
                </a:ext>
              </a:extLst>
            </p:cNvPr>
            <p:cNvSpPr txBox="1"/>
            <p:nvPr/>
          </p:nvSpPr>
          <p:spPr>
            <a:xfrm>
              <a:off x="0" y="-38100"/>
              <a:ext cx="555183" cy="3196543"/>
            </a:xfrm>
            <a:prstGeom prst="rect">
              <a:avLst/>
            </a:prstGeom>
          </p:spPr>
          <p:txBody>
            <a:bodyPr lIns="50800" tIns="50800" rIns="50800" bIns="50800" rtlCol="0" anchor="ctr"/>
            <a:lstStyle/>
            <a:p>
              <a:pPr algn="ctr">
                <a:lnSpc>
                  <a:spcPts val="2659"/>
                </a:lnSpc>
                <a:spcBef>
                  <a:spcPct val="0"/>
                </a:spcBef>
              </a:pPr>
              <a:endParaRPr/>
            </a:p>
          </p:txBody>
        </p:sp>
      </p:grpSp>
      <p:grpSp>
        <p:nvGrpSpPr>
          <p:cNvPr id="52" name="Group 9">
            <a:extLst>
              <a:ext uri="{FF2B5EF4-FFF2-40B4-BE49-F238E27FC236}">
                <a16:creationId xmlns:a16="http://schemas.microsoft.com/office/drawing/2014/main" id="{E46C426F-DD5B-E237-F643-9B69A16A0D6C}"/>
              </a:ext>
            </a:extLst>
          </p:cNvPr>
          <p:cNvGrpSpPr/>
          <p:nvPr/>
        </p:nvGrpSpPr>
        <p:grpSpPr>
          <a:xfrm rot="-8692293">
            <a:off x="-985376" y="-5480845"/>
            <a:ext cx="2107962" cy="13805645"/>
            <a:chOff x="0" y="0"/>
            <a:chExt cx="555183" cy="3636055"/>
          </a:xfrm>
        </p:grpSpPr>
        <p:sp>
          <p:nvSpPr>
            <p:cNvPr id="53" name="Freeform 10">
              <a:extLst>
                <a:ext uri="{FF2B5EF4-FFF2-40B4-BE49-F238E27FC236}">
                  <a16:creationId xmlns:a16="http://schemas.microsoft.com/office/drawing/2014/main" id="{702F88DF-DE72-39B5-48D8-8D1986C93D5F}"/>
                </a:ext>
              </a:extLst>
            </p:cNvPr>
            <p:cNvSpPr/>
            <p:nvPr/>
          </p:nvSpPr>
          <p:spPr>
            <a:xfrm>
              <a:off x="0" y="0"/>
              <a:ext cx="555183" cy="3636055"/>
            </a:xfrm>
            <a:custGeom>
              <a:avLst/>
              <a:gdLst/>
              <a:ahLst/>
              <a:cxnLst/>
              <a:rect l="l" t="t" r="r" b="b"/>
              <a:pathLst>
                <a:path w="555183" h="3636055">
                  <a:moveTo>
                    <a:pt x="0" y="0"/>
                  </a:moveTo>
                  <a:lnTo>
                    <a:pt x="555183" y="0"/>
                  </a:lnTo>
                  <a:lnTo>
                    <a:pt x="555183" y="3636055"/>
                  </a:lnTo>
                  <a:lnTo>
                    <a:pt x="0" y="3636055"/>
                  </a:lnTo>
                  <a:close/>
                </a:path>
              </a:pathLst>
            </a:custGeom>
            <a:solidFill>
              <a:srgbClr val="104060"/>
            </a:solidFill>
          </p:spPr>
          <p:txBody>
            <a:bodyPr/>
            <a:lstStyle/>
            <a:p>
              <a:endParaRPr lang="en-US"/>
            </a:p>
          </p:txBody>
        </p:sp>
        <p:sp>
          <p:nvSpPr>
            <p:cNvPr id="54" name="TextBox 11">
              <a:extLst>
                <a:ext uri="{FF2B5EF4-FFF2-40B4-BE49-F238E27FC236}">
                  <a16:creationId xmlns:a16="http://schemas.microsoft.com/office/drawing/2014/main" id="{4574453C-F014-1EF4-D6A9-DE11E7319792}"/>
                </a:ext>
              </a:extLst>
            </p:cNvPr>
            <p:cNvSpPr txBox="1"/>
            <p:nvPr/>
          </p:nvSpPr>
          <p:spPr>
            <a:xfrm>
              <a:off x="0" y="-38100"/>
              <a:ext cx="555183" cy="3674155"/>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c 19">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EAB17B-433B-E6A4-6A0F-63C38B30672E}"/>
              </a:ext>
            </a:extLst>
          </p:cNvPr>
          <p:cNvSpPr>
            <a:spLocks noGrp="1"/>
          </p:cNvSpPr>
          <p:nvPr>
            <p:ph type="title" idx="4294967295"/>
          </p:nvPr>
        </p:nvSpPr>
        <p:spPr>
          <a:xfrm>
            <a:off x="892817" y="1370171"/>
            <a:ext cx="4425551" cy="2387600"/>
          </a:xfrm>
        </p:spPr>
        <p:txBody>
          <a:bodyPr vert="horz" lIns="91440" tIns="45720" rIns="91440" bIns="45720" rtlCol="0" anchor="b">
            <a:normAutofit/>
          </a:bodyPr>
          <a:lstStyle/>
          <a:p>
            <a:r>
              <a:rPr lang="en-US">
                <a:solidFill>
                  <a:srgbClr val="FFFFFF"/>
                </a:solidFill>
                <a:latin typeface="+mj-lt"/>
              </a:rPr>
              <a:t>Introductions</a:t>
            </a:r>
          </a:p>
        </p:txBody>
      </p:sp>
      <p:sp>
        <p:nvSpPr>
          <p:cNvPr id="21" name="Oval 20">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52A964CD-E495-3D8E-3CFD-C1F761C064CD}"/>
              </a:ext>
            </a:extLst>
          </p:cNvPr>
          <p:cNvSpPr txBox="1"/>
          <p:nvPr/>
        </p:nvSpPr>
        <p:spPr>
          <a:xfrm>
            <a:off x="892817" y="3849845"/>
            <a:ext cx="4425551" cy="1881751"/>
          </a:xfrm>
          <a:prstGeom prst="rect">
            <a:avLst/>
          </a:prstGeom>
        </p:spPr>
        <p:txBody>
          <a:bodyPr vert="horz" lIns="91440" tIns="45720" rIns="91440" bIns="45720" rtlCol="0">
            <a:normAutofit/>
          </a:bodyPr>
          <a:lstStyle/>
          <a:p>
            <a:pPr>
              <a:lnSpc>
                <a:spcPct val="90000"/>
              </a:lnSpc>
              <a:spcBef>
                <a:spcPts val="1000"/>
              </a:spcBef>
            </a:pPr>
            <a:endParaRPr lang="en-US" sz="2400" dirty="0">
              <a:solidFill>
                <a:srgbClr val="FFFFFF"/>
              </a:solidFill>
            </a:endParaRPr>
          </a:p>
        </p:txBody>
      </p:sp>
      <p:pic>
        <p:nvPicPr>
          <p:cNvPr id="4" name="Picture 3">
            <a:extLst>
              <a:ext uri="{FF2B5EF4-FFF2-40B4-BE49-F238E27FC236}">
                <a16:creationId xmlns:a16="http://schemas.microsoft.com/office/drawing/2014/main" id="{ABED2B13-1741-0E64-B5D5-E848D42D72A2}"/>
              </a:ext>
            </a:extLst>
          </p:cNvPr>
          <p:cNvPicPr>
            <a:picLocks noChangeAspect="1"/>
          </p:cNvPicPr>
          <p:nvPr/>
        </p:nvPicPr>
        <p:blipFill>
          <a:blip r:embed="rId3">
            <a:extLst>
              <a:ext uri="{28A0092B-C50C-407E-A947-70E740481C1C}">
                <a14:useLocalDpi xmlns:a14="http://schemas.microsoft.com/office/drawing/2010/main" val="0"/>
              </a:ext>
            </a:extLst>
          </a:blip>
          <a:srcRect t="1500" b="31621"/>
          <a:stretch>
            <a:fillRect/>
          </a:stretch>
        </p:blipFill>
        <p:spPr>
          <a:xfrm>
            <a:off x="6027112" y="86398"/>
            <a:ext cx="3153715" cy="3214015"/>
          </a:xfrm>
          <a:prstGeom prst="ellipse">
            <a:avLst/>
          </a:prstGeom>
          <a:ln>
            <a:noFill/>
          </a:ln>
          <a:effectLst>
            <a:softEdge rad="112500"/>
          </a:effectLst>
        </p:spPr>
      </p:pic>
    </p:spTree>
    <p:extLst>
      <p:ext uri="{BB962C8B-B14F-4D97-AF65-F5344CB8AC3E}">
        <p14:creationId xmlns:p14="http://schemas.microsoft.com/office/powerpoint/2010/main" val="2114387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50D6-F1DB-AFC9-D2C5-BA38A6B739BB}"/>
              </a:ext>
            </a:extLst>
          </p:cNvPr>
          <p:cNvSpPr>
            <a:spLocks noGrp="1"/>
          </p:cNvSpPr>
          <p:nvPr>
            <p:ph type="title"/>
          </p:nvPr>
        </p:nvSpPr>
        <p:spPr/>
        <p:txBody>
          <a:bodyPr/>
          <a:lstStyle/>
          <a:p>
            <a:r>
              <a:rPr lang="en-US" dirty="0"/>
              <a:t>Learn the Basics</a:t>
            </a:r>
          </a:p>
        </p:txBody>
      </p:sp>
      <p:graphicFrame>
        <p:nvGraphicFramePr>
          <p:cNvPr id="7" name="Content Placeholder 2">
            <a:extLst>
              <a:ext uri="{FF2B5EF4-FFF2-40B4-BE49-F238E27FC236}">
                <a16:creationId xmlns:a16="http://schemas.microsoft.com/office/drawing/2014/main" id="{92741F93-7439-AC4D-4AE6-82DDE35E1CD8}"/>
              </a:ext>
            </a:extLst>
          </p:cNvPr>
          <p:cNvGraphicFramePr>
            <a:graphicFrameLocks noGrp="1"/>
          </p:cNvGraphicFramePr>
          <p:nvPr>
            <p:ph sz="half" idx="1"/>
            <p:extLst>
              <p:ext uri="{D42A27DB-BD31-4B8C-83A1-F6EECF244321}">
                <p14:modId xmlns:p14="http://schemas.microsoft.com/office/powerpoint/2010/main" val="213105131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CB951DF8-5D3E-C1B9-BF4E-69C0B594E43B}"/>
              </a:ext>
            </a:extLst>
          </p:cNvPr>
          <p:cNvGrpSpPr/>
          <p:nvPr/>
        </p:nvGrpSpPr>
        <p:grpSpPr>
          <a:xfrm>
            <a:off x="5828165" y="1488982"/>
            <a:ext cx="4357975" cy="4315375"/>
            <a:chOff x="6705954" y="1704111"/>
            <a:chExt cx="3009899" cy="3157484"/>
          </a:xfrm>
        </p:grpSpPr>
        <p:sp>
          <p:nvSpPr>
            <p:cNvPr id="15" name="Oval 14" descr="Black chess pieces arranged on a chessboard">
              <a:extLst>
                <a:ext uri="{FF2B5EF4-FFF2-40B4-BE49-F238E27FC236}">
                  <a16:creationId xmlns:a16="http://schemas.microsoft.com/office/drawing/2014/main" id="{221CF7AD-041D-7C48-16EE-B5726433B30D}"/>
                </a:ext>
              </a:extLst>
            </p:cNvPr>
            <p:cNvSpPr/>
            <p:nvPr/>
          </p:nvSpPr>
          <p:spPr>
            <a:xfrm>
              <a:off x="6705954" y="1851696"/>
              <a:ext cx="3009899" cy="3009899"/>
            </a:xfrm>
            <a:prstGeom prst="ellipse">
              <a:avLst/>
            </a:prstGeom>
            <a:blipFill>
              <a:blip r:embed="rId8">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1753C923-8042-BD79-1125-6355E50C363C}"/>
                </a:ext>
              </a:extLst>
            </p:cNvPr>
            <p:cNvSpPr/>
            <p:nvPr/>
          </p:nvSpPr>
          <p:spPr>
            <a:xfrm>
              <a:off x="7075924" y="1704111"/>
              <a:ext cx="1926335" cy="993266"/>
            </a:xfrm>
            <a:custGeom>
              <a:avLst/>
              <a:gdLst>
                <a:gd name="connsiteX0" fmla="*/ 0 w 1926335"/>
                <a:gd name="connsiteY0" fmla="*/ 0 h 993266"/>
                <a:gd name="connsiteX1" fmla="*/ 1926335 w 1926335"/>
                <a:gd name="connsiteY1" fmla="*/ 0 h 993266"/>
                <a:gd name="connsiteX2" fmla="*/ 1926335 w 1926335"/>
                <a:gd name="connsiteY2" fmla="*/ 993266 h 993266"/>
                <a:gd name="connsiteX3" fmla="*/ 0 w 1926335"/>
                <a:gd name="connsiteY3" fmla="*/ 993266 h 993266"/>
                <a:gd name="connsiteX4" fmla="*/ 0 w 1926335"/>
                <a:gd name="connsiteY4" fmla="*/ 0 h 99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35" h="993266">
                  <a:moveTo>
                    <a:pt x="0" y="0"/>
                  </a:moveTo>
                  <a:lnTo>
                    <a:pt x="1926335" y="0"/>
                  </a:lnTo>
                  <a:lnTo>
                    <a:pt x="1926335" y="993266"/>
                  </a:lnTo>
                  <a:lnTo>
                    <a:pt x="0" y="993266"/>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555750">
                <a:lnSpc>
                  <a:spcPct val="90000"/>
                </a:lnSpc>
                <a:spcBef>
                  <a:spcPct val="0"/>
                </a:spcBef>
                <a:spcAft>
                  <a:spcPct val="35000"/>
                </a:spcAft>
                <a:buNone/>
              </a:pPr>
              <a:endParaRPr lang="en-US" sz="3500" b="0" kern="1200" cap="none" spc="0" dirty="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4357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F6F1-A441-1711-45C3-AF9CB196113D}"/>
              </a:ext>
            </a:extLst>
          </p:cNvPr>
          <p:cNvSpPr>
            <a:spLocks noGrp="1"/>
          </p:cNvSpPr>
          <p:nvPr>
            <p:ph type="title"/>
          </p:nvPr>
        </p:nvSpPr>
        <p:spPr>
          <a:xfrm>
            <a:off x="588723" y="457200"/>
            <a:ext cx="9607463" cy="707721"/>
          </a:xfrm>
        </p:spPr>
        <p:txBody>
          <a:bodyPr>
            <a:normAutofit/>
          </a:bodyPr>
          <a:lstStyle/>
          <a:p>
            <a:r>
              <a:rPr lang="en-US" sz="4400" dirty="0"/>
              <a:t>Know the Process</a:t>
            </a:r>
          </a:p>
        </p:txBody>
      </p:sp>
      <p:pic>
        <p:nvPicPr>
          <p:cNvPr id="8" name="Content Placeholder 7">
            <a:extLst>
              <a:ext uri="{FF2B5EF4-FFF2-40B4-BE49-F238E27FC236}">
                <a16:creationId xmlns:a16="http://schemas.microsoft.com/office/drawing/2014/main" id="{8DCB2814-06E0-0620-3E04-65792CBBA9EF}"/>
              </a:ext>
            </a:extLst>
          </p:cNvPr>
          <p:cNvPicPr>
            <a:picLocks noGrp="1" noChangeAspect="1"/>
          </p:cNvPicPr>
          <p:nvPr>
            <p:ph idx="1"/>
          </p:nvPr>
        </p:nvPicPr>
        <p:blipFill>
          <a:blip r:embed="rId3"/>
          <a:stretch>
            <a:fillRect/>
          </a:stretch>
        </p:blipFill>
        <p:spPr>
          <a:xfrm>
            <a:off x="4997884" y="1164921"/>
            <a:ext cx="7006882" cy="5431822"/>
          </a:xfrm>
        </p:spPr>
      </p:pic>
      <p:sp>
        <p:nvSpPr>
          <p:cNvPr id="4" name="Text Placeholder 3">
            <a:extLst>
              <a:ext uri="{FF2B5EF4-FFF2-40B4-BE49-F238E27FC236}">
                <a16:creationId xmlns:a16="http://schemas.microsoft.com/office/drawing/2014/main" id="{AAAADA25-1380-9FC7-E244-97EDF9A1418F}"/>
              </a:ext>
            </a:extLst>
          </p:cNvPr>
          <p:cNvSpPr>
            <a:spLocks noGrp="1"/>
          </p:cNvSpPr>
          <p:nvPr>
            <p:ph type="body" sz="half" idx="2"/>
          </p:nvPr>
        </p:nvSpPr>
        <p:spPr>
          <a:xfrm>
            <a:off x="839788" y="1744250"/>
            <a:ext cx="3932237" cy="3811588"/>
          </a:xfrm>
        </p:spPr>
        <p:txBody>
          <a:bodyPr/>
          <a:lstStyle/>
          <a:p>
            <a:endParaRPr lang="en-US" dirty="0"/>
          </a:p>
        </p:txBody>
      </p:sp>
      <p:pic>
        <p:nvPicPr>
          <p:cNvPr id="6" name="Picture 5">
            <a:extLst>
              <a:ext uri="{FF2B5EF4-FFF2-40B4-BE49-F238E27FC236}">
                <a16:creationId xmlns:a16="http://schemas.microsoft.com/office/drawing/2014/main" id="{608753B6-D6C1-614C-5A41-0384374FED85}"/>
              </a:ext>
            </a:extLst>
          </p:cNvPr>
          <p:cNvPicPr>
            <a:picLocks noChangeAspect="1"/>
          </p:cNvPicPr>
          <p:nvPr/>
        </p:nvPicPr>
        <p:blipFill>
          <a:blip r:embed="rId4"/>
          <a:stretch>
            <a:fillRect/>
          </a:stretch>
        </p:blipFill>
        <p:spPr>
          <a:xfrm>
            <a:off x="474378" y="1164920"/>
            <a:ext cx="4410577" cy="5693079"/>
          </a:xfrm>
          <a:prstGeom prst="rect">
            <a:avLst/>
          </a:prstGeom>
        </p:spPr>
      </p:pic>
    </p:spTree>
    <p:extLst>
      <p:ext uri="{BB962C8B-B14F-4D97-AF65-F5344CB8AC3E}">
        <p14:creationId xmlns:p14="http://schemas.microsoft.com/office/powerpoint/2010/main" val="189645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71CD1-68D5-192A-54F5-96DD12EBA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7EE4C-081E-4BF2-6E48-6D8A68FDB7FF}"/>
              </a:ext>
            </a:extLst>
          </p:cNvPr>
          <p:cNvSpPr>
            <a:spLocks noGrp="1"/>
          </p:cNvSpPr>
          <p:nvPr>
            <p:ph type="title"/>
          </p:nvPr>
        </p:nvSpPr>
        <p:spPr/>
        <p:txBody>
          <a:bodyPr/>
          <a:lstStyle/>
          <a:p>
            <a:r>
              <a:rPr lang="en-US" dirty="0"/>
              <a:t>Know The Legislative Players</a:t>
            </a:r>
          </a:p>
        </p:txBody>
      </p:sp>
      <p:pic>
        <p:nvPicPr>
          <p:cNvPr id="9" name="Content Placeholder 8">
            <a:extLst>
              <a:ext uri="{FF2B5EF4-FFF2-40B4-BE49-F238E27FC236}">
                <a16:creationId xmlns:a16="http://schemas.microsoft.com/office/drawing/2014/main" id="{503B5C75-1D3A-1095-E6FB-16A349C1172A}"/>
              </a:ext>
            </a:extLst>
          </p:cNvPr>
          <p:cNvPicPr>
            <a:picLocks noGrp="1" noChangeAspect="1"/>
          </p:cNvPicPr>
          <p:nvPr>
            <p:ph sz="half" idx="1"/>
          </p:nvPr>
        </p:nvPicPr>
        <p:blipFill>
          <a:blip r:embed="rId3"/>
          <a:stretch>
            <a:fillRect/>
          </a:stretch>
        </p:blipFill>
        <p:spPr>
          <a:xfrm>
            <a:off x="1338943" y="3429000"/>
            <a:ext cx="6196794" cy="2571320"/>
          </a:xfrm>
        </p:spPr>
      </p:pic>
      <p:sp>
        <p:nvSpPr>
          <p:cNvPr id="3" name="TextBox 2">
            <a:extLst>
              <a:ext uri="{FF2B5EF4-FFF2-40B4-BE49-F238E27FC236}">
                <a16:creationId xmlns:a16="http://schemas.microsoft.com/office/drawing/2014/main" id="{A4C59450-1940-B62D-DB5C-82B669435ADD}"/>
              </a:ext>
            </a:extLst>
          </p:cNvPr>
          <p:cNvSpPr txBox="1"/>
          <p:nvPr/>
        </p:nvSpPr>
        <p:spPr>
          <a:xfrm>
            <a:off x="838200" y="1951672"/>
            <a:ext cx="8850489" cy="1569660"/>
          </a:xfrm>
          <a:prstGeom prst="rect">
            <a:avLst/>
          </a:prstGeom>
          <a:noFill/>
        </p:spPr>
        <p:txBody>
          <a:bodyPr wrap="square" rtlCol="0">
            <a:spAutoFit/>
          </a:bodyPr>
          <a:lstStyle/>
          <a:p>
            <a:r>
              <a:rPr lang="en-US" sz="2000" b="1" dirty="0"/>
              <a:t>Learn more about the committees that legislative members serve on</a:t>
            </a:r>
          </a:p>
          <a:p>
            <a:endParaRPr lang="en-US" sz="2000" b="1" dirty="0"/>
          </a:p>
          <a:p>
            <a:r>
              <a:rPr lang="en-US" sz="2000" b="1" dirty="0"/>
              <a:t>Found on the House and Senate websites</a:t>
            </a:r>
          </a:p>
          <a:p>
            <a:endParaRPr lang="en-US" dirty="0"/>
          </a:p>
          <a:p>
            <a:endParaRPr lang="en-US" dirty="0"/>
          </a:p>
        </p:txBody>
      </p:sp>
    </p:spTree>
    <p:extLst>
      <p:ext uri="{BB962C8B-B14F-4D97-AF65-F5344CB8AC3E}">
        <p14:creationId xmlns:p14="http://schemas.microsoft.com/office/powerpoint/2010/main" val="106538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D7842-D313-7E49-A8C8-29C887CAE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39255-0C16-307D-EB10-6E47759291FE}"/>
              </a:ext>
            </a:extLst>
          </p:cNvPr>
          <p:cNvSpPr>
            <a:spLocks noGrp="1"/>
          </p:cNvSpPr>
          <p:nvPr>
            <p:ph type="title"/>
          </p:nvPr>
        </p:nvSpPr>
        <p:spPr>
          <a:xfrm>
            <a:off x="762000" y="456209"/>
            <a:ext cx="10515600" cy="1325563"/>
          </a:xfrm>
        </p:spPr>
        <p:txBody>
          <a:bodyPr>
            <a:normAutofit/>
          </a:bodyPr>
          <a:lstStyle/>
          <a:p>
            <a:r>
              <a:rPr lang="en-US" sz="5800" dirty="0"/>
              <a:t>Resources </a:t>
            </a:r>
          </a:p>
        </p:txBody>
      </p:sp>
      <p:graphicFrame>
        <p:nvGraphicFramePr>
          <p:cNvPr id="7" name="Content Placeholder 2">
            <a:extLst>
              <a:ext uri="{FF2B5EF4-FFF2-40B4-BE49-F238E27FC236}">
                <a16:creationId xmlns:a16="http://schemas.microsoft.com/office/drawing/2014/main" id="{9C71A662-41BF-1E6A-95FF-68257E2DAA67}"/>
              </a:ext>
            </a:extLst>
          </p:cNvPr>
          <p:cNvGraphicFramePr>
            <a:graphicFrameLocks noGrp="1"/>
          </p:cNvGraphicFramePr>
          <p:nvPr>
            <p:ph sz="half" idx="1"/>
            <p:extLst>
              <p:ext uri="{D42A27DB-BD31-4B8C-83A1-F6EECF244321}">
                <p14:modId xmlns:p14="http://schemas.microsoft.com/office/powerpoint/2010/main" val="4022992011"/>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BA0C085A-D759-B680-BE76-DFCD7C1AD2CB}"/>
              </a:ext>
            </a:extLst>
          </p:cNvPr>
          <p:cNvGrpSpPr/>
          <p:nvPr/>
        </p:nvGrpSpPr>
        <p:grpSpPr>
          <a:xfrm>
            <a:off x="6096000" y="597857"/>
            <a:ext cx="4234386" cy="3924039"/>
            <a:chOff x="6378843" y="2860921"/>
            <a:chExt cx="2273462" cy="2273462"/>
          </a:xfrm>
        </p:grpSpPr>
        <p:sp>
          <p:nvSpPr>
            <p:cNvPr id="8" name="Oval 7" descr="Notebook and laptop on desk">
              <a:extLst>
                <a:ext uri="{FF2B5EF4-FFF2-40B4-BE49-F238E27FC236}">
                  <a16:creationId xmlns:a16="http://schemas.microsoft.com/office/drawing/2014/main" id="{49B497BB-FCE4-3ADF-2F20-D4E228F3DCFD}"/>
                </a:ext>
              </a:extLst>
            </p:cNvPr>
            <p:cNvSpPr/>
            <p:nvPr/>
          </p:nvSpPr>
          <p:spPr>
            <a:xfrm>
              <a:off x="6378843" y="2860921"/>
              <a:ext cx="2273462" cy="2273462"/>
            </a:xfrm>
            <a:prstGeom prst="leftArrow">
              <a:avLst/>
            </a:prstGeom>
            <a:blipFill>
              <a:blip r:embed="rId8">
                <a:extLst>
                  <a:ext uri="{28A0092B-C50C-407E-A947-70E740481C1C}">
                    <a14:useLocalDpi xmlns:a14="http://schemas.microsoft.com/office/drawing/2010/main" val="0"/>
                  </a:ext>
                </a:extLst>
              </a:blip>
              <a:srcRect/>
              <a:stretch>
                <a:fillRect l="-25000" r="-25000"/>
              </a:stretch>
            </a:blipFill>
            <a:ln>
              <a:solidFill>
                <a:schemeClr val="accent1"/>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5D454833-D257-8EC0-37B6-9890167821B7}"/>
                </a:ext>
              </a:extLst>
            </p:cNvPr>
            <p:cNvSpPr/>
            <p:nvPr/>
          </p:nvSpPr>
          <p:spPr>
            <a:xfrm>
              <a:off x="6788066" y="4068129"/>
              <a:ext cx="1455016" cy="750242"/>
            </a:xfrm>
            <a:prstGeom prst="leftArrow">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222500">
                <a:lnSpc>
                  <a:spcPct val="90000"/>
                </a:lnSpc>
                <a:spcBef>
                  <a:spcPct val="0"/>
                </a:spcBef>
                <a:spcAft>
                  <a:spcPct val="35000"/>
                </a:spcAft>
                <a:buNone/>
              </a:pPr>
              <a:endParaRPr lang="en-US" sz="5000" kern="1200"/>
            </a:p>
          </p:txBody>
        </p:sp>
      </p:grpSp>
    </p:spTree>
    <p:extLst>
      <p:ext uri="{BB962C8B-B14F-4D97-AF65-F5344CB8AC3E}">
        <p14:creationId xmlns:p14="http://schemas.microsoft.com/office/powerpoint/2010/main" val="800748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ng shot of a building&#10;&#10;Description automatically generated">
            <a:extLst>
              <a:ext uri="{FF2B5EF4-FFF2-40B4-BE49-F238E27FC236}">
                <a16:creationId xmlns:a16="http://schemas.microsoft.com/office/drawing/2014/main" id="{1C6962B0-C8B8-B1F0-0989-3F1068D4DF5A}"/>
              </a:ext>
            </a:extLst>
          </p:cNvPr>
          <p:cNvPicPr>
            <a:picLocks noChangeAspect="1"/>
          </p:cNvPicPr>
          <p:nvPr/>
        </p:nvPicPr>
        <p:blipFill>
          <a:blip r:embed="rId3">
            <a:extLst>
              <a:ext uri="{28A0092B-C50C-407E-A947-70E740481C1C}">
                <a14:useLocalDpi xmlns:a14="http://schemas.microsoft.com/office/drawing/2010/main" val="0"/>
              </a:ext>
            </a:extLst>
          </a:blip>
          <a:srcRect t="19230"/>
          <a:stretch/>
        </p:blipFill>
        <p:spPr>
          <a:xfrm>
            <a:off x="457200" y="457200"/>
            <a:ext cx="11277600" cy="5943600"/>
          </a:xfrm>
          <a:prstGeom prst="rect">
            <a:avLst/>
          </a:prstGeom>
        </p:spPr>
      </p:pic>
      <p:sp>
        <p:nvSpPr>
          <p:cNvPr id="2" name="TextBox 1">
            <a:extLst>
              <a:ext uri="{FF2B5EF4-FFF2-40B4-BE49-F238E27FC236}">
                <a16:creationId xmlns:a16="http://schemas.microsoft.com/office/drawing/2014/main" id="{21998984-3B54-8751-5687-08CE77BA74F0}"/>
              </a:ext>
            </a:extLst>
          </p:cNvPr>
          <p:cNvSpPr txBox="1"/>
          <p:nvPr/>
        </p:nvSpPr>
        <p:spPr>
          <a:xfrm>
            <a:off x="1467011" y="2300728"/>
            <a:ext cx="5876930" cy="769441"/>
          </a:xfrm>
          <a:prstGeom prst="rect">
            <a:avLst/>
          </a:prstGeom>
          <a:noFill/>
        </p:spPr>
        <p:txBody>
          <a:bodyPr wrap="none" rtlCol="0">
            <a:spAutoFit/>
          </a:bodyPr>
          <a:lstStyle/>
          <a:p>
            <a:r>
              <a:rPr lang="en-US" sz="4400" b="1" dirty="0">
                <a:latin typeface="Lato Heavy" panose="020F0502020204030203" pitchFamily="34" charset="0"/>
                <a:ea typeface="Lato Heavy" panose="020F0502020204030203" pitchFamily="34" charset="0"/>
                <a:cs typeface="Lato Heavy" panose="020F0502020204030203" pitchFamily="34" charset="0"/>
              </a:rPr>
              <a:t>State Employee Rights</a:t>
            </a:r>
          </a:p>
        </p:txBody>
      </p:sp>
      <p:pic>
        <p:nvPicPr>
          <p:cNvPr id="6" name="Picture 5" descr="A blue red and white star with a white star on a black background&#10;&#10;Description automatically generated">
            <a:extLst>
              <a:ext uri="{FF2B5EF4-FFF2-40B4-BE49-F238E27FC236}">
                <a16:creationId xmlns:a16="http://schemas.microsoft.com/office/drawing/2014/main" id="{582DB930-8CBA-AB46-F81E-77A0B696D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Tree>
    <p:extLst>
      <p:ext uri="{BB962C8B-B14F-4D97-AF65-F5344CB8AC3E}">
        <p14:creationId xmlns:p14="http://schemas.microsoft.com/office/powerpoint/2010/main" val="2795312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7442A9-849E-6B1E-4333-737AB7D1E99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FD96B3-C635-2135-6C03-4356C928A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97BAD2-1598-A200-2FAF-E19A6E826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393502-A804-0378-F518-350AD1540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4CDB0F-EEE5-F692-83BA-9A8C109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ng shot of a building&#10;&#10;Description automatically generated">
            <a:extLst>
              <a:ext uri="{FF2B5EF4-FFF2-40B4-BE49-F238E27FC236}">
                <a16:creationId xmlns:a16="http://schemas.microsoft.com/office/drawing/2014/main" id="{7186A296-55FC-A3CE-ABC2-76AA176BD479}"/>
              </a:ext>
            </a:extLst>
          </p:cNvPr>
          <p:cNvPicPr>
            <a:picLocks noChangeAspect="1"/>
          </p:cNvPicPr>
          <p:nvPr/>
        </p:nvPicPr>
        <p:blipFill>
          <a:blip r:embed="rId3">
            <a:extLst>
              <a:ext uri="{28A0092B-C50C-407E-A947-70E740481C1C}">
                <a14:useLocalDpi xmlns:a14="http://schemas.microsoft.com/office/drawing/2010/main" val="0"/>
              </a:ext>
            </a:extLst>
          </a:blip>
          <a:srcRect t="19230"/>
          <a:stretch/>
        </p:blipFill>
        <p:spPr>
          <a:xfrm>
            <a:off x="457200" y="457200"/>
            <a:ext cx="11277600" cy="5943600"/>
          </a:xfrm>
          <a:prstGeom prst="rect">
            <a:avLst/>
          </a:prstGeom>
        </p:spPr>
      </p:pic>
      <p:pic>
        <p:nvPicPr>
          <p:cNvPr id="6" name="Picture 5" descr="A blue red and white star with a white star on a black background&#10;&#10;Description automatically generated">
            <a:extLst>
              <a:ext uri="{FF2B5EF4-FFF2-40B4-BE49-F238E27FC236}">
                <a16:creationId xmlns:a16="http://schemas.microsoft.com/office/drawing/2014/main" id="{3010686E-E905-7181-ECA7-F9D89996C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
        <p:nvSpPr>
          <p:cNvPr id="2" name="TextBox 1">
            <a:extLst>
              <a:ext uri="{FF2B5EF4-FFF2-40B4-BE49-F238E27FC236}">
                <a16:creationId xmlns:a16="http://schemas.microsoft.com/office/drawing/2014/main" id="{371FF198-4630-B0F1-483C-7DBB6F46D80A}"/>
              </a:ext>
            </a:extLst>
          </p:cNvPr>
          <p:cNvSpPr txBox="1"/>
          <p:nvPr/>
        </p:nvSpPr>
        <p:spPr>
          <a:xfrm>
            <a:off x="686791" y="642257"/>
            <a:ext cx="7778045" cy="4801314"/>
          </a:xfrm>
          <a:prstGeom prst="rect">
            <a:avLst/>
          </a:prstGeom>
          <a:solidFill>
            <a:schemeClr val="bg1"/>
          </a:solidFill>
        </p:spPr>
        <p:txBody>
          <a:bodyPr wrap="square" rtlCol="0">
            <a:spAutoFit/>
          </a:bodyPr>
          <a:lstStyle/>
          <a:p>
            <a:r>
              <a:rPr lang="en-US" sz="2000" b="1" dirty="0"/>
              <a:t>Permissible Political Activities</a:t>
            </a:r>
          </a:p>
          <a:p>
            <a:pPr algn="just"/>
            <a:r>
              <a:rPr lang="en-US" dirty="0"/>
              <a:t>HHS employees are entitled to participate in the political process to the extent that such participation does not violate applicable laws and agency policy. For example, employees may participate, on their own time and without the use of agency resources, in the following political activities:</a:t>
            </a:r>
          </a:p>
          <a:p>
            <a:pPr algn="just"/>
            <a:endParaRPr lang="en-US" dirty="0"/>
          </a:p>
          <a:p>
            <a:pPr marL="285750" indent="-285750" algn="just">
              <a:buFont typeface="Arial" panose="020B0604020202020204" pitchFamily="34" charset="0"/>
              <a:buChar char="•"/>
            </a:pPr>
            <a:r>
              <a:rPr lang="en-US" dirty="0"/>
              <a:t>Assisting in voter registration drives</a:t>
            </a:r>
          </a:p>
          <a:p>
            <a:pPr marL="285750" indent="-285750" algn="just">
              <a:buFont typeface="Arial" panose="020B0604020202020204" pitchFamily="34" charset="0"/>
              <a:buChar char="•"/>
            </a:pPr>
            <a:r>
              <a:rPr lang="en-US" dirty="0"/>
              <a:t>Expressing opinions about candidates and issues</a:t>
            </a:r>
          </a:p>
          <a:p>
            <a:pPr marL="285750" indent="-285750" algn="just">
              <a:buFont typeface="Arial" panose="020B0604020202020204" pitchFamily="34" charset="0"/>
              <a:buChar char="•"/>
            </a:pPr>
            <a:r>
              <a:rPr lang="en-US" dirty="0"/>
              <a:t>Wearing or displaying political badges, buttons, or stickers</a:t>
            </a:r>
          </a:p>
          <a:p>
            <a:pPr marL="285750" indent="-285750" algn="just">
              <a:buFont typeface="Arial" panose="020B0604020202020204" pitchFamily="34" charset="0"/>
              <a:buChar char="•"/>
            </a:pPr>
            <a:r>
              <a:rPr lang="en-US" dirty="0"/>
              <a:t>Attending, organizing, or managing political rallies and meetings</a:t>
            </a:r>
          </a:p>
          <a:p>
            <a:pPr marL="285750" indent="-285750" algn="just">
              <a:buFont typeface="Arial" panose="020B0604020202020204" pitchFamily="34" charset="0"/>
              <a:buChar char="•"/>
            </a:pPr>
            <a:r>
              <a:rPr lang="en-US" dirty="0"/>
              <a:t>Joining a political club or party</a:t>
            </a:r>
          </a:p>
          <a:p>
            <a:pPr marL="285750" indent="-285750" algn="just">
              <a:buFont typeface="Arial" panose="020B0604020202020204" pitchFamily="34" charset="0"/>
              <a:buChar char="•"/>
            </a:pPr>
            <a:r>
              <a:rPr lang="en-US" dirty="0"/>
              <a:t>Signing or circulating nominating petitions</a:t>
            </a:r>
          </a:p>
          <a:p>
            <a:pPr marL="285750" indent="-285750" algn="just">
              <a:buFont typeface="Arial" panose="020B0604020202020204" pitchFamily="34" charset="0"/>
              <a:buChar char="•"/>
            </a:pPr>
            <a:r>
              <a:rPr lang="en-US" dirty="0"/>
              <a:t>Campaigning for or against referendum questions, such as constitutional amendments or municipal ordinances</a:t>
            </a:r>
          </a:p>
          <a:p>
            <a:pPr marL="285750" indent="-285750" algn="just">
              <a:buFont typeface="Arial" panose="020B0604020202020204" pitchFamily="34" charset="0"/>
              <a:buChar char="•"/>
            </a:pPr>
            <a:r>
              <a:rPr lang="en-US" dirty="0"/>
              <a:t>Collecting contributions or selling tickets to political fundraising functions</a:t>
            </a:r>
          </a:p>
          <a:p>
            <a:pPr marL="285750" indent="-285750" algn="just">
              <a:buFont typeface="Arial" panose="020B0604020202020204" pitchFamily="34" charset="0"/>
              <a:buChar char="•"/>
            </a:pPr>
            <a:r>
              <a:rPr lang="en-US" dirty="0"/>
              <a:t>Distributing campaign materials in a partisan election outside of the workplace and subject to the preceding conditions</a:t>
            </a:r>
          </a:p>
        </p:txBody>
      </p:sp>
    </p:spTree>
    <p:extLst>
      <p:ext uri="{BB962C8B-B14F-4D97-AF65-F5344CB8AC3E}">
        <p14:creationId xmlns:p14="http://schemas.microsoft.com/office/powerpoint/2010/main" val="240354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CDE353-4C93-E430-9570-17D933724A6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25772C-BC41-DA93-4E7A-279BC5F04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AEF7C-8B7C-F663-403E-486C87BCE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E08271-B6CC-D206-575E-566DB97E7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99CDDF-7440-C149-1C77-025DE50F3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ng shot of a building&#10;&#10;Description automatically generated">
            <a:extLst>
              <a:ext uri="{FF2B5EF4-FFF2-40B4-BE49-F238E27FC236}">
                <a16:creationId xmlns:a16="http://schemas.microsoft.com/office/drawing/2014/main" id="{55193868-73FE-290C-6360-A25EFD57660C}"/>
              </a:ext>
            </a:extLst>
          </p:cNvPr>
          <p:cNvPicPr>
            <a:picLocks noChangeAspect="1"/>
          </p:cNvPicPr>
          <p:nvPr/>
        </p:nvPicPr>
        <p:blipFill>
          <a:blip r:embed="rId3">
            <a:extLst>
              <a:ext uri="{28A0092B-C50C-407E-A947-70E740481C1C}">
                <a14:useLocalDpi xmlns:a14="http://schemas.microsoft.com/office/drawing/2010/main" val="0"/>
              </a:ext>
            </a:extLst>
          </a:blip>
          <a:srcRect t="19230"/>
          <a:stretch/>
        </p:blipFill>
        <p:spPr>
          <a:xfrm>
            <a:off x="463692" y="0"/>
            <a:ext cx="11277600" cy="5943600"/>
          </a:xfrm>
          <a:prstGeom prst="rect">
            <a:avLst/>
          </a:prstGeom>
        </p:spPr>
      </p:pic>
      <p:pic>
        <p:nvPicPr>
          <p:cNvPr id="6" name="Picture 5" descr="A blue red and white star with a white star on a black background&#10;&#10;Description automatically generated">
            <a:extLst>
              <a:ext uri="{FF2B5EF4-FFF2-40B4-BE49-F238E27FC236}">
                <a16:creationId xmlns:a16="http://schemas.microsoft.com/office/drawing/2014/main" id="{AB95C03B-FE1F-F7BD-F60A-0D707AC9C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510" y="5326283"/>
            <a:ext cx="987782" cy="987782"/>
          </a:xfrm>
          <a:prstGeom prst="rect">
            <a:avLst/>
          </a:prstGeom>
        </p:spPr>
      </p:pic>
      <p:sp>
        <p:nvSpPr>
          <p:cNvPr id="2" name="TextBox 1">
            <a:extLst>
              <a:ext uri="{FF2B5EF4-FFF2-40B4-BE49-F238E27FC236}">
                <a16:creationId xmlns:a16="http://schemas.microsoft.com/office/drawing/2014/main" id="{885CA0AD-11FE-3C0C-9991-9267E57CB9BC}"/>
              </a:ext>
            </a:extLst>
          </p:cNvPr>
          <p:cNvSpPr txBox="1"/>
          <p:nvPr/>
        </p:nvSpPr>
        <p:spPr>
          <a:xfrm>
            <a:off x="689329" y="304800"/>
            <a:ext cx="7105505" cy="2585323"/>
          </a:xfrm>
          <a:prstGeom prst="rect">
            <a:avLst/>
          </a:prstGeom>
          <a:solidFill>
            <a:schemeClr val="bg1"/>
          </a:solidFill>
        </p:spPr>
        <p:txBody>
          <a:bodyPr wrap="square" rtlCol="0">
            <a:spAutoFit/>
          </a:bodyPr>
          <a:lstStyle/>
          <a:p>
            <a:r>
              <a:rPr lang="en-US" dirty="0"/>
              <a:t>Employee Political Activity</a:t>
            </a:r>
          </a:p>
          <a:p>
            <a:endParaRPr lang="en-US" dirty="0"/>
          </a:p>
          <a:p>
            <a:pPr algn="just"/>
            <a:r>
              <a:rPr lang="en-US" dirty="0"/>
              <a:t>A TDCJ employee is encouraged to exercise the employee’s rights and responsibilities as a citizen in the political process through various activities. These activities may include voting, participating as a voter registrar, contributing personal money to the employee’s preferred candidates or political parties, and actively engaging in campaigning or fundraising and endorsements. However, TDCJ employee political activities shall comply with the provisions within this directive. </a:t>
            </a:r>
          </a:p>
        </p:txBody>
      </p:sp>
    </p:spTree>
    <p:extLst>
      <p:ext uri="{BB962C8B-B14F-4D97-AF65-F5344CB8AC3E}">
        <p14:creationId xmlns:p14="http://schemas.microsoft.com/office/powerpoint/2010/main" val="426710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0569D1B095844B9B9C9475FE2E59ED" ma:contentTypeVersion="14" ma:contentTypeDescription="Create a new document." ma:contentTypeScope="" ma:versionID="15b8f772e1cb1dc4e7a0a13e52d0f29f">
  <xsd:schema xmlns:xsd="http://www.w3.org/2001/XMLSchema" xmlns:xs="http://www.w3.org/2001/XMLSchema" xmlns:p="http://schemas.microsoft.com/office/2006/metadata/properties" xmlns:ns2="24fc8ee3-0614-4e44-a127-edf32c8c689a" xmlns:ns3="e64e60c9-02cb-498a-b445-2779b003f21b" targetNamespace="http://schemas.microsoft.com/office/2006/metadata/properties" ma:root="true" ma:fieldsID="aa335903307b2c22aefd22199d212cb1" ns2:_="" ns3:_="">
    <xsd:import namespace="24fc8ee3-0614-4e44-a127-edf32c8c689a"/>
    <xsd:import namespace="e64e60c9-02cb-498a-b445-2779b003f21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c8ee3-0614-4e44-a127-edf32c8c6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b16bd5-a432-40d6-94ec-f8982d782dd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4e60c9-02cb-498a-b445-2779b003f21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0b84844-8ee7-4a01-9014-7e1163207128}" ma:internalName="TaxCatchAll" ma:showField="CatchAllData" ma:web="e64e60c9-02cb-498a-b445-2779b003f2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fc8ee3-0614-4e44-a127-edf32c8c689a">
      <Terms xmlns="http://schemas.microsoft.com/office/infopath/2007/PartnerControls"/>
    </lcf76f155ced4ddcb4097134ff3c332f>
    <TaxCatchAll xmlns="e64e60c9-02cb-498a-b445-2779b003f21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07C40A-9B9D-45EB-BBD1-06F8947DC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c8ee3-0614-4e44-a127-edf32c8c689a"/>
    <ds:schemaRef ds:uri="e64e60c9-02cb-498a-b445-2779b003f2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0D7776-764F-4861-B795-2F4BE93FE7CD}">
  <ds:schemaRefs>
    <ds:schemaRef ds:uri="24fc8ee3-0614-4e44-a127-edf32c8c689a"/>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e64e60c9-02cb-498a-b445-2779b003f21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863BA6E-D097-43C0-A6BF-5118657103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6885</TotalTime>
  <Words>1185</Words>
  <Application>Microsoft Office PowerPoint</Application>
  <PresentationFormat>Widescreen</PresentationFormat>
  <Paragraphs>169</Paragraphs>
  <Slides>16</Slides>
  <Notes>16</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1_Office Theme</vt:lpstr>
      <vt:lpstr>2_Office Theme</vt:lpstr>
      <vt:lpstr>Learning the Art of Legislative Empowerment 2.0</vt:lpstr>
      <vt:lpstr>Introductions</vt:lpstr>
      <vt:lpstr>Learn the Basics</vt:lpstr>
      <vt:lpstr>Know the Process</vt:lpstr>
      <vt:lpstr>Know The Legislative Players</vt:lpstr>
      <vt:lpstr>Resources </vt:lpstr>
      <vt:lpstr>PowerPoint Presentation</vt:lpstr>
      <vt:lpstr>PowerPoint Presentation</vt:lpstr>
      <vt:lpstr>PowerPoint Presentation</vt:lpstr>
      <vt:lpstr>Resources outside of Agencies</vt:lpstr>
      <vt:lpstr>Behind the Scenes</vt:lpstr>
      <vt:lpstr>Using The Cycle To Educate and Empower Yourself and Your Team</vt:lpstr>
      <vt:lpstr>PowerPoint Presentation</vt:lpstr>
      <vt:lpstr>Who We Are</vt:lpstr>
      <vt:lpstr>More than an Advocate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Suzanha Pena TPEA</dc:creator>
  <cp:lastModifiedBy>Suzanha Pena</cp:lastModifiedBy>
  <cp:revision>12</cp:revision>
  <cp:lastPrinted>2024-12-03T16:24:50Z</cp:lastPrinted>
  <dcterms:created xsi:type="dcterms:W3CDTF">2024-05-15T20:33:24Z</dcterms:created>
  <dcterms:modified xsi:type="dcterms:W3CDTF">2025-12-11T21:56:57Z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0x0101000A0569D1B095844B9B9C9475FE2E59ED</vt:lpwstr>
  </property>
  <property fmtid="{D5CDD505-2E9C-101B-9397-08002B2CF9AE}" pid="3" name="MediaServiceImageTags">
    <vt:lpwstr/>
  </property>
</Properties>
</file>