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8.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0.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6" r:id="rId6"/>
    <p:sldMasterId id="2147483698" r:id="rId7"/>
    <p:sldMasterId id="2147483711" r:id="rId8"/>
    <p:sldMasterId id="2147483723" r:id="rId9"/>
    <p:sldMasterId id="2147483735" r:id="rId10"/>
    <p:sldMasterId id="2147483748" r:id="rId11"/>
    <p:sldMasterId id="2147483761" r:id="rId12"/>
    <p:sldMasterId id="2147483768" r:id="rId13"/>
    <p:sldMasterId id="2147483796" r:id="rId14"/>
  </p:sldMasterIdLst>
  <p:notesMasterIdLst>
    <p:notesMasterId r:id="rId69"/>
  </p:notesMasterIdLst>
  <p:sldIdLst>
    <p:sldId id="332" r:id="rId15"/>
    <p:sldId id="1654" r:id="rId16"/>
    <p:sldId id="2147470356" r:id="rId17"/>
    <p:sldId id="2147470358" r:id="rId18"/>
    <p:sldId id="2147470353" r:id="rId19"/>
    <p:sldId id="1680" r:id="rId20"/>
    <p:sldId id="1617" r:id="rId21"/>
    <p:sldId id="1735" r:id="rId22"/>
    <p:sldId id="1688" r:id="rId23"/>
    <p:sldId id="2147470354" r:id="rId24"/>
    <p:sldId id="257" r:id="rId25"/>
    <p:sldId id="2147470361" r:id="rId26"/>
    <p:sldId id="2147470360" r:id="rId27"/>
    <p:sldId id="1730" r:id="rId28"/>
    <p:sldId id="558" r:id="rId29"/>
    <p:sldId id="278" r:id="rId30"/>
    <p:sldId id="1707" r:id="rId31"/>
    <p:sldId id="1750" r:id="rId32"/>
    <p:sldId id="1625" r:id="rId33"/>
    <p:sldId id="1705" r:id="rId34"/>
    <p:sldId id="1643" r:id="rId35"/>
    <p:sldId id="1644" r:id="rId36"/>
    <p:sldId id="603" r:id="rId37"/>
    <p:sldId id="604" r:id="rId38"/>
    <p:sldId id="1745" r:id="rId39"/>
    <p:sldId id="1690" r:id="rId40"/>
    <p:sldId id="1738" r:id="rId41"/>
    <p:sldId id="1693" r:id="rId42"/>
    <p:sldId id="1694" r:id="rId43"/>
    <p:sldId id="1695" r:id="rId44"/>
    <p:sldId id="1744" r:id="rId45"/>
    <p:sldId id="607" r:id="rId46"/>
    <p:sldId id="1742" r:id="rId47"/>
    <p:sldId id="612" r:id="rId48"/>
    <p:sldId id="1700" r:id="rId49"/>
    <p:sldId id="1682" r:id="rId50"/>
    <p:sldId id="651" r:id="rId51"/>
    <p:sldId id="1729" r:id="rId52"/>
    <p:sldId id="1703" r:id="rId53"/>
    <p:sldId id="564" r:id="rId54"/>
    <p:sldId id="552" r:id="rId55"/>
    <p:sldId id="565" r:id="rId56"/>
    <p:sldId id="1737" r:id="rId57"/>
    <p:sldId id="611" r:id="rId58"/>
    <p:sldId id="609" r:id="rId59"/>
    <p:sldId id="1624" r:id="rId60"/>
    <p:sldId id="520" r:id="rId61"/>
    <p:sldId id="282" r:id="rId62"/>
    <p:sldId id="292" r:id="rId63"/>
    <p:sldId id="1687" r:id="rId64"/>
    <p:sldId id="2147470362" r:id="rId65"/>
    <p:sldId id="1724" r:id="rId66"/>
    <p:sldId id="2147470359" r:id="rId67"/>
    <p:sldId id="214747035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883" autoAdjust="0"/>
    <p:restoredTop sz="94660"/>
  </p:normalViewPr>
  <p:slideViewPr>
    <p:cSldViewPr snapToGrid="0">
      <p:cViewPr varScale="1">
        <p:scale>
          <a:sx n="93" d="100"/>
          <a:sy n="93" d="100"/>
        </p:scale>
        <p:origin x="60" y="126"/>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5" Type="http://schemas.openxmlformats.org/officeDocument/2006/relationships/slideMaster" Target="slideMasters/slideMaster2.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4.xml"/><Relationship Id="rId71"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svg"/><Relationship Id="rId1" Type="http://schemas.openxmlformats.org/officeDocument/2006/relationships/image" Target="../media/image65.svg"/><Relationship Id="rId4" Type="http://schemas.openxmlformats.org/officeDocument/2006/relationships/image" Target="../media/image6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svg"/><Relationship Id="rId1" Type="http://schemas.openxmlformats.org/officeDocument/2006/relationships/image" Target="../media/image65.sv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C3FA70-ED97-4BFC-A116-C74113D6851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4B13DC7C-8C1A-4041-9D1C-EC672C787122}">
      <dgm:prSet/>
      <dgm:spPr>
        <a:xfrm>
          <a:off x="0" y="675"/>
          <a:ext cx="5175384" cy="1106957"/>
        </a:xfrm>
        <a:noFill/>
        <a:ln>
          <a:noFill/>
        </a:ln>
        <a:effectLst/>
      </dgm:spPr>
      <dgm:t>
        <a:bodyPr/>
        <a:lstStyle/>
        <a:p>
          <a:pPr>
            <a:buNone/>
          </a:pPr>
          <a:r>
            <a:rPr lang="en-US" b="1" dirty="0">
              <a:solidFill>
                <a:sysClr val="windowText" lastClr="000000">
                  <a:hueOff val="0"/>
                  <a:satOff val="0"/>
                  <a:lumOff val="0"/>
                  <a:alphaOff val="0"/>
                </a:sysClr>
              </a:solidFill>
              <a:latin typeface="Canva Sans Bold" panose="020B0604020202020204" charset="0"/>
              <a:ea typeface="+mn-ea"/>
              <a:cs typeface="+mn-cs"/>
            </a:rPr>
            <a:t>Self-awareness</a:t>
          </a:r>
          <a:r>
            <a:rPr lang="en-US" dirty="0">
              <a:solidFill>
                <a:sysClr val="windowText" lastClr="000000">
                  <a:hueOff val="0"/>
                  <a:satOff val="0"/>
                  <a:lumOff val="0"/>
                  <a:alphaOff val="0"/>
                </a:sysClr>
              </a:solidFill>
              <a:latin typeface="Canva Sans Bold" panose="020B0604020202020204" charset="0"/>
              <a:ea typeface="+mn-ea"/>
              <a:cs typeface="+mn-cs"/>
            </a:rPr>
            <a:t>—knowing one’s strengths, weaknesses, drives, values, and impact on others</a:t>
          </a:r>
        </a:p>
      </dgm:t>
    </dgm:pt>
    <dgm:pt modelId="{BD49DB02-4178-4F22-975F-FEB208BB8188}" type="parTrans" cxnId="{243A324A-FBCB-44F2-A685-BCA8D192ABB0}">
      <dgm:prSet/>
      <dgm:spPr/>
      <dgm:t>
        <a:bodyPr/>
        <a:lstStyle/>
        <a:p>
          <a:endParaRPr lang="en-US">
            <a:latin typeface="Canva Sans Bold" panose="020B0604020202020204" charset="0"/>
          </a:endParaRPr>
        </a:p>
      </dgm:t>
    </dgm:pt>
    <dgm:pt modelId="{E482BD6E-D095-4ED7-A3D7-4CC481D6A71C}" type="sibTrans" cxnId="{243A324A-FBCB-44F2-A685-BCA8D192ABB0}">
      <dgm:prSet/>
      <dgm:spPr/>
      <dgm:t>
        <a:bodyPr/>
        <a:lstStyle/>
        <a:p>
          <a:endParaRPr lang="en-US">
            <a:latin typeface="Canva Sans Bold" panose="020B0604020202020204" charset="0"/>
          </a:endParaRPr>
        </a:p>
      </dgm:t>
    </dgm:pt>
    <dgm:pt modelId="{C7E3B871-D437-47C6-8D3D-0B4BA5FB9E6B}">
      <dgm:prSet/>
      <dgm:spPr>
        <a:xfrm>
          <a:off x="0" y="1107633"/>
          <a:ext cx="5175384" cy="1106957"/>
        </a:xfrm>
        <a:noFill/>
        <a:ln>
          <a:noFill/>
        </a:ln>
        <a:effectLst/>
      </dgm:spPr>
      <dgm:t>
        <a:bodyPr/>
        <a:lstStyle/>
        <a:p>
          <a:pPr>
            <a:buNone/>
          </a:pPr>
          <a:r>
            <a:rPr lang="en-US" b="1" dirty="0">
              <a:solidFill>
                <a:sysClr val="windowText" lastClr="000000">
                  <a:hueOff val="0"/>
                  <a:satOff val="0"/>
                  <a:lumOff val="0"/>
                  <a:alphaOff val="0"/>
                </a:sysClr>
              </a:solidFill>
              <a:latin typeface="Canva Sans Bold" panose="020B0604020202020204" charset="0"/>
              <a:ea typeface="+mn-ea"/>
              <a:cs typeface="+mn-cs"/>
            </a:rPr>
            <a:t>Self-regulation</a:t>
          </a:r>
          <a:r>
            <a:rPr lang="en-US" dirty="0">
              <a:solidFill>
                <a:sysClr val="windowText" lastClr="000000">
                  <a:hueOff val="0"/>
                  <a:satOff val="0"/>
                  <a:lumOff val="0"/>
                  <a:alphaOff val="0"/>
                </a:sysClr>
              </a:solidFill>
              <a:latin typeface="Canva Sans Bold" panose="020B0604020202020204" charset="0"/>
              <a:ea typeface="+mn-ea"/>
              <a:cs typeface="+mn-cs"/>
            </a:rPr>
            <a:t>—controlling or redirecting disruptive impulses and moods</a:t>
          </a:r>
        </a:p>
      </dgm:t>
    </dgm:pt>
    <dgm:pt modelId="{BAA9F190-CE34-45D7-8462-76C712A3E9A8}" type="parTrans" cxnId="{EA9785E2-7AB4-4972-8558-007EA1D838B7}">
      <dgm:prSet/>
      <dgm:spPr/>
      <dgm:t>
        <a:bodyPr/>
        <a:lstStyle/>
        <a:p>
          <a:endParaRPr lang="en-US">
            <a:latin typeface="Canva Sans Bold" panose="020B0604020202020204" charset="0"/>
          </a:endParaRPr>
        </a:p>
      </dgm:t>
    </dgm:pt>
    <dgm:pt modelId="{C1CD5B45-BB99-404C-9066-F342249DEF08}" type="sibTrans" cxnId="{EA9785E2-7AB4-4972-8558-007EA1D838B7}">
      <dgm:prSet/>
      <dgm:spPr/>
      <dgm:t>
        <a:bodyPr/>
        <a:lstStyle/>
        <a:p>
          <a:endParaRPr lang="en-US">
            <a:latin typeface="Canva Sans Bold" panose="020B0604020202020204" charset="0"/>
          </a:endParaRPr>
        </a:p>
      </dgm:t>
    </dgm:pt>
    <dgm:pt modelId="{41EAF830-67F9-4E03-AE40-C625BE4F26B7}">
      <dgm:prSet/>
      <dgm:spPr>
        <a:xfrm>
          <a:off x="0" y="2214591"/>
          <a:ext cx="5175384" cy="1106957"/>
        </a:xfrm>
        <a:noFill/>
        <a:ln>
          <a:noFill/>
        </a:ln>
        <a:effectLst/>
      </dgm:spPr>
      <dgm:t>
        <a:bodyPr/>
        <a:lstStyle/>
        <a:p>
          <a:pPr>
            <a:buNone/>
          </a:pPr>
          <a:r>
            <a:rPr lang="en-US" b="1" dirty="0">
              <a:solidFill>
                <a:sysClr val="windowText" lastClr="000000">
                  <a:hueOff val="0"/>
                  <a:satOff val="0"/>
                  <a:lumOff val="0"/>
                  <a:alphaOff val="0"/>
                </a:sysClr>
              </a:solidFill>
              <a:latin typeface="Canva Sans Bold" panose="020B0604020202020204" charset="0"/>
              <a:ea typeface="+mn-ea"/>
              <a:cs typeface="+mn-cs"/>
            </a:rPr>
            <a:t>Motivation</a:t>
          </a:r>
          <a:r>
            <a:rPr lang="en-US" dirty="0">
              <a:solidFill>
                <a:sysClr val="windowText" lastClr="000000">
                  <a:hueOff val="0"/>
                  <a:satOff val="0"/>
                  <a:lumOff val="0"/>
                  <a:alphaOff val="0"/>
                </a:sysClr>
              </a:solidFill>
              <a:latin typeface="Canva Sans Bold" panose="020B0604020202020204" charset="0"/>
              <a:ea typeface="+mn-ea"/>
              <a:cs typeface="+mn-cs"/>
            </a:rPr>
            <a:t>—relishing achievement for its own sake</a:t>
          </a:r>
        </a:p>
      </dgm:t>
    </dgm:pt>
    <dgm:pt modelId="{B8057A22-0F7C-430F-9A6D-348C4BDF222B}" type="parTrans" cxnId="{1ECA3347-FE83-4F52-BC89-14D816B69751}">
      <dgm:prSet/>
      <dgm:spPr/>
      <dgm:t>
        <a:bodyPr/>
        <a:lstStyle/>
        <a:p>
          <a:endParaRPr lang="en-US">
            <a:latin typeface="Canva Sans Bold" panose="020B0604020202020204" charset="0"/>
          </a:endParaRPr>
        </a:p>
      </dgm:t>
    </dgm:pt>
    <dgm:pt modelId="{D562CE4E-E3AE-4F72-90E0-423DC58F6255}" type="sibTrans" cxnId="{1ECA3347-FE83-4F52-BC89-14D816B69751}">
      <dgm:prSet/>
      <dgm:spPr/>
      <dgm:t>
        <a:bodyPr/>
        <a:lstStyle/>
        <a:p>
          <a:endParaRPr lang="en-US">
            <a:latin typeface="Canva Sans Bold" panose="020B0604020202020204" charset="0"/>
          </a:endParaRPr>
        </a:p>
      </dgm:t>
    </dgm:pt>
    <dgm:pt modelId="{E8AAAB14-F308-4982-B165-E161ECFACE95}">
      <dgm:prSet/>
      <dgm:spPr>
        <a:xfrm>
          <a:off x="0" y="3321549"/>
          <a:ext cx="5175384" cy="1106957"/>
        </a:xfrm>
        <a:noFill/>
        <a:ln>
          <a:noFill/>
        </a:ln>
        <a:effectLst/>
      </dgm:spPr>
      <dgm:t>
        <a:bodyPr/>
        <a:lstStyle/>
        <a:p>
          <a:pPr>
            <a:buNone/>
          </a:pPr>
          <a:r>
            <a:rPr lang="en-US" b="1" dirty="0">
              <a:solidFill>
                <a:sysClr val="windowText" lastClr="000000">
                  <a:hueOff val="0"/>
                  <a:satOff val="0"/>
                  <a:lumOff val="0"/>
                  <a:alphaOff val="0"/>
                </a:sysClr>
              </a:solidFill>
              <a:latin typeface="Canva Sans Bold" panose="020B0604020202020204" charset="0"/>
              <a:ea typeface="+mn-ea"/>
              <a:cs typeface="+mn-cs"/>
            </a:rPr>
            <a:t>Empathy</a:t>
          </a:r>
          <a:r>
            <a:rPr lang="en-US" dirty="0">
              <a:solidFill>
                <a:sysClr val="windowText" lastClr="000000">
                  <a:hueOff val="0"/>
                  <a:satOff val="0"/>
                  <a:lumOff val="0"/>
                  <a:alphaOff val="0"/>
                </a:sysClr>
              </a:solidFill>
              <a:latin typeface="Canva Sans Bold" panose="020B0604020202020204" charset="0"/>
              <a:ea typeface="+mn-ea"/>
              <a:cs typeface="+mn-cs"/>
            </a:rPr>
            <a:t>—understanding other people’s emotional makeup</a:t>
          </a:r>
        </a:p>
      </dgm:t>
    </dgm:pt>
    <dgm:pt modelId="{98DDE4D1-C421-4B40-A90D-FB4CB20915DE}" type="parTrans" cxnId="{EEEEE434-1CC9-4B1D-9302-B3B899F4DAD6}">
      <dgm:prSet/>
      <dgm:spPr/>
      <dgm:t>
        <a:bodyPr/>
        <a:lstStyle/>
        <a:p>
          <a:endParaRPr lang="en-US">
            <a:latin typeface="Canva Sans Bold" panose="020B0604020202020204" charset="0"/>
          </a:endParaRPr>
        </a:p>
      </dgm:t>
    </dgm:pt>
    <dgm:pt modelId="{1AB6A0E7-5F0A-4D4E-8A5C-20D8DB85611C}" type="sibTrans" cxnId="{EEEEE434-1CC9-4B1D-9302-B3B899F4DAD6}">
      <dgm:prSet/>
      <dgm:spPr/>
      <dgm:t>
        <a:bodyPr/>
        <a:lstStyle/>
        <a:p>
          <a:endParaRPr lang="en-US">
            <a:latin typeface="Canva Sans Bold" panose="020B0604020202020204" charset="0"/>
          </a:endParaRPr>
        </a:p>
      </dgm:t>
    </dgm:pt>
    <dgm:pt modelId="{8AECA6E7-544C-4567-8DAC-149A2A436CD0}">
      <dgm:prSet/>
      <dgm:spPr>
        <a:xfrm>
          <a:off x="0" y="4428507"/>
          <a:ext cx="5175384" cy="1106957"/>
        </a:xfrm>
        <a:noFill/>
        <a:ln>
          <a:noFill/>
        </a:ln>
        <a:effectLst/>
      </dgm:spPr>
      <dgm:t>
        <a:bodyPr/>
        <a:lstStyle/>
        <a:p>
          <a:pPr>
            <a:buNone/>
          </a:pPr>
          <a:r>
            <a:rPr lang="en-US" b="1" dirty="0">
              <a:solidFill>
                <a:sysClr val="windowText" lastClr="000000">
                  <a:hueOff val="0"/>
                  <a:satOff val="0"/>
                  <a:lumOff val="0"/>
                  <a:alphaOff val="0"/>
                </a:sysClr>
              </a:solidFill>
              <a:latin typeface="Canva Sans Bold" panose="020B0604020202020204" charset="0"/>
              <a:ea typeface="+mn-ea"/>
              <a:cs typeface="+mn-cs"/>
            </a:rPr>
            <a:t>Social skill</a:t>
          </a:r>
          <a:r>
            <a:rPr lang="en-US" dirty="0">
              <a:solidFill>
                <a:sysClr val="windowText" lastClr="000000">
                  <a:hueOff val="0"/>
                  <a:satOff val="0"/>
                  <a:lumOff val="0"/>
                  <a:alphaOff val="0"/>
                </a:sysClr>
              </a:solidFill>
              <a:latin typeface="Canva Sans Bold" panose="020B0604020202020204" charset="0"/>
              <a:ea typeface="+mn-ea"/>
              <a:cs typeface="+mn-cs"/>
            </a:rPr>
            <a:t>—building rapport with others to move them in desired directions</a:t>
          </a:r>
        </a:p>
      </dgm:t>
    </dgm:pt>
    <dgm:pt modelId="{CB5200E4-A9F8-481C-B364-DFCFA3804923}" type="parTrans" cxnId="{1AAFCC4E-9687-4922-9C04-0C9C4164A98C}">
      <dgm:prSet/>
      <dgm:spPr/>
      <dgm:t>
        <a:bodyPr/>
        <a:lstStyle/>
        <a:p>
          <a:endParaRPr lang="en-US">
            <a:latin typeface="Canva Sans Bold" panose="020B0604020202020204" charset="0"/>
          </a:endParaRPr>
        </a:p>
      </dgm:t>
    </dgm:pt>
    <dgm:pt modelId="{EDD70AE7-BAB4-4760-990E-41E94A7148A2}" type="sibTrans" cxnId="{1AAFCC4E-9687-4922-9C04-0C9C4164A98C}">
      <dgm:prSet/>
      <dgm:spPr/>
      <dgm:t>
        <a:bodyPr/>
        <a:lstStyle/>
        <a:p>
          <a:endParaRPr lang="en-US">
            <a:latin typeface="Canva Sans Bold" panose="020B0604020202020204" charset="0"/>
          </a:endParaRPr>
        </a:p>
      </dgm:t>
    </dgm:pt>
    <dgm:pt modelId="{872EECB3-927D-424C-8599-8DAEE8905E59}" type="pres">
      <dgm:prSet presAssocID="{09C3FA70-ED97-4BFC-A116-C74113D6851A}" presName="vert0" presStyleCnt="0">
        <dgm:presLayoutVars>
          <dgm:dir/>
          <dgm:animOne val="branch"/>
          <dgm:animLvl val="lvl"/>
        </dgm:presLayoutVars>
      </dgm:prSet>
      <dgm:spPr/>
    </dgm:pt>
    <dgm:pt modelId="{D63103E4-101B-45F3-9DA6-AA8DF30C6873}" type="pres">
      <dgm:prSet presAssocID="{4B13DC7C-8C1A-4041-9D1C-EC672C787122}" presName="thickLine" presStyleLbl="alignNode1" presStyleIdx="0" presStyleCnt="5"/>
      <dgm:spPr/>
    </dgm:pt>
    <dgm:pt modelId="{2A3274D4-5222-4B53-AD6B-9B8ED06E255A}" type="pres">
      <dgm:prSet presAssocID="{4B13DC7C-8C1A-4041-9D1C-EC672C787122}" presName="horz1" presStyleCnt="0"/>
      <dgm:spPr/>
    </dgm:pt>
    <dgm:pt modelId="{6336A3F3-BAC1-4880-A29F-8599B723F206}" type="pres">
      <dgm:prSet presAssocID="{4B13DC7C-8C1A-4041-9D1C-EC672C787122}" presName="tx1" presStyleLbl="revTx" presStyleIdx="0" presStyleCnt="5"/>
      <dgm:spPr/>
    </dgm:pt>
    <dgm:pt modelId="{C78C411D-124C-4330-8DE9-374EE4BDDBD2}" type="pres">
      <dgm:prSet presAssocID="{4B13DC7C-8C1A-4041-9D1C-EC672C787122}" presName="vert1" presStyleCnt="0"/>
      <dgm:spPr/>
    </dgm:pt>
    <dgm:pt modelId="{D3B30647-BAE7-4ABC-8020-F3040BAB8782}" type="pres">
      <dgm:prSet presAssocID="{C7E3B871-D437-47C6-8D3D-0B4BA5FB9E6B}" presName="thickLine" presStyleLbl="alignNode1" presStyleIdx="1" presStyleCnt="5"/>
      <dgm:spPr/>
    </dgm:pt>
    <dgm:pt modelId="{3A2F44E4-77B2-418B-9159-99456A7849F2}" type="pres">
      <dgm:prSet presAssocID="{C7E3B871-D437-47C6-8D3D-0B4BA5FB9E6B}" presName="horz1" presStyleCnt="0"/>
      <dgm:spPr/>
    </dgm:pt>
    <dgm:pt modelId="{A34B94D7-597A-4FF7-94DC-FEDF02709B95}" type="pres">
      <dgm:prSet presAssocID="{C7E3B871-D437-47C6-8D3D-0B4BA5FB9E6B}" presName="tx1" presStyleLbl="revTx" presStyleIdx="1" presStyleCnt="5"/>
      <dgm:spPr/>
    </dgm:pt>
    <dgm:pt modelId="{833D05E2-EAE3-4F8F-822B-5B6F448F49ED}" type="pres">
      <dgm:prSet presAssocID="{C7E3B871-D437-47C6-8D3D-0B4BA5FB9E6B}" presName="vert1" presStyleCnt="0"/>
      <dgm:spPr/>
    </dgm:pt>
    <dgm:pt modelId="{42F00D28-5261-414B-B4EF-34824150CB2A}" type="pres">
      <dgm:prSet presAssocID="{41EAF830-67F9-4E03-AE40-C625BE4F26B7}" presName="thickLine" presStyleLbl="alignNode1" presStyleIdx="2" presStyleCnt="5"/>
      <dgm:spPr/>
    </dgm:pt>
    <dgm:pt modelId="{985344EF-137E-4170-9C5D-65D9F59579AB}" type="pres">
      <dgm:prSet presAssocID="{41EAF830-67F9-4E03-AE40-C625BE4F26B7}" presName="horz1" presStyleCnt="0"/>
      <dgm:spPr/>
    </dgm:pt>
    <dgm:pt modelId="{10611AA4-DD5E-4A00-9D8B-795F66B86B02}" type="pres">
      <dgm:prSet presAssocID="{41EAF830-67F9-4E03-AE40-C625BE4F26B7}" presName="tx1" presStyleLbl="revTx" presStyleIdx="2" presStyleCnt="5"/>
      <dgm:spPr/>
    </dgm:pt>
    <dgm:pt modelId="{FE835260-EB63-44BF-8CC5-CEE1DC46B92F}" type="pres">
      <dgm:prSet presAssocID="{41EAF830-67F9-4E03-AE40-C625BE4F26B7}" presName="vert1" presStyleCnt="0"/>
      <dgm:spPr/>
    </dgm:pt>
    <dgm:pt modelId="{286F06AF-41F0-4BC6-AEB9-00D9D4F89C47}" type="pres">
      <dgm:prSet presAssocID="{E8AAAB14-F308-4982-B165-E161ECFACE95}" presName="thickLine" presStyleLbl="alignNode1" presStyleIdx="3" presStyleCnt="5"/>
      <dgm:spPr/>
    </dgm:pt>
    <dgm:pt modelId="{A12C0850-2B0B-4D33-9C4D-8402401DB162}" type="pres">
      <dgm:prSet presAssocID="{E8AAAB14-F308-4982-B165-E161ECFACE95}" presName="horz1" presStyleCnt="0"/>
      <dgm:spPr/>
    </dgm:pt>
    <dgm:pt modelId="{2C4533CE-AB33-4100-AEF3-893511BB1BB6}" type="pres">
      <dgm:prSet presAssocID="{E8AAAB14-F308-4982-B165-E161ECFACE95}" presName="tx1" presStyleLbl="revTx" presStyleIdx="3" presStyleCnt="5"/>
      <dgm:spPr/>
    </dgm:pt>
    <dgm:pt modelId="{4C19B048-C1F2-49EC-A6FC-45FE89093D6C}" type="pres">
      <dgm:prSet presAssocID="{E8AAAB14-F308-4982-B165-E161ECFACE95}" presName="vert1" presStyleCnt="0"/>
      <dgm:spPr/>
    </dgm:pt>
    <dgm:pt modelId="{034D6247-CD0C-4037-9EEE-17380B1FB611}" type="pres">
      <dgm:prSet presAssocID="{8AECA6E7-544C-4567-8DAC-149A2A436CD0}" presName="thickLine" presStyleLbl="alignNode1" presStyleIdx="4" presStyleCnt="5"/>
      <dgm:spPr/>
    </dgm:pt>
    <dgm:pt modelId="{5CB8956E-1967-4B4B-BC71-EABC752A0C07}" type="pres">
      <dgm:prSet presAssocID="{8AECA6E7-544C-4567-8DAC-149A2A436CD0}" presName="horz1" presStyleCnt="0"/>
      <dgm:spPr/>
    </dgm:pt>
    <dgm:pt modelId="{2CFBDB63-3335-48B1-A8F8-7039D4E3F6D8}" type="pres">
      <dgm:prSet presAssocID="{8AECA6E7-544C-4567-8DAC-149A2A436CD0}" presName="tx1" presStyleLbl="revTx" presStyleIdx="4" presStyleCnt="5"/>
      <dgm:spPr/>
    </dgm:pt>
    <dgm:pt modelId="{3F7BFF88-549B-452C-9BFC-0941F5FC727B}" type="pres">
      <dgm:prSet presAssocID="{8AECA6E7-544C-4567-8DAC-149A2A436CD0}" presName="vert1" presStyleCnt="0"/>
      <dgm:spPr/>
    </dgm:pt>
  </dgm:ptLst>
  <dgm:cxnLst>
    <dgm:cxn modelId="{DE73AB21-8B04-4269-8810-AD12B463D8F8}" type="presOf" srcId="{09C3FA70-ED97-4BFC-A116-C74113D6851A}" destId="{872EECB3-927D-424C-8599-8DAEE8905E59}" srcOrd="0" destOrd="0" presId="urn:microsoft.com/office/officeart/2008/layout/LinedList"/>
    <dgm:cxn modelId="{5265DD2B-ACCF-4442-BE6F-4A2D907D73EC}" type="presOf" srcId="{4B13DC7C-8C1A-4041-9D1C-EC672C787122}" destId="{6336A3F3-BAC1-4880-A29F-8599B723F206}" srcOrd="0" destOrd="0" presId="urn:microsoft.com/office/officeart/2008/layout/LinedList"/>
    <dgm:cxn modelId="{EEEEE434-1CC9-4B1D-9302-B3B899F4DAD6}" srcId="{09C3FA70-ED97-4BFC-A116-C74113D6851A}" destId="{E8AAAB14-F308-4982-B165-E161ECFACE95}" srcOrd="3" destOrd="0" parTransId="{98DDE4D1-C421-4B40-A90D-FB4CB20915DE}" sibTransId="{1AB6A0E7-5F0A-4D4E-8A5C-20D8DB85611C}"/>
    <dgm:cxn modelId="{1ECA3347-FE83-4F52-BC89-14D816B69751}" srcId="{09C3FA70-ED97-4BFC-A116-C74113D6851A}" destId="{41EAF830-67F9-4E03-AE40-C625BE4F26B7}" srcOrd="2" destOrd="0" parTransId="{B8057A22-0F7C-430F-9A6D-348C4BDF222B}" sibTransId="{D562CE4E-E3AE-4F72-90E0-423DC58F6255}"/>
    <dgm:cxn modelId="{243A324A-FBCB-44F2-A685-BCA8D192ABB0}" srcId="{09C3FA70-ED97-4BFC-A116-C74113D6851A}" destId="{4B13DC7C-8C1A-4041-9D1C-EC672C787122}" srcOrd="0" destOrd="0" parTransId="{BD49DB02-4178-4F22-975F-FEB208BB8188}" sibTransId="{E482BD6E-D095-4ED7-A3D7-4CC481D6A71C}"/>
    <dgm:cxn modelId="{1AAFCC4E-9687-4922-9C04-0C9C4164A98C}" srcId="{09C3FA70-ED97-4BFC-A116-C74113D6851A}" destId="{8AECA6E7-544C-4567-8DAC-149A2A436CD0}" srcOrd="4" destOrd="0" parTransId="{CB5200E4-A9F8-481C-B364-DFCFA3804923}" sibTransId="{EDD70AE7-BAB4-4760-990E-41E94A7148A2}"/>
    <dgm:cxn modelId="{6A4CCFAB-E921-41B8-8E17-36A1DC496F07}" type="presOf" srcId="{41EAF830-67F9-4E03-AE40-C625BE4F26B7}" destId="{10611AA4-DD5E-4A00-9D8B-795F66B86B02}" srcOrd="0" destOrd="0" presId="urn:microsoft.com/office/officeart/2008/layout/LinedList"/>
    <dgm:cxn modelId="{E68760B3-9AFC-4E9F-8947-6399BAB9B3DB}" type="presOf" srcId="{E8AAAB14-F308-4982-B165-E161ECFACE95}" destId="{2C4533CE-AB33-4100-AEF3-893511BB1BB6}" srcOrd="0" destOrd="0" presId="urn:microsoft.com/office/officeart/2008/layout/LinedList"/>
    <dgm:cxn modelId="{9792E1B9-5141-4FE4-8FD4-A7090B2921FF}" type="presOf" srcId="{8AECA6E7-544C-4567-8DAC-149A2A436CD0}" destId="{2CFBDB63-3335-48B1-A8F8-7039D4E3F6D8}" srcOrd="0" destOrd="0" presId="urn:microsoft.com/office/officeart/2008/layout/LinedList"/>
    <dgm:cxn modelId="{EA9785E2-7AB4-4972-8558-007EA1D838B7}" srcId="{09C3FA70-ED97-4BFC-A116-C74113D6851A}" destId="{C7E3B871-D437-47C6-8D3D-0B4BA5FB9E6B}" srcOrd="1" destOrd="0" parTransId="{BAA9F190-CE34-45D7-8462-76C712A3E9A8}" sibTransId="{C1CD5B45-BB99-404C-9066-F342249DEF08}"/>
    <dgm:cxn modelId="{D8D3A4F3-40E0-4F80-B884-568C98ACAF87}" type="presOf" srcId="{C7E3B871-D437-47C6-8D3D-0B4BA5FB9E6B}" destId="{A34B94D7-597A-4FF7-94DC-FEDF02709B95}" srcOrd="0" destOrd="0" presId="urn:microsoft.com/office/officeart/2008/layout/LinedList"/>
    <dgm:cxn modelId="{573BCA0A-3D0E-48D0-BA4C-223F8C7B6054}" type="presParOf" srcId="{872EECB3-927D-424C-8599-8DAEE8905E59}" destId="{D63103E4-101B-45F3-9DA6-AA8DF30C6873}" srcOrd="0" destOrd="0" presId="urn:microsoft.com/office/officeart/2008/layout/LinedList"/>
    <dgm:cxn modelId="{4FC51107-E7B3-4CAC-8356-AEA5EAB5AED6}" type="presParOf" srcId="{872EECB3-927D-424C-8599-8DAEE8905E59}" destId="{2A3274D4-5222-4B53-AD6B-9B8ED06E255A}" srcOrd="1" destOrd="0" presId="urn:microsoft.com/office/officeart/2008/layout/LinedList"/>
    <dgm:cxn modelId="{5DD18157-C5B5-4D2F-A3A8-E428820E056D}" type="presParOf" srcId="{2A3274D4-5222-4B53-AD6B-9B8ED06E255A}" destId="{6336A3F3-BAC1-4880-A29F-8599B723F206}" srcOrd="0" destOrd="0" presId="urn:microsoft.com/office/officeart/2008/layout/LinedList"/>
    <dgm:cxn modelId="{78D42A6B-5704-4969-9C30-54386184333A}" type="presParOf" srcId="{2A3274D4-5222-4B53-AD6B-9B8ED06E255A}" destId="{C78C411D-124C-4330-8DE9-374EE4BDDBD2}" srcOrd="1" destOrd="0" presId="urn:microsoft.com/office/officeart/2008/layout/LinedList"/>
    <dgm:cxn modelId="{7D69FB5A-E0CA-4E3C-9CFF-9C5A1D27AB8E}" type="presParOf" srcId="{872EECB3-927D-424C-8599-8DAEE8905E59}" destId="{D3B30647-BAE7-4ABC-8020-F3040BAB8782}" srcOrd="2" destOrd="0" presId="urn:microsoft.com/office/officeart/2008/layout/LinedList"/>
    <dgm:cxn modelId="{8093D7D8-FCE3-472E-925D-8984009190DA}" type="presParOf" srcId="{872EECB3-927D-424C-8599-8DAEE8905E59}" destId="{3A2F44E4-77B2-418B-9159-99456A7849F2}" srcOrd="3" destOrd="0" presId="urn:microsoft.com/office/officeart/2008/layout/LinedList"/>
    <dgm:cxn modelId="{BD8B8AC9-7A4A-414A-9841-11A6FC339765}" type="presParOf" srcId="{3A2F44E4-77B2-418B-9159-99456A7849F2}" destId="{A34B94D7-597A-4FF7-94DC-FEDF02709B95}" srcOrd="0" destOrd="0" presId="urn:microsoft.com/office/officeart/2008/layout/LinedList"/>
    <dgm:cxn modelId="{D273A7BF-237B-4F9D-834A-CDAE9E68BFDB}" type="presParOf" srcId="{3A2F44E4-77B2-418B-9159-99456A7849F2}" destId="{833D05E2-EAE3-4F8F-822B-5B6F448F49ED}" srcOrd="1" destOrd="0" presId="urn:microsoft.com/office/officeart/2008/layout/LinedList"/>
    <dgm:cxn modelId="{C3D70D92-947C-4B62-8C1C-225E78FCB6EF}" type="presParOf" srcId="{872EECB3-927D-424C-8599-8DAEE8905E59}" destId="{42F00D28-5261-414B-B4EF-34824150CB2A}" srcOrd="4" destOrd="0" presId="urn:microsoft.com/office/officeart/2008/layout/LinedList"/>
    <dgm:cxn modelId="{C2647695-3BC7-433F-81F7-AA0A5955C804}" type="presParOf" srcId="{872EECB3-927D-424C-8599-8DAEE8905E59}" destId="{985344EF-137E-4170-9C5D-65D9F59579AB}" srcOrd="5" destOrd="0" presId="urn:microsoft.com/office/officeart/2008/layout/LinedList"/>
    <dgm:cxn modelId="{6923B963-F83F-40F5-B889-45D1984E0F72}" type="presParOf" srcId="{985344EF-137E-4170-9C5D-65D9F59579AB}" destId="{10611AA4-DD5E-4A00-9D8B-795F66B86B02}" srcOrd="0" destOrd="0" presId="urn:microsoft.com/office/officeart/2008/layout/LinedList"/>
    <dgm:cxn modelId="{E6F6CDED-EF73-4E67-8E9A-7463655657DB}" type="presParOf" srcId="{985344EF-137E-4170-9C5D-65D9F59579AB}" destId="{FE835260-EB63-44BF-8CC5-CEE1DC46B92F}" srcOrd="1" destOrd="0" presId="urn:microsoft.com/office/officeart/2008/layout/LinedList"/>
    <dgm:cxn modelId="{53AE1F94-E791-4D47-B115-C217DFD85FAB}" type="presParOf" srcId="{872EECB3-927D-424C-8599-8DAEE8905E59}" destId="{286F06AF-41F0-4BC6-AEB9-00D9D4F89C47}" srcOrd="6" destOrd="0" presId="urn:microsoft.com/office/officeart/2008/layout/LinedList"/>
    <dgm:cxn modelId="{F1AFA235-BE37-403C-8880-7808058E2D59}" type="presParOf" srcId="{872EECB3-927D-424C-8599-8DAEE8905E59}" destId="{A12C0850-2B0B-4D33-9C4D-8402401DB162}" srcOrd="7" destOrd="0" presId="urn:microsoft.com/office/officeart/2008/layout/LinedList"/>
    <dgm:cxn modelId="{326266FD-683F-4276-920D-4E6A73D6B0F7}" type="presParOf" srcId="{A12C0850-2B0B-4D33-9C4D-8402401DB162}" destId="{2C4533CE-AB33-4100-AEF3-893511BB1BB6}" srcOrd="0" destOrd="0" presId="urn:microsoft.com/office/officeart/2008/layout/LinedList"/>
    <dgm:cxn modelId="{95D42910-0FAD-48D5-9925-6D2121152E95}" type="presParOf" srcId="{A12C0850-2B0B-4D33-9C4D-8402401DB162}" destId="{4C19B048-C1F2-49EC-A6FC-45FE89093D6C}" srcOrd="1" destOrd="0" presId="urn:microsoft.com/office/officeart/2008/layout/LinedList"/>
    <dgm:cxn modelId="{824624D0-4E19-4C2F-82CF-11EA5C9041EA}" type="presParOf" srcId="{872EECB3-927D-424C-8599-8DAEE8905E59}" destId="{034D6247-CD0C-4037-9EEE-17380B1FB611}" srcOrd="8" destOrd="0" presId="urn:microsoft.com/office/officeart/2008/layout/LinedList"/>
    <dgm:cxn modelId="{CBD90895-28C1-4447-9858-B7586D5FECB4}" type="presParOf" srcId="{872EECB3-927D-424C-8599-8DAEE8905E59}" destId="{5CB8956E-1967-4B4B-BC71-EABC752A0C07}" srcOrd="9" destOrd="0" presId="urn:microsoft.com/office/officeart/2008/layout/LinedList"/>
    <dgm:cxn modelId="{E9285192-99B5-4BA5-9D69-5391FF9B84E7}" type="presParOf" srcId="{5CB8956E-1967-4B4B-BC71-EABC752A0C07}" destId="{2CFBDB63-3335-48B1-A8F8-7039D4E3F6D8}" srcOrd="0" destOrd="0" presId="urn:microsoft.com/office/officeart/2008/layout/LinedList"/>
    <dgm:cxn modelId="{5BF5F18D-23C8-4458-AC0E-1BE849361F5D}" type="presParOf" srcId="{5CB8956E-1967-4B4B-BC71-EABC752A0C07}" destId="{3F7BFF88-549B-452C-9BFC-0941F5FC72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A8E3B7-ECFC-4589-8A52-2600638FF7D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B1D43EB-B247-4EA3-96EF-63BF39F5331C}">
      <dgm:prSet/>
      <dgm:spPr/>
      <dgm:t>
        <a:bodyPr/>
        <a:lstStyle/>
        <a:p>
          <a:r>
            <a:rPr lang="en-US"/>
            <a:t>Allowing too much complacency</a:t>
          </a:r>
        </a:p>
      </dgm:t>
    </dgm:pt>
    <dgm:pt modelId="{B2F1F4A8-3847-4E2D-861F-3BFBBAB0FC36}" type="parTrans" cxnId="{67D89827-3A18-4318-9C06-FAFCEC40CFCB}">
      <dgm:prSet/>
      <dgm:spPr/>
      <dgm:t>
        <a:bodyPr/>
        <a:lstStyle/>
        <a:p>
          <a:endParaRPr lang="en-US"/>
        </a:p>
      </dgm:t>
    </dgm:pt>
    <dgm:pt modelId="{F0ED8FBB-E548-43E2-B303-4814CAFD5BA0}" type="sibTrans" cxnId="{67D89827-3A18-4318-9C06-FAFCEC40CFCB}">
      <dgm:prSet/>
      <dgm:spPr/>
      <dgm:t>
        <a:bodyPr/>
        <a:lstStyle/>
        <a:p>
          <a:endParaRPr lang="en-US"/>
        </a:p>
      </dgm:t>
    </dgm:pt>
    <dgm:pt modelId="{A5536EBA-C9E0-4C85-BD56-FB7C4B6A26F2}">
      <dgm:prSet/>
      <dgm:spPr/>
      <dgm:t>
        <a:bodyPr/>
        <a:lstStyle/>
        <a:p>
          <a:r>
            <a:rPr lang="en-US"/>
            <a:t>Failing to create a sufficiently powerful guiding coalition</a:t>
          </a:r>
        </a:p>
      </dgm:t>
    </dgm:pt>
    <dgm:pt modelId="{C70E0406-12CC-486B-B836-D1B503A52B41}" type="parTrans" cxnId="{86443847-9151-435A-83D4-AB06613AF290}">
      <dgm:prSet/>
      <dgm:spPr/>
      <dgm:t>
        <a:bodyPr/>
        <a:lstStyle/>
        <a:p>
          <a:endParaRPr lang="en-US"/>
        </a:p>
      </dgm:t>
    </dgm:pt>
    <dgm:pt modelId="{33876A23-BB56-4A07-9AE3-6FB1BEAC882B}" type="sibTrans" cxnId="{86443847-9151-435A-83D4-AB06613AF290}">
      <dgm:prSet/>
      <dgm:spPr/>
      <dgm:t>
        <a:bodyPr/>
        <a:lstStyle/>
        <a:p>
          <a:endParaRPr lang="en-US"/>
        </a:p>
      </dgm:t>
    </dgm:pt>
    <dgm:pt modelId="{8672DEB7-7337-4E9C-ABEA-548B70A376C4}">
      <dgm:prSet/>
      <dgm:spPr/>
      <dgm:t>
        <a:bodyPr/>
        <a:lstStyle/>
        <a:p>
          <a:r>
            <a:rPr lang="en-US"/>
            <a:t>Underestimating the power of vision</a:t>
          </a:r>
        </a:p>
      </dgm:t>
    </dgm:pt>
    <dgm:pt modelId="{0BDA24CD-1B61-484B-BD01-6BCB8C054D90}" type="parTrans" cxnId="{4ED8578F-5102-47E2-9BCF-3281EBBE8984}">
      <dgm:prSet/>
      <dgm:spPr/>
      <dgm:t>
        <a:bodyPr/>
        <a:lstStyle/>
        <a:p>
          <a:endParaRPr lang="en-US"/>
        </a:p>
      </dgm:t>
    </dgm:pt>
    <dgm:pt modelId="{A00BDB78-16A8-452F-B3BF-95E8075DD9DB}" type="sibTrans" cxnId="{4ED8578F-5102-47E2-9BCF-3281EBBE8984}">
      <dgm:prSet/>
      <dgm:spPr/>
      <dgm:t>
        <a:bodyPr/>
        <a:lstStyle/>
        <a:p>
          <a:endParaRPr lang="en-US"/>
        </a:p>
      </dgm:t>
    </dgm:pt>
    <dgm:pt modelId="{97871931-F51B-470D-94CE-E48B9E4AA69A}">
      <dgm:prSet/>
      <dgm:spPr/>
      <dgm:t>
        <a:bodyPr/>
        <a:lstStyle/>
        <a:p>
          <a:r>
            <a:rPr lang="en-US" b="0" dirty="0">
              <a:solidFill>
                <a:schemeClr val="tx1"/>
              </a:solidFill>
            </a:rPr>
            <a:t>Under communicating the vision</a:t>
          </a:r>
        </a:p>
      </dgm:t>
    </dgm:pt>
    <dgm:pt modelId="{2DE2B8F4-B0C9-4D23-AF0A-26D4DFCCE092}" type="parTrans" cxnId="{655252BE-87EF-4521-A7F5-5EB10D22DC6F}">
      <dgm:prSet/>
      <dgm:spPr/>
      <dgm:t>
        <a:bodyPr/>
        <a:lstStyle/>
        <a:p>
          <a:endParaRPr lang="en-US"/>
        </a:p>
      </dgm:t>
    </dgm:pt>
    <dgm:pt modelId="{4F4BC329-6175-45E8-8252-02A61B1358B6}" type="sibTrans" cxnId="{655252BE-87EF-4521-A7F5-5EB10D22DC6F}">
      <dgm:prSet/>
      <dgm:spPr/>
      <dgm:t>
        <a:bodyPr/>
        <a:lstStyle/>
        <a:p>
          <a:endParaRPr lang="en-US"/>
        </a:p>
      </dgm:t>
    </dgm:pt>
    <dgm:pt modelId="{B063E346-AAFD-4F51-B779-7F2E0F2F0294}">
      <dgm:prSet/>
      <dgm:spPr/>
      <dgm:t>
        <a:bodyPr/>
        <a:lstStyle/>
        <a:p>
          <a:r>
            <a:rPr lang="en-US"/>
            <a:t>Permitting obstacles to block the new vision</a:t>
          </a:r>
        </a:p>
      </dgm:t>
    </dgm:pt>
    <dgm:pt modelId="{E6D55189-5731-4A7E-9981-F8C01CBD2B33}" type="parTrans" cxnId="{CBFCACF1-A2F3-40D5-89EF-23C292F121CE}">
      <dgm:prSet/>
      <dgm:spPr/>
      <dgm:t>
        <a:bodyPr/>
        <a:lstStyle/>
        <a:p>
          <a:endParaRPr lang="en-US"/>
        </a:p>
      </dgm:t>
    </dgm:pt>
    <dgm:pt modelId="{FD23A094-DF88-4DCB-BDE7-4C1107C58053}" type="sibTrans" cxnId="{CBFCACF1-A2F3-40D5-89EF-23C292F121CE}">
      <dgm:prSet/>
      <dgm:spPr/>
      <dgm:t>
        <a:bodyPr/>
        <a:lstStyle/>
        <a:p>
          <a:endParaRPr lang="en-US"/>
        </a:p>
      </dgm:t>
    </dgm:pt>
    <dgm:pt modelId="{45A8052D-9F7D-4C2E-8160-AD2AE0613712}">
      <dgm:prSet/>
      <dgm:spPr/>
      <dgm:t>
        <a:bodyPr/>
        <a:lstStyle/>
        <a:p>
          <a:r>
            <a:rPr lang="en-US"/>
            <a:t>Creating short term wins</a:t>
          </a:r>
        </a:p>
      </dgm:t>
    </dgm:pt>
    <dgm:pt modelId="{7F714635-EC89-4AFC-9CE6-74302AF9CA4A}" type="parTrans" cxnId="{DDE3FE4E-2A54-4036-982F-AD731CD0EB1E}">
      <dgm:prSet/>
      <dgm:spPr/>
      <dgm:t>
        <a:bodyPr/>
        <a:lstStyle/>
        <a:p>
          <a:endParaRPr lang="en-US"/>
        </a:p>
      </dgm:t>
    </dgm:pt>
    <dgm:pt modelId="{1F9DC222-CB3F-48D4-AA9E-67FCBC13646C}" type="sibTrans" cxnId="{DDE3FE4E-2A54-4036-982F-AD731CD0EB1E}">
      <dgm:prSet/>
      <dgm:spPr/>
      <dgm:t>
        <a:bodyPr/>
        <a:lstStyle/>
        <a:p>
          <a:endParaRPr lang="en-US"/>
        </a:p>
      </dgm:t>
    </dgm:pt>
    <dgm:pt modelId="{E8BC2010-0305-4CAA-B0D0-C904462660AB}">
      <dgm:prSet/>
      <dgm:spPr/>
      <dgm:t>
        <a:bodyPr/>
        <a:lstStyle/>
        <a:p>
          <a:r>
            <a:rPr lang="en-US"/>
            <a:t>Declaring victory too soon</a:t>
          </a:r>
        </a:p>
      </dgm:t>
    </dgm:pt>
    <dgm:pt modelId="{D11D9808-6DE5-4D73-8556-77CAC3C74C06}" type="parTrans" cxnId="{C0201D3E-0A2D-40BF-A88B-092EF06B71AC}">
      <dgm:prSet/>
      <dgm:spPr/>
      <dgm:t>
        <a:bodyPr/>
        <a:lstStyle/>
        <a:p>
          <a:endParaRPr lang="en-US"/>
        </a:p>
      </dgm:t>
    </dgm:pt>
    <dgm:pt modelId="{C09D90F9-4B80-4B77-8D2A-541A070CB4E3}" type="sibTrans" cxnId="{C0201D3E-0A2D-40BF-A88B-092EF06B71AC}">
      <dgm:prSet/>
      <dgm:spPr/>
      <dgm:t>
        <a:bodyPr/>
        <a:lstStyle/>
        <a:p>
          <a:endParaRPr lang="en-US"/>
        </a:p>
      </dgm:t>
    </dgm:pt>
    <dgm:pt modelId="{27C2CF1C-7BDD-4E69-8369-A860D9835771}">
      <dgm:prSet/>
      <dgm:spPr/>
      <dgm:t>
        <a:bodyPr/>
        <a:lstStyle/>
        <a:p>
          <a:r>
            <a:rPr lang="en-US"/>
            <a:t>Neglecting to anchor changes firmly in the corporate culture</a:t>
          </a:r>
        </a:p>
      </dgm:t>
    </dgm:pt>
    <dgm:pt modelId="{AC931004-3EA1-4556-80CF-ECA38E4B65F0}" type="parTrans" cxnId="{89DF36D5-0867-4009-BC76-3F615888F37D}">
      <dgm:prSet/>
      <dgm:spPr/>
      <dgm:t>
        <a:bodyPr/>
        <a:lstStyle/>
        <a:p>
          <a:endParaRPr lang="en-US"/>
        </a:p>
      </dgm:t>
    </dgm:pt>
    <dgm:pt modelId="{B24A0196-F35D-4843-A75D-352B15933FFF}" type="sibTrans" cxnId="{89DF36D5-0867-4009-BC76-3F615888F37D}">
      <dgm:prSet/>
      <dgm:spPr/>
      <dgm:t>
        <a:bodyPr/>
        <a:lstStyle/>
        <a:p>
          <a:endParaRPr lang="en-US"/>
        </a:p>
      </dgm:t>
    </dgm:pt>
    <dgm:pt modelId="{C1EFB52F-C7D1-4B49-8CAC-CB89C4309350}">
      <dgm:prSet custT="1"/>
      <dgm:spPr/>
      <dgm:t>
        <a:bodyPr/>
        <a:lstStyle/>
        <a:p>
          <a:endParaRPr lang="en-US" sz="2800" b="0" dirty="0">
            <a:solidFill>
              <a:srgbClr val="FF0000"/>
            </a:solidFill>
          </a:endParaRPr>
        </a:p>
      </dgm:t>
    </dgm:pt>
    <dgm:pt modelId="{526398DB-B7E1-4BCC-81AA-E786008B2C5C}" type="parTrans" cxnId="{C6FF4F04-A4B3-475D-801F-A74AD899CD06}">
      <dgm:prSet/>
      <dgm:spPr/>
      <dgm:t>
        <a:bodyPr/>
        <a:lstStyle/>
        <a:p>
          <a:endParaRPr lang="en-US"/>
        </a:p>
      </dgm:t>
    </dgm:pt>
    <dgm:pt modelId="{A389AFF2-1D45-4CAD-A18C-7FB687113CEA}" type="sibTrans" cxnId="{C6FF4F04-A4B3-475D-801F-A74AD899CD06}">
      <dgm:prSet/>
      <dgm:spPr/>
      <dgm:t>
        <a:bodyPr/>
        <a:lstStyle/>
        <a:p>
          <a:endParaRPr lang="en-US"/>
        </a:p>
      </dgm:t>
    </dgm:pt>
    <dgm:pt modelId="{7C36B9C7-C2E2-4CC1-A8C9-328C66C83A87}" type="pres">
      <dgm:prSet presAssocID="{9DA8E3B7-ECFC-4589-8A52-2600638FF7D9}" presName="vert0" presStyleCnt="0">
        <dgm:presLayoutVars>
          <dgm:dir/>
          <dgm:animOne val="branch"/>
          <dgm:animLvl val="lvl"/>
        </dgm:presLayoutVars>
      </dgm:prSet>
      <dgm:spPr/>
    </dgm:pt>
    <dgm:pt modelId="{97C06784-86E5-42FA-A036-1AE7923D7A83}" type="pres">
      <dgm:prSet presAssocID="{AB1D43EB-B247-4EA3-96EF-63BF39F5331C}" presName="thickLine" presStyleLbl="alignNode1" presStyleIdx="0" presStyleCnt="9"/>
      <dgm:spPr/>
    </dgm:pt>
    <dgm:pt modelId="{9836A551-C8E9-4187-A177-3E59020529C7}" type="pres">
      <dgm:prSet presAssocID="{AB1D43EB-B247-4EA3-96EF-63BF39F5331C}" presName="horz1" presStyleCnt="0"/>
      <dgm:spPr/>
    </dgm:pt>
    <dgm:pt modelId="{DD614895-8C88-43FC-92DC-A92DDA4FB76A}" type="pres">
      <dgm:prSet presAssocID="{AB1D43EB-B247-4EA3-96EF-63BF39F5331C}" presName="tx1" presStyleLbl="revTx" presStyleIdx="0" presStyleCnt="9"/>
      <dgm:spPr/>
    </dgm:pt>
    <dgm:pt modelId="{BA152460-2822-4226-B858-57F18748C06A}" type="pres">
      <dgm:prSet presAssocID="{AB1D43EB-B247-4EA3-96EF-63BF39F5331C}" presName="vert1" presStyleCnt="0"/>
      <dgm:spPr/>
    </dgm:pt>
    <dgm:pt modelId="{797238BE-3773-4980-A452-1F8C962AA35B}" type="pres">
      <dgm:prSet presAssocID="{A5536EBA-C9E0-4C85-BD56-FB7C4B6A26F2}" presName="thickLine" presStyleLbl="alignNode1" presStyleIdx="1" presStyleCnt="9"/>
      <dgm:spPr/>
    </dgm:pt>
    <dgm:pt modelId="{51737B73-F840-439C-AC83-5F1E4FCDE456}" type="pres">
      <dgm:prSet presAssocID="{A5536EBA-C9E0-4C85-BD56-FB7C4B6A26F2}" presName="horz1" presStyleCnt="0"/>
      <dgm:spPr/>
    </dgm:pt>
    <dgm:pt modelId="{9292EAD5-DB63-404C-A065-AF4131C8BC35}" type="pres">
      <dgm:prSet presAssocID="{A5536EBA-C9E0-4C85-BD56-FB7C4B6A26F2}" presName="tx1" presStyleLbl="revTx" presStyleIdx="1" presStyleCnt="9"/>
      <dgm:spPr/>
    </dgm:pt>
    <dgm:pt modelId="{163AC05A-4BAF-4D62-B1FC-F7B467AF437E}" type="pres">
      <dgm:prSet presAssocID="{A5536EBA-C9E0-4C85-BD56-FB7C4B6A26F2}" presName="vert1" presStyleCnt="0"/>
      <dgm:spPr/>
    </dgm:pt>
    <dgm:pt modelId="{E84A9131-9EC7-4F59-8B61-E4009D635039}" type="pres">
      <dgm:prSet presAssocID="{8672DEB7-7337-4E9C-ABEA-548B70A376C4}" presName="thickLine" presStyleLbl="alignNode1" presStyleIdx="2" presStyleCnt="9"/>
      <dgm:spPr/>
    </dgm:pt>
    <dgm:pt modelId="{4D8F640B-D792-4B34-AF4B-A3EDD8B47CB5}" type="pres">
      <dgm:prSet presAssocID="{8672DEB7-7337-4E9C-ABEA-548B70A376C4}" presName="horz1" presStyleCnt="0"/>
      <dgm:spPr/>
    </dgm:pt>
    <dgm:pt modelId="{3E961FA2-0550-4D27-918E-C32E7F5C97A9}" type="pres">
      <dgm:prSet presAssocID="{8672DEB7-7337-4E9C-ABEA-548B70A376C4}" presName="tx1" presStyleLbl="revTx" presStyleIdx="2" presStyleCnt="9"/>
      <dgm:spPr/>
    </dgm:pt>
    <dgm:pt modelId="{CAE347B8-44C3-437B-AA51-25DFE15E84C3}" type="pres">
      <dgm:prSet presAssocID="{8672DEB7-7337-4E9C-ABEA-548B70A376C4}" presName="vert1" presStyleCnt="0"/>
      <dgm:spPr/>
    </dgm:pt>
    <dgm:pt modelId="{02275410-B56D-4CD7-A4ED-22B5452F4EEB}" type="pres">
      <dgm:prSet presAssocID="{97871931-F51B-470D-94CE-E48B9E4AA69A}" presName="thickLine" presStyleLbl="alignNode1" presStyleIdx="3" presStyleCnt="9"/>
      <dgm:spPr/>
    </dgm:pt>
    <dgm:pt modelId="{FEBC0BCF-82CA-4C71-AF83-1316DFDA1020}" type="pres">
      <dgm:prSet presAssocID="{97871931-F51B-470D-94CE-E48B9E4AA69A}" presName="horz1" presStyleCnt="0"/>
      <dgm:spPr/>
    </dgm:pt>
    <dgm:pt modelId="{B6BC80CA-342B-46B3-B6A9-3A7E10CA18EC}" type="pres">
      <dgm:prSet presAssocID="{97871931-F51B-470D-94CE-E48B9E4AA69A}" presName="tx1" presStyleLbl="revTx" presStyleIdx="3" presStyleCnt="9"/>
      <dgm:spPr/>
    </dgm:pt>
    <dgm:pt modelId="{63FE090B-D772-412C-ABE8-B41CB6A16ED5}" type="pres">
      <dgm:prSet presAssocID="{97871931-F51B-470D-94CE-E48B9E4AA69A}" presName="vert1" presStyleCnt="0"/>
      <dgm:spPr/>
    </dgm:pt>
    <dgm:pt modelId="{A118A871-75BC-4CD7-97A2-C69AF54DA643}" type="pres">
      <dgm:prSet presAssocID="{B063E346-AAFD-4F51-B779-7F2E0F2F0294}" presName="thickLine" presStyleLbl="alignNode1" presStyleIdx="4" presStyleCnt="9"/>
      <dgm:spPr/>
    </dgm:pt>
    <dgm:pt modelId="{3132F368-2018-4E45-82E1-53B5FFEBB925}" type="pres">
      <dgm:prSet presAssocID="{B063E346-AAFD-4F51-B779-7F2E0F2F0294}" presName="horz1" presStyleCnt="0"/>
      <dgm:spPr/>
    </dgm:pt>
    <dgm:pt modelId="{00501F78-0500-42D8-A7E1-6E4C98B922C0}" type="pres">
      <dgm:prSet presAssocID="{B063E346-AAFD-4F51-B779-7F2E0F2F0294}" presName="tx1" presStyleLbl="revTx" presStyleIdx="4" presStyleCnt="9"/>
      <dgm:spPr/>
    </dgm:pt>
    <dgm:pt modelId="{01017B14-197E-4C9B-88E8-9E457F92CBD8}" type="pres">
      <dgm:prSet presAssocID="{B063E346-AAFD-4F51-B779-7F2E0F2F0294}" presName="vert1" presStyleCnt="0"/>
      <dgm:spPr/>
    </dgm:pt>
    <dgm:pt modelId="{7044D9D0-249A-4034-9514-942342A174E0}" type="pres">
      <dgm:prSet presAssocID="{45A8052D-9F7D-4C2E-8160-AD2AE0613712}" presName="thickLine" presStyleLbl="alignNode1" presStyleIdx="5" presStyleCnt="9"/>
      <dgm:spPr/>
    </dgm:pt>
    <dgm:pt modelId="{6A244837-4D20-4CD4-971A-F5655130B8D0}" type="pres">
      <dgm:prSet presAssocID="{45A8052D-9F7D-4C2E-8160-AD2AE0613712}" presName="horz1" presStyleCnt="0"/>
      <dgm:spPr/>
    </dgm:pt>
    <dgm:pt modelId="{2ED116DA-6B7E-474D-84F6-B2C94F49BB4C}" type="pres">
      <dgm:prSet presAssocID="{45A8052D-9F7D-4C2E-8160-AD2AE0613712}" presName="tx1" presStyleLbl="revTx" presStyleIdx="5" presStyleCnt="9"/>
      <dgm:spPr/>
    </dgm:pt>
    <dgm:pt modelId="{511C3D98-5C4C-4569-B60A-466CAAE0B1FE}" type="pres">
      <dgm:prSet presAssocID="{45A8052D-9F7D-4C2E-8160-AD2AE0613712}" presName="vert1" presStyleCnt="0"/>
      <dgm:spPr/>
    </dgm:pt>
    <dgm:pt modelId="{F8336BCC-E063-4F10-A23B-F11224D12F3A}" type="pres">
      <dgm:prSet presAssocID="{E8BC2010-0305-4CAA-B0D0-C904462660AB}" presName="thickLine" presStyleLbl="alignNode1" presStyleIdx="6" presStyleCnt="9"/>
      <dgm:spPr/>
    </dgm:pt>
    <dgm:pt modelId="{B3DCABA5-517C-40CD-B28A-621450FE7E77}" type="pres">
      <dgm:prSet presAssocID="{E8BC2010-0305-4CAA-B0D0-C904462660AB}" presName="horz1" presStyleCnt="0"/>
      <dgm:spPr/>
    </dgm:pt>
    <dgm:pt modelId="{E52C28B6-EF98-40CA-809B-BE6D37D1FB3A}" type="pres">
      <dgm:prSet presAssocID="{E8BC2010-0305-4CAA-B0D0-C904462660AB}" presName="tx1" presStyleLbl="revTx" presStyleIdx="6" presStyleCnt="9"/>
      <dgm:spPr/>
    </dgm:pt>
    <dgm:pt modelId="{F2D363B9-357A-4603-8AB2-24A0161AB223}" type="pres">
      <dgm:prSet presAssocID="{E8BC2010-0305-4CAA-B0D0-C904462660AB}" presName="vert1" presStyleCnt="0"/>
      <dgm:spPr/>
    </dgm:pt>
    <dgm:pt modelId="{EAC01C70-AC17-468B-92CF-CF65B61945E6}" type="pres">
      <dgm:prSet presAssocID="{27C2CF1C-7BDD-4E69-8369-A860D9835771}" presName="thickLine" presStyleLbl="alignNode1" presStyleIdx="7" presStyleCnt="9"/>
      <dgm:spPr/>
    </dgm:pt>
    <dgm:pt modelId="{3E8F1276-8355-431B-AA10-2F4D714833A8}" type="pres">
      <dgm:prSet presAssocID="{27C2CF1C-7BDD-4E69-8369-A860D9835771}" presName="horz1" presStyleCnt="0"/>
      <dgm:spPr/>
    </dgm:pt>
    <dgm:pt modelId="{D2A13818-2667-4BB8-8489-CE21441C017E}" type="pres">
      <dgm:prSet presAssocID="{27C2CF1C-7BDD-4E69-8369-A860D9835771}" presName="tx1" presStyleLbl="revTx" presStyleIdx="7" presStyleCnt="9"/>
      <dgm:spPr/>
    </dgm:pt>
    <dgm:pt modelId="{0118946B-DC05-4CCC-A59E-CE0F078BCB19}" type="pres">
      <dgm:prSet presAssocID="{27C2CF1C-7BDD-4E69-8369-A860D9835771}" presName="vert1" presStyleCnt="0"/>
      <dgm:spPr/>
    </dgm:pt>
    <dgm:pt modelId="{301E0327-C44C-46AC-95F6-098252E1FD03}" type="pres">
      <dgm:prSet presAssocID="{C1EFB52F-C7D1-4B49-8CAC-CB89C4309350}" presName="thickLine" presStyleLbl="alignNode1" presStyleIdx="8" presStyleCnt="9"/>
      <dgm:spPr/>
    </dgm:pt>
    <dgm:pt modelId="{C9BEED34-3022-4F3B-B4F4-0AF351DF5F04}" type="pres">
      <dgm:prSet presAssocID="{C1EFB52F-C7D1-4B49-8CAC-CB89C4309350}" presName="horz1" presStyleCnt="0"/>
      <dgm:spPr/>
    </dgm:pt>
    <dgm:pt modelId="{142A3A5C-BC61-422E-AC7B-9BC75DDFCCC9}" type="pres">
      <dgm:prSet presAssocID="{C1EFB52F-C7D1-4B49-8CAC-CB89C4309350}" presName="tx1" presStyleLbl="revTx" presStyleIdx="8" presStyleCnt="9"/>
      <dgm:spPr/>
    </dgm:pt>
    <dgm:pt modelId="{6167A6FF-A9C9-497D-8EA9-D38090F76ED9}" type="pres">
      <dgm:prSet presAssocID="{C1EFB52F-C7D1-4B49-8CAC-CB89C4309350}" presName="vert1" presStyleCnt="0"/>
      <dgm:spPr/>
    </dgm:pt>
  </dgm:ptLst>
  <dgm:cxnLst>
    <dgm:cxn modelId="{C6FF4F04-A4B3-475D-801F-A74AD899CD06}" srcId="{9DA8E3B7-ECFC-4589-8A52-2600638FF7D9}" destId="{C1EFB52F-C7D1-4B49-8CAC-CB89C4309350}" srcOrd="8" destOrd="0" parTransId="{526398DB-B7E1-4BCC-81AA-E786008B2C5C}" sibTransId="{A389AFF2-1D45-4CAD-A18C-7FB687113CEA}"/>
    <dgm:cxn modelId="{81B2231C-9B60-44B1-8ADC-A1124FA3B1F2}" type="presOf" srcId="{8672DEB7-7337-4E9C-ABEA-548B70A376C4}" destId="{3E961FA2-0550-4D27-918E-C32E7F5C97A9}" srcOrd="0" destOrd="0" presId="urn:microsoft.com/office/officeart/2008/layout/LinedList"/>
    <dgm:cxn modelId="{67D89827-3A18-4318-9C06-FAFCEC40CFCB}" srcId="{9DA8E3B7-ECFC-4589-8A52-2600638FF7D9}" destId="{AB1D43EB-B247-4EA3-96EF-63BF39F5331C}" srcOrd="0" destOrd="0" parTransId="{B2F1F4A8-3847-4E2D-861F-3BFBBAB0FC36}" sibTransId="{F0ED8FBB-E548-43E2-B303-4814CAFD5BA0}"/>
    <dgm:cxn modelId="{C0201D3E-0A2D-40BF-A88B-092EF06B71AC}" srcId="{9DA8E3B7-ECFC-4589-8A52-2600638FF7D9}" destId="{E8BC2010-0305-4CAA-B0D0-C904462660AB}" srcOrd="6" destOrd="0" parTransId="{D11D9808-6DE5-4D73-8556-77CAC3C74C06}" sibTransId="{C09D90F9-4B80-4B77-8D2A-541A070CB4E3}"/>
    <dgm:cxn modelId="{952FC15E-A810-4120-9568-D4324D7C0D0A}" type="presOf" srcId="{C1EFB52F-C7D1-4B49-8CAC-CB89C4309350}" destId="{142A3A5C-BC61-422E-AC7B-9BC75DDFCCC9}" srcOrd="0" destOrd="0" presId="urn:microsoft.com/office/officeart/2008/layout/LinedList"/>
    <dgm:cxn modelId="{86443847-9151-435A-83D4-AB06613AF290}" srcId="{9DA8E3B7-ECFC-4589-8A52-2600638FF7D9}" destId="{A5536EBA-C9E0-4C85-BD56-FB7C4B6A26F2}" srcOrd="1" destOrd="0" parTransId="{C70E0406-12CC-486B-B836-D1B503A52B41}" sibTransId="{33876A23-BB56-4A07-9AE3-6FB1BEAC882B}"/>
    <dgm:cxn modelId="{2ACCD147-87C1-4145-A4CF-68C960674A8B}" type="presOf" srcId="{9DA8E3B7-ECFC-4589-8A52-2600638FF7D9}" destId="{7C36B9C7-C2E2-4CC1-A8C9-328C66C83A87}" srcOrd="0" destOrd="0" presId="urn:microsoft.com/office/officeart/2008/layout/LinedList"/>
    <dgm:cxn modelId="{DDE3FE4E-2A54-4036-982F-AD731CD0EB1E}" srcId="{9DA8E3B7-ECFC-4589-8A52-2600638FF7D9}" destId="{45A8052D-9F7D-4C2E-8160-AD2AE0613712}" srcOrd="5" destOrd="0" parTransId="{7F714635-EC89-4AFC-9CE6-74302AF9CA4A}" sibTransId="{1F9DC222-CB3F-48D4-AA9E-67FCBC13646C}"/>
    <dgm:cxn modelId="{672F554F-53A2-475C-8CD1-C39D857A79C3}" type="presOf" srcId="{97871931-F51B-470D-94CE-E48B9E4AA69A}" destId="{B6BC80CA-342B-46B3-B6A9-3A7E10CA18EC}" srcOrd="0" destOrd="0" presId="urn:microsoft.com/office/officeart/2008/layout/LinedList"/>
    <dgm:cxn modelId="{4ED8578F-5102-47E2-9BCF-3281EBBE8984}" srcId="{9DA8E3B7-ECFC-4589-8A52-2600638FF7D9}" destId="{8672DEB7-7337-4E9C-ABEA-548B70A376C4}" srcOrd="2" destOrd="0" parTransId="{0BDA24CD-1B61-484B-BD01-6BCB8C054D90}" sibTransId="{A00BDB78-16A8-452F-B3BF-95E8075DD9DB}"/>
    <dgm:cxn modelId="{87398CA1-D513-46BE-A3BF-DBFF5DC9643F}" type="presOf" srcId="{A5536EBA-C9E0-4C85-BD56-FB7C4B6A26F2}" destId="{9292EAD5-DB63-404C-A065-AF4131C8BC35}" srcOrd="0" destOrd="0" presId="urn:microsoft.com/office/officeart/2008/layout/LinedList"/>
    <dgm:cxn modelId="{61A312B2-417A-452F-9C03-949C9A2EC911}" type="presOf" srcId="{E8BC2010-0305-4CAA-B0D0-C904462660AB}" destId="{E52C28B6-EF98-40CA-809B-BE6D37D1FB3A}" srcOrd="0" destOrd="0" presId="urn:microsoft.com/office/officeart/2008/layout/LinedList"/>
    <dgm:cxn modelId="{A79E5CB7-1C04-4ABF-AF27-B65BC23D97D4}" type="presOf" srcId="{45A8052D-9F7D-4C2E-8160-AD2AE0613712}" destId="{2ED116DA-6B7E-474D-84F6-B2C94F49BB4C}" srcOrd="0" destOrd="0" presId="urn:microsoft.com/office/officeart/2008/layout/LinedList"/>
    <dgm:cxn modelId="{655252BE-87EF-4521-A7F5-5EB10D22DC6F}" srcId="{9DA8E3B7-ECFC-4589-8A52-2600638FF7D9}" destId="{97871931-F51B-470D-94CE-E48B9E4AA69A}" srcOrd="3" destOrd="0" parTransId="{2DE2B8F4-B0C9-4D23-AF0A-26D4DFCCE092}" sibTransId="{4F4BC329-6175-45E8-8252-02A61B1358B6}"/>
    <dgm:cxn modelId="{89DF36D5-0867-4009-BC76-3F615888F37D}" srcId="{9DA8E3B7-ECFC-4589-8A52-2600638FF7D9}" destId="{27C2CF1C-7BDD-4E69-8369-A860D9835771}" srcOrd="7" destOrd="0" parTransId="{AC931004-3EA1-4556-80CF-ECA38E4B65F0}" sibTransId="{B24A0196-F35D-4843-A75D-352B15933FFF}"/>
    <dgm:cxn modelId="{DC4F81EA-756A-45B9-8CC1-9189F9F51C54}" type="presOf" srcId="{AB1D43EB-B247-4EA3-96EF-63BF39F5331C}" destId="{DD614895-8C88-43FC-92DC-A92DDA4FB76A}" srcOrd="0" destOrd="0" presId="urn:microsoft.com/office/officeart/2008/layout/LinedList"/>
    <dgm:cxn modelId="{0C5D1FF0-D344-4DD2-970D-24A428EFAABE}" type="presOf" srcId="{B063E346-AAFD-4F51-B779-7F2E0F2F0294}" destId="{00501F78-0500-42D8-A7E1-6E4C98B922C0}" srcOrd="0" destOrd="0" presId="urn:microsoft.com/office/officeart/2008/layout/LinedList"/>
    <dgm:cxn modelId="{CBFCACF1-A2F3-40D5-89EF-23C292F121CE}" srcId="{9DA8E3B7-ECFC-4589-8A52-2600638FF7D9}" destId="{B063E346-AAFD-4F51-B779-7F2E0F2F0294}" srcOrd="4" destOrd="0" parTransId="{E6D55189-5731-4A7E-9981-F8C01CBD2B33}" sibTransId="{FD23A094-DF88-4DCB-BDE7-4C1107C58053}"/>
    <dgm:cxn modelId="{46E799FF-8080-4F0D-872C-FA907A3E0383}" type="presOf" srcId="{27C2CF1C-7BDD-4E69-8369-A860D9835771}" destId="{D2A13818-2667-4BB8-8489-CE21441C017E}" srcOrd="0" destOrd="0" presId="urn:microsoft.com/office/officeart/2008/layout/LinedList"/>
    <dgm:cxn modelId="{55CAB57A-FAEB-486F-8791-58D22E8095FC}" type="presParOf" srcId="{7C36B9C7-C2E2-4CC1-A8C9-328C66C83A87}" destId="{97C06784-86E5-42FA-A036-1AE7923D7A83}" srcOrd="0" destOrd="0" presId="urn:microsoft.com/office/officeart/2008/layout/LinedList"/>
    <dgm:cxn modelId="{42AD7E4F-6D95-4855-A8F4-ECB7EAF5368B}" type="presParOf" srcId="{7C36B9C7-C2E2-4CC1-A8C9-328C66C83A87}" destId="{9836A551-C8E9-4187-A177-3E59020529C7}" srcOrd="1" destOrd="0" presId="urn:microsoft.com/office/officeart/2008/layout/LinedList"/>
    <dgm:cxn modelId="{DC812D6D-9FB9-42BC-97C9-AED89535E834}" type="presParOf" srcId="{9836A551-C8E9-4187-A177-3E59020529C7}" destId="{DD614895-8C88-43FC-92DC-A92DDA4FB76A}" srcOrd="0" destOrd="0" presId="urn:microsoft.com/office/officeart/2008/layout/LinedList"/>
    <dgm:cxn modelId="{981D4EF0-4499-4B02-878D-BE34A43C1BFB}" type="presParOf" srcId="{9836A551-C8E9-4187-A177-3E59020529C7}" destId="{BA152460-2822-4226-B858-57F18748C06A}" srcOrd="1" destOrd="0" presId="urn:microsoft.com/office/officeart/2008/layout/LinedList"/>
    <dgm:cxn modelId="{778D8C0F-1364-40C2-BD6B-384E927DBAA8}" type="presParOf" srcId="{7C36B9C7-C2E2-4CC1-A8C9-328C66C83A87}" destId="{797238BE-3773-4980-A452-1F8C962AA35B}" srcOrd="2" destOrd="0" presId="urn:microsoft.com/office/officeart/2008/layout/LinedList"/>
    <dgm:cxn modelId="{1E51EF62-A7AB-4E13-B960-D4817D2DD12E}" type="presParOf" srcId="{7C36B9C7-C2E2-4CC1-A8C9-328C66C83A87}" destId="{51737B73-F840-439C-AC83-5F1E4FCDE456}" srcOrd="3" destOrd="0" presId="urn:microsoft.com/office/officeart/2008/layout/LinedList"/>
    <dgm:cxn modelId="{EA8141D2-9AA9-44C7-9B25-A220E24B5372}" type="presParOf" srcId="{51737B73-F840-439C-AC83-5F1E4FCDE456}" destId="{9292EAD5-DB63-404C-A065-AF4131C8BC35}" srcOrd="0" destOrd="0" presId="urn:microsoft.com/office/officeart/2008/layout/LinedList"/>
    <dgm:cxn modelId="{D6F47B0B-11A4-49DC-ACDB-4B2FA252110E}" type="presParOf" srcId="{51737B73-F840-439C-AC83-5F1E4FCDE456}" destId="{163AC05A-4BAF-4D62-B1FC-F7B467AF437E}" srcOrd="1" destOrd="0" presId="urn:microsoft.com/office/officeart/2008/layout/LinedList"/>
    <dgm:cxn modelId="{06F09313-00F5-4FB8-A883-64DE493DFAC2}" type="presParOf" srcId="{7C36B9C7-C2E2-4CC1-A8C9-328C66C83A87}" destId="{E84A9131-9EC7-4F59-8B61-E4009D635039}" srcOrd="4" destOrd="0" presId="urn:microsoft.com/office/officeart/2008/layout/LinedList"/>
    <dgm:cxn modelId="{2C34CD90-505F-4F64-9AD3-3064A1CF43C7}" type="presParOf" srcId="{7C36B9C7-C2E2-4CC1-A8C9-328C66C83A87}" destId="{4D8F640B-D792-4B34-AF4B-A3EDD8B47CB5}" srcOrd="5" destOrd="0" presId="urn:microsoft.com/office/officeart/2008/layout/LinedList"/>
    <dgm:cxn modelId="{5EBF37FC-3A52-416B-8E38-6985B851650A}" type="presParOf" srcId="{4D8F640B-D792-4B34-AF4B-A3EDD8B47CB5}" destId="{3E961FA2-0550-4D27-918E-C32E7F5C97A9}" srcOrd="0" destOrd="0" presId="urn:microsoft.com/office/officeart/2008/layout/LinedList"/>
    <dgm:cxn modelId="{6B6ABC25-0452-493F-9366-5CD3A55E23CC}" type="presParOf" srcId="{4D8F640B-D792-4B34-AF4B-A3EDD8B47CB5}" destId="{CAE347B8-44C3-437B-AA51-25DFE15E84C3}" srcOrd="1" destOrd="0" presId="urn:microsoft.com/office/officeart/2008/layout/LinedList"/>
    <dgm:cxn modelId="{1AB7FB27-57F3-4929-8A22-6CEF92FA886C}" type="presParOf" srcId="{7C36B9C7-C2E2-4CC1-A8C9-328C66C83A87}" destId="{02275410-B56D-4CD7-A4ED-22B5452F4EEB}" srcOrd="6" destOrd="0" presId="urn:microsoft.com/office/officeart/2008/layout/LinedList"/>
    <dgm:cxn modelId="{85279821-E0F2-4822-8984-D74FDCE6FF75}" type="presParOf" srcId="{7C36B9C7-C2E2-4CC1-A8C9-328C66C83A87}" destId="{FEBC0BCF-82CA-4C71-AF83-1316DFDA1020}" srcOrd="7" destOrd="0" presId="urn:microsoft.com/office/officeart/2008/layout/LinedList"/>
    <dgm:cxn modelId="{6D9F80E1-9364-4EEC-8AD0-742D1F9E84EE}" type="presParOf" srcId="{FEBC0BCF-82CA-4C71-AF83-1316DFDA1020}" destId="{B6BC80CA-342B-46B3-B6A9-3A7E10CA18EC}" srcOrd="0" destOrd="0" presId="urn:microsoft.com/office/officeart/2008/layout/LinedList"/>
    <dgm:cxn modelId="{512D934F-F5A7-4F91-B2DB-542719D44887}" type="presParOf" srcId="{FEBC0BCF-82CA-4C71-AF83-1316DFDA1020}" destId="{63FE090B-D772-412C-ABE8-B41CB6A16ED5}" srcOrd="1" destOrd="0" presId="urn:microsoft.com/office/officeart/2008/layout/LinedList"/>
    <dgm:cxn modelId="{6AD09D33-D4E3-48F0-8B05-A0AF92631F41}" type="presParOf" srcId="{7C36B9C7-C2E2-4CC1-A8C9-328C66C83A87}" destId="{A118A871-75BC-4CD7-97A2-C69AF54DA643}" srcOrd="8" destOrd="0" presId="urn:microsoft.com/office/officeart/2008/layout/LinedList"/>
    <dgm:cxn modelId="{035BAA58-BB43-4319-AC49-3F34BCE0F358}" type="presParOf" srcId="{7C36B9C7-C2E2-4CC1-A8C9-328C66C83A87}" destId="{3132F368-2018-4E45-82E1-53B5FFEBB925}" srcOrd="9" destOrd="0" presId="urn:microsoft.com/office/officeart/2008/layout/LinedList"/>
    <dgm:cxn modelId="{48284B23-B1C5-4850-B572-B569E17112E3}" type="presParOf" srcId="{3132F368-2018-4E45-82E1-53B5FFEBB925}" destId="{00501F78-0500-42D8-A7E1-6E4C98B922C0}" srcOrd="0" destOrd="0" presId="urn:microsoft.com/office/officeart/2008/layout/LinedList"/>
    <dgm:cxn modelId="{EADA3D9E-1CF8-4256-A287-A488E106FEF7}" type="presParOf" srcId="{3132F368-2018-4E45-82E1-53B5FFEBB925}" destId="{01017B14-197E-4C9B-88E8-9E457F92CBD8}" srcOrd="1" destOrd="0" presId="urn:microsoft.com/office/officeart/2008/layout/LinedList"/>
    <dgm:cxn modelId="{8E67B02C-8C25-4CA0-B7E0-0E6A4D298CFE}" type="presParOf" srcId="{7C36B9C7-C2E2-4CC1-A8C9-328C66C83A87}" destId="{7044D9D0-249A-4034-9514-942342A174E0}" srcOrd="10" destOrd="0" presId="urn:microsoft.com/office/officeart/2008/layout/LinedList"/>
    <dgm:cxn modelId="{84B37838-63F5-4E96-8C94-950FF4ACAD02}" type="presParOf" srcId="{7C36B9C7-C2E2-4CC1-A8C9-328C66C83A87}" destId="{6A244837-4D20-4CD4-971A-F5655130B8D0}" srcOrd="11" destOrd="0" presId="urn:microsoft.com/office/officeart/2008/layout/LinedList"/>
    <dgm:cxn modelId="{432F1E09-6106-45EF-BEA9-A5203557BFA1}" type="presParOf" srcId="{6A244837-4D20-4CD4-971A-F5655130B8D0}" destId="{2ED116DA-6B7E-474D-84F6-B2C94F49BB4C}" srcOrd="0" destOrd="0" presId="urn:microsoft.com/office/officeart/2008/layout/LinedList"/>
    <dgm:cxn modelId="{D0719699-9E52-41AD-8E60-58036AD30F99}" type="presParOf" srcId="{6A244837-4D20-4CD4-971A-F5655130B8D0}" destId="{511C3D98-5C4C-4569-B60A-466CAAE0B1FE}" srcOrd="1" destOrd="0" presId="urn:microsoft.com/office/officeart/2008/layout/LinedList"/>
    <dgm:cxn modelId="{39693413-9ABE-46CE-861C-C890BA1E7118}" type="presParOf" srcId="{7C36B9C7-C2E2-4CC1-A8C9-328C66C83A87}" destId="{F8336BCC-E063-4F10-A23B-F11224D12F3A}" srcOrd="12" destOrd="0" presId="urn:microsoft.com/office/officeart/2008/layout/LinedList"/>
    <dgm:cxn modelId="{89245429-EB74-4051-96F8-117E5FCD3785}" type="presParOf" srcId="{7C36B9C7-C2E2-4CC1-A8C9-328C66C83A87}" destId="{B3DCABA5-517C-40CD-B28A-621450FE7E77}" srcOrd="13" destOrd="0" presId="urn:microsoft.com/office/officeart/2008/layout/LinedList"/>
    <dgm:cxn modelId="{226235B7-8B07-4BBC-B4C3-5CE48014D028}" type="presParOf" srcId="{B3DCABA5-517C-40CD-B28A-621450FE7E77}" destId="{E52C28B6-EF98-40CA-809B-BE6D37D1FB3A}" srcOrd="0" destOrd="0" presId="urn:microsoft.com/office/officeart/2008/layout/LinedList"/>
    <dgm:cxn modelId="{EDA5AAA4-D436-4093-AC91-AF942686CFD6}" type="presParOf" srcId="{B3DCABA5-517C-40CD-B28A-621450FE7E77}" destId="{F2D363B9-357A-4603-8AB2-24A0161AB223}" srcOrd="1" destOrd="0" presId="urn:microsoft.com/office/officeart/2008/layout/LinedList"/>
    <dgm:cxn modelId="{7CC644F5-4C75-4C54-B6A3-BEC9A5BF3FAB}" type="presParOf" srcId="{7C36B9C7-C2E2-4CC1-A8C9-328C66C83A87}" destId="{EAC01C70-AC17-468B-92CF-CF65B61945E6}" srcOrd="14" destOrd="0" presId="urn:microsoft.com/office/officeart/2008/layout/LinedList"/>
    <dgm:cxn modelId="{86C9BD51-81B3-4A15-9BC8-D3258FF176C5}" type="presParOf" srcId="{7C36B9C7-C2E2-4CC1-A8C9-328C66C83A87}" destId="{3E8F1276-8355-431B-AA10-2F4D714833A8}" srcOrd="15" destOrd="0" presId="urn:microsoft.com/office/officeart/2008/layout/LinedList"/>
    <dgm:cxn modelId="{CE12F1DC-D06D-4F38-9410-F734C98CF6AE}" type="presParOf" srcId="{3E8F1276-8355-431B-AA10-2F4D714833A8}" destId="{D2A13818-2667-4BB8-8489-CE21441C017E}" srcOrd="0" destOrd="0" presId="urn:microsoft.com/office/officeart/2008/layout/LinedList"/>
    <dgm:cxn modelId="{52F2F6AE-A14C-479A-BFBA-02025E30E351}" type="presParOf" srcId="{3E8F1276-8355-431B-AA10-2F4D714833A8}" destId="{0118946B-DC05-4CCC-A59E-CE0F078BCB19}" srcOrd="1" destOrd="0" presId="urn:microsoft.com/office/officeart/2008/layout/LinedList"/>
    <dgm:cxn modelId="{CABF4C1D-712B-43B7-A48A-555A1CE2873C}" type="presParOf" srcId="{7C36B9C7-C2E2-4CC1-A8C9-328C66C83A87}" destId="{301E0327-C44C-46AC-95F6-098252E1FD03}" srcOrd="16" destOrd="0" presId="urn:microsoft.com/office/officeart/2008/layout/LinedList"/>
    <dgm:cxn modelId="{E97011B3-4BBB-4D5E-BBE5-4259101FB235}" type="presParOf" srcId="{7C36B9C7-C2E2-4CC1-A8C9-328C66C83A87}" destId="{C9BEED34-3022-4F3B-B4F4-0AF351DF5F04}" srcOrd="17" destOrd="0" presId="urn:microsoft.com/office/officeart/2008/layout/LinedList"/>
    <dgm:cxn modelId="{8A4BEB95-444B-4A7D-871D-210F7AD9B818}" type="presParOf" srcId="{C9BEED34-3022-4F3B-B4F4-0AF351DF5F04}" destId="{142A3A5C-BC61-422E-AC7B-9BC75DDFCCC9}" srcOrd="0" destOrd="0" presId="urn:microsoft.com/office/officeart/2008/layout/LinedList"/>
    <dgm:cxn modelId="{89F9FDC8-A8C3-4398-BAAF-0CEEBE722C4D}" type="presParOf" srcId="{C9BEED34-3022-4F3B-B4F4-0AF351DF5F04}" destId="{6167A6FF-A9C9-497D-8EA9-D38090F76ED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FC0B7A-24D4-43C2-ABF3-05BA30EFA559}"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355D0D4-3940-4899-9918-06BCC00FB50A}">
      <dgm:prSet custT="1"/>
      <dgm:spPr/>
      <dgm:t>
        <a:bodyPr/>
        <a:lstStyle/>
        <a:p>
          <a:pPr>
            <a:lnSpc>
              <a:spcPct val="100000"/>
            </a:lnSpc>
            <a:defRPr cap="all"/>
          </a:pPr>
          <a:r>
            <a:rPr lang="en-US" sz="2000" b="1" dirty="0"/>
            <a:t>Practice Interest-based Leadership</a:t>
          </a:r>
        </a:p>
      </dgm:t>
    </dgm:pt>
    <dgm:pt modelId="{8C20AE02-0DEE-4815-B5D9-00A01485ED16}" type="parTrans" cxnId="{D957ED07-1657-41AC-AF85-280F258F2D39}">
      <dgm:prSet/>
      <dgm:spPr/>
      <dgm:t>
        <a:bodyPr/>
        <a:lstStyle/>
        <a:p>
          <a:endParaRPr lang="en-US" sz="2000" b="1"/>
        </a:p>
      </dgm:t>
    </dgm:pt>
    <dgm:pt modelId="{50AE714C-A06D-48E2-8D44-ED60E911B1C6}" type="sibTrans" cxnId="{D957ED07-1657-41AC-AF85-280F258F2D39}">
      <dgm:prSet/>
      <dgm:spPr/>
      <dgm:t>
        <a:bodyPr/>
        <a:lstStyle/>
        <a:p>
          <a:endParaRPr lang="en-US" sz="2000" b="1"/>
        </a:p>
      </dgm:t>
    </dgm:pt>
    <dgm:pt modelId="{49ED0227-98B2-46A8-A56C-39B8849C19CA}">
      <dgm:prSet custT="1"/>
      <dgm:spPr/>
      <dgm:t>
        <a:bodyPr/>
        <a:lstStyle/>
        <a:p>
          <a:pPr>
            <a:lnSpc>
              <a:spcPct val="100000"/>
            </a:lnSpc>
            <a:defRPr cap="all"/>
          </a:pPr>
          <a:r>
            <a:rPr lang="en-US" sz="2000" b="1" dirty="0"/>
            <a:t>Negotiate Relationships</a:t>
          </a:r>
        </a:p>
      </dgm:t>
    </dgm:pt>
    <dgm:pt modelId="{977D520C-848F-434F-B9EF-EAE91118A614}" type="parTrans" cxnId="{24B2AA68-0460-4A95-9FE6-7F43935292C9}">
      <dgm:prSet/>
      <dgm:spPr/>
      <dgm:t>
        <a:bodyPr/>
        <a:lstStyle/>
        <a:p>
          <a:endParaRPr lang="en-US" sz="2000" b="1"/>
        </a:p>
      </dgm:t>
    </dgm:pt>
    <dgm:pt modelId="{FCA65C5D-2CB9-4094-B0D3-64CD6EED361E}" type="sibTrans" cxnId="{24B2AA68-0460-4A95-9FE6-7F43935292C9}">
      <dgm:prSet/>
      <dgm:spPr/>
      <dgm:t>
        <a:bodyPr/>
        <a:lstStyle/>
        <a:p>
          <a:endParaRPr lang="en-US" sz="2000" b="1"/>
        </a:p>
      </dgm:t>
    </dgm:pt>
    <dgm:pt modelId="{63220855-8246-4AC5-9203-DC8CE2EBA74E}">
      <dgm:prSet custT="1"/>
      <dgm:spPr/>
      <dgm:t>
        <a:bodyPr/>
        <a:lstStyle/>
        <a:p>
          <a:pPr>
            <a:lnSpc>
              <a:spcPct val="100000"/>
            </a:lnSpc>
            <a:defRPr cap="all"/>
          </a:pPr>
          <a:r>
            <a:rPr lang="en-US" sz="2000" b="1"/>
            <a:t>Find the Right Leadership Voice</a:t>
          </a:r>
        </a:p>
      </dgm:t>
    </dgm:pt>
    <dgm:pt modelId="{4BEF28DF-1DCF-4496-AFC7-81651E6AD121}" type="parTrans" cxnId="{AA98A92C-C311-49D4-B74D-5000DAF24AA2}">
      <dgm:prSet/>
      <dgm:spPr/>
      <dgm:t>
        <a:bodyPr/>
        <a:lstStyle/>
        <a:p>
          <a:endParaRPr lang="en-US" sz="2000" b="1"/>
        </a:p>
      </dgm:t>
    </dgm:pt>
    <dgm:pt modelId="{2AC739C2-3145-45CD-8E45-7581044BE504}" type="sibTrans" cxnId="{AA98A92C-C311-49D4-B74D-5000DAF24AA2}">
      <dgm:prSet/>
      <dgm:spPr/>
      <dgm:t>
        <a:bodyPr/>
        <a:lstStyle/>
        <a:p>
          <a:endParaRPr lang="en-US" sz="2000" b="1"/>
        </a:p>
      </dgm:t>
    </dgm:pt>
    <dgm:pt modelId="{523F5B3E-30C5-467D-8BA1-CAB62C80169D}">
      <dgm:prSet custT="1"/>
      <dgm:spPr/>
      <dgm:t>
        <a:bodyPr/>
        <a:lstStyle/>
        <a:p>
          <a:pPr>
            <a:lnSpc>
              <a:spcPct val="100000"/>
            </a:lnSpc>
            <a:defRPr cap="all"/>
          </a:pPr>
          <a:r>
            <a:rPr lang="en-US" sz="2000" b="1"/>
            <a:t>Negotiate a Vision for the Organization</a:t>
          </a:r>
        </a:p>
      </dgm:t>
    </dgm:pt>
    <dgm:pt modelId="{996C9DD5-19AB-4AB9-9020-B2179944A989}" type="parTrans" cxnId="{7BC19AFD-0B51-4EB0-9DB4-C32486081B82}">
      <dgm:prSet/>
      <dgm:spPr/>
      <dgm:t>
        <a:bodyPr/>
        <a:lstStyle/>
        <a:p>
          <a:endParaRPr lang="en-US" sz="2000" b="1"/>
        </a:p>
      </dgm:t>
    </dgm:pt>
    <dgm:pt modelId="{6EA6BFEF-571C-4D61-B962-271B5BB22C1B}" type="sibTrans" cxnId="{7BC19AFD-0B51-4EB0-9DB4-C32486081B82}">
      <dgm:prSet/>
      <dgm:spPr/>
      <dgm:t>
        <a:bodyPr/>
        <a:lstStyle/>
        <a:p>
          <a:endParaRPr lang="en-US" sz="2000" b="1"/>
        </a:p>
      </dgm:t>
    </dgm:pt>
    <dgm:pt modelId="{C0F43F2A-C98A-4341-8679-3434FA0D181E}" type="pres">
      <dgm:prSet presAssocID="{F7FC0B7A-24D4-43C2-ABF3-05BA30EFA559}" presName="root" presStyleCnt="0">
        <dgm:presLayoutVars>
          <dgm:dir/>
          <dgm:resizeHandles val="exact"/>
        </dgm:presLayoutVars>
      </dgm:prSet>
      <dgm:spPr/>
    </dgm:pt>
    <dgm:pt modelId="{B9635C25-3B89-479E-8F88-1ED19E147454}" type="pres">
      <dgm:prSet presAssocID="{7355D0D4-3940-4899-9918-06BCC00FB50A}" presName="compNode" presStyleCnt="0"/>
      <dgm:spPr/>
    </dgm:pt>
    <dgm:pt modelId="{DA7EA6BD-4975-4132-A7B7-D97396280177}" type="pres">
      <dgm:prSet presAssocID="{7355D0D4-3940-4899-9918-06BCC00FB50A}" presName="iconBgRect" presStyleLbl="bgShp" presStyleIdx="0" presStyleCnt="4"/>
      <dgm:spPr/>
    </dgm:pt>
    <dgm:pt modelId="{4DA75B02-58E5-49DC-86AA-FD56AB5A68AE}" type="pres">
      <dgm:prSet presAssocID="{7355D0D4-3940-4899-9918-06BCC00FB50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ecturer"/>
        </a:ext>
      </dgm:extLst>
    </dgm:pt>
    <dgm:pt modelId="{8F61AFF5-65AC-40EC-B586-AF634E14D9BB}" type="pres">
      <dgm:prSet presAssocID="{7355D0D4-3940-4899-9918-06BCC00FB50A}" presName="spaceRect" presStyleCnt="0"/>
      <dgm:spPr/>
    </dgm:pt>
    <dgm:pt modelId="{AE76B314-952D-4C32-AB0D-E88C63A970A6}" type="pres">
      <dgm:prSet presAssocID="{7355D0D4-3940-4899-9918-06BCC00FB50A}" presName="textRect" presStyleLbl="revTx" presStyleIdx="0" presStyleCnt="4">
        <dgm:presLayoutVars>
          <dgm:chMax val="1"/>
          <dgm:chPref val="1"/>
        </dgm:presLayoutVars>
      </dgm:prSet>
      <dgm:spPr/>
    </dgm:pt>
    <dgm:pt modelId="{E0040742-B345-4138-B7F5-684DAE0C4029}" type="pres">
      <dgm:prSet presAssocID="{50AE714C-A06D-48E2-8D44-ED60E911B1C6}" presName="sibTrans" presStyleCnt="0"/>
      <dgm:spPr/>
    </dgm:pt>
    <dgm:pt modelId="{D8D9B1DA-2752-4D05-ADCB-2E66F4D7439A}" type="pres">
      <dgm:prSet presAssocID="{49ED0227-98B2-46A8-A56C-39B8849C19CA}" presName="compNode" presStyleCnt="0"/>
      <dgm:spPr/>
    </dgm:pt>
    <dgm:pt modelId="{392F0626-E4CB-41C1-A6ED-C6D4099A2DDB}" type="pres">
      <dgm:prSet presAssocID="{49ED0227-98B2-46A8-A56C-39B8849C19CA}" presName="iconBgRect" presStyleLbl="bgShp" presStyleIdx="1" presStyleCnt="4"/>
      <dgm:spPr/>
    </dgm:pt>
    <dgm:pt modelId="{7CE6393C-0EBD-4882-B77D-FD0D2ED40285}" type="pres">
      <dgm:prSet presAssocID="{49ED0227-98B2-46A8-A56C-39B8849C19C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CF1E43EE-18AC-43E2-9F55-29F52125697D}" type="pres">
      <dgm:prSet presAssocID="{49ED0227-98B2-46A8-A56C-39B8849C19CA}" presName="spaceRect" presStyleCnt="0"/>
      <dgm:spPr/>
    </dgm:pt>
    <dgm:pt modelId="{C1A507E2-F992-4463-A233-7DA8BF3991F4}" type="pres">
      <dgm:prSet presAssocID="{49ED0227-98B2-46A8-A56C-39B8849C19CA}" presName="textRect" presStyleLbl="revTx" presStyleIdx="1" presStyleCnt="4">
        <dgm:presLayoutVars>
          <dgm:chMax val="1"/>
          <dgm:chPref val="1"/>
        </dgm:presLayoutVars>
      </dgm:prSet>
      <dgm:spPr/>
    </dgm:pt>
    <dgm:pt modelId="{1EDE4A87-FE56-499F-BF66-B3C6E6A5E39F}" type="pres">
      <dgm:prSet presAssocID="{FCA65C5D-2CB9-4094-B0D3-64CD6EED361E}" presName="sibTrans" presStyleCnt="0"/>
      <dgm:spPr/>
    </dgm:pt>
    <dgm:pt modelId="{A62312A4-D137-4D37-A3D0-F0A46A3C3E7E}" type="pres">
      <dgm:prSet presAssocID="{63220855-8246-4AC5-9203-DC8CE2EBA74E}" presName="compNode" presStyleCnt="0"/>
      <dgm:spPr/>
    </dgm:pt>
    <dgm:pt modelId="{01A9696F-196F-47C3-97E0-79AF12A225CA}" type="pres">
      <dgm:prSet presAssocID="{63220855-8246-4AC5-9203-DC8CE2EBA74E}" presName="iconBgRect" presStyleLbl="bgShp" presStyleIdx="2" presStyleCnt="4"/>
      <dgm:spPr/>
    </dgm:pt>
    <dgm:pt modelId="{CAC903B5-D820-48C1-B0E3-3CA4B44EFEF2}" type="pres">
      <dgm:prSet presAssocID="{63220855-8246-4AC5-9203-DC8CE2EBA74E}"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adio microphone"/>
        </a:ext>
      </dgm:extLst>
    </dgm:pt>
    <dgm:pt modelId="{45850715-5494-4CE3-B633-8E632DA147BD}" type="pres">
      <dgm:prSet presAssocID="{63220855-8246-4AC5-9203-DC8CE2EBA74E}" presName="spaceRect" presStyleCnt="0"/>
      <dgm:spPr/>
    </dgm:pt>
    <dgm:pt modelId="{C19F3484-E3A8-47D2-9172-0044B6A77B15}" type="pres">
      <dgm:prSet presAssocID="{63220855-8246-4AC5-9203-DC8CE2EBA74E}" presName="textRect" presStyleLbl="revTx" presStyleIdx="2" presStyleCnt="4">
        <dgm:presLayoutVars>
          <dgm:chMax val="1"/>
          <dgm:chPref val="1"/>
        </dgm:presLayoutVars>
      </dgm:prSet>
      <dgm:spPr/>
    </dgm:pt>
    <dgm:pt modelId="{A1DF1940-9117-4CE5-A3B1-F4FD386D3A9C}" type="pres">
      <dgm:prSet presAssocID="{2AC739C2-3145-45CD-8E45-7581044BE504}" presName="sibTrans" presStyleCnt="0"/>
      <dgm:spPr/>
    </dgm:pt>
    <dgm:pt modelId="{83661201-F099-4330-A574-582E34525075}" type="pres">
      <dgm:prSet presAssocID="{523F5B3E-30C5-467D-8BA1-CAB62C80169D}" presName="compNode" presStyleCnt="0"/>
      <dgm:spPr/>
    </dgm:pt>
    <dgm:pt modelId="{BEC24182-7C3A-496E-9055-492C766730CF}" type="pres">
      <dgm:prSet presAssocID="{523F5B3E-30C5-467D-8BA1-CAB62C80169D}" presName="iconBgRect" presStyleLbl="bgShp" presStyleIdx="3" presStyleCnt="4"/>
      <dgm:spPr/>
    </dgm:pt>
    <dgm:pt modelId="{F2E02139-74B6-49FC-B600-F7B20FC123DA}" type="pres">
      <dgm:prSet presAssocID="{523F5B3E-30C5-467D-8BA1-CAB62C80169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50A1A0AF-494B-4DF5-BB03-661348E5D568}" type="pres">
      <dgm:prSet presAssocID="{523F5B3E-30C5-467D-8BA1-CAB62C80169D}" presName="spaceRect" presStyleCnt="0"/>
      <dgm:spPr/>
    </dgm:pt>
    <dgm:pt modelId="{141B0AA4-094F-4AB2-9228-F46D2000CD69}" type="pres">
      <dgm:prSet presAssocID="{523F5B3E-30C5-467D-8BA1-CAB62C80169D}" presName="textRect" presStyleLbl="revTx" presStyleIdx="3" presStyleCnt="4">
        <dgm:presLayoutVars>
          <dgm:chMax val="1"/>
          <dgm:chPref val="1"/>
        </dgm:presLayoutVars>
      </dgm:prSet>
      <dgm:spPr/>
    </dgm:pt>
  </dgm:ptLst>
  <dgm:cxnLst>
    <dgm:cxn modelId="{D957ED07-1657-41AC-AF85-280F258F2D39}" srcId="{F7FC0B7A-24D4-43C2-ABF3-05BA30EFA559}" destId="{7355D0D4-3940-4899-9918-06BCC00FB50A}" srcOrd="0" destOrd="0" parTransId="{8C20AE02-0DEE-4815-B5D9-00A01485ED16}" sibTransId="{50AE714C-A06D-48E2-8D44-ED60E911B1C6}"/>
    <dgm:cxn modelId="{AA98A92C-C311-49D4-B74D-5000DAF24AA2}" srcId="{F7FC0B7A-24D4-43C2-ABF3-05BA30EFA559}" destId="{63220855-8246-4AC5-9203-DC8CE2EBA74E}" srcOrd="2" destOrd="0" parTransId="{4BEF28DF-1DCF-4496-AFC7-81651E6AD121}" sibTransId="{2AC739C2-3145-45CD-8E45-7581044BE504}"/>
    <dgm:cxn modelId="{725F062D-0B88-461A-80D0-71B84CD2234B}" type="presOf" srcId="{F7FC0B7A-24D4-43C2-ABF3-05BA30EFA559}" destId="{C0F43F2A-C98A-4341-8679-3434FA0D181E}" srcOrd="0" destOrd="0" presId="urn:microsoft.com/office/officeart/2018/5/layout/IconCircleLabelList"/>
    <dgm:cxn modelId="{0C490760-D8AF-45DE-A741-CE90755E99CA}" type="presOf" srcId="{49ED0227-98B2-46A8-A56C-39B8849C19CA}" destId="{C1A507E2-F992-4463-A233-7DA8BF3991F4}" srcOrd="0" destOrd="0" presId="urn:microsoft.com/office/officeart/2018/5/layout/IconCircleLabelList"/>
    <dgm:cxn modelId="{0D23E467-36B9-4EBA-8045-BB86D782F25E}" type="presOf" srcId="{523F5B3E-30C5-467D-8BA1-CAB62C80169D}" destId="{141B0AA4-094F-4AB2-9228-F46D2000CD69}" srcOrd="0" destOrd="0" presId="urn:microsoft.com/office/officeart/2018/5/layout/IconCircleLabelList"/>
    <dgm:cxn modelId="{24B2AA68-0460-4A95-9FE6-7F43935292C9}" srcId="{F7FC0B7A-24D4-43C2-ABF3-05BA30EFA559}" destId="{49ED0227-98B2-46A8-A56C-39B8849C19CA}" srcOrd="1" destOrd="0" parTransId="{977D520C-848F-434F-B9EF-EAE91118A614}" sibTransId="{FCA65C5D-2CB9-4094-B0D3-64CD6EED361E}"/>
    <dgm:cxn modelId="{934BAF51-DCEA-4661-A6A2-40F58DCA5EC7}" type="presOf" srcId="{63220855-8246-4AC5-9203-DC8CE2EBA74E}" destId="{C19F3484-E3A8-47D2-9172-0044B6A77B15}" srcOrd="0" destOrd="0" presId="urn:microsoft.com/office/officeart/2018/5/layout/IconCircleLabelList"/>
    <dgm:cxn modelId="{229C2873-37B4-4985-A204-A2DF34B67D23}" type="presOf" srcId="{7355D0D4-3940-4899-9918-06BCC00FB50A}" destId="{AE76B314-952D-4C32-AB0D-E88C63A970A6}" srcOrd="0" destOrd="0" presId="urn:microsoft.com/office/officeart/2018/5/layout/IconCircleLabelList"/>
    <dgm:cxn modelId="{7BC19AFD-0B51-4EB0-9DB4-C32486081B82}" srcId="{F7FC0B7A-24D4-43C2-ABF3-05BA30EFA559}" destId="{523F5B3E-30C5-467D-8BA1-CAB62C80169D}" srcOrd="3" destOrd="0" parTransId="{996C9DD5-19AB-4AB9-9020-B2179944A989}" sibTransId="{6EA6BFEF-571C-4D61-B962-271B5BB22C1B}"/>
    <dgm:cxn modelId="{D15E68C0-91E7-445D-95C3-61E0A7FA7B34}" type="presParOf" srcId="{C0F43F2A-C98A-4341-8679-3434FA0D181E}" destId="{B9635C25-3B89-479E-8F88-1ED19E147454}" srcOrd="0" destOrd="0" presId="urn:microsoft.com/office/officeart/2018/5/layout/IconCircleLabelList"/>
    <dgm:cxn modelId="{6A41AEA5-CF25-48A6-BFCE-0E7E7EFB6208}" type="presParOf" srcId="{B9635C25-3B89-479E-8F88-1ED19E147454}" destId="{DA7EA6BD-4975-4132-A7B7-D97396280177}" srcOrd="0" destOrd="0" presId="urn:microsoft.com/office/officeart/2018/5/layout/IconCircleLabelList"/>
    <dgm:cxn modelId="{E8FC689C-C7AD-490A-9E8F-D40A9CD3F765}" type="presParOf" srcId="{B9635C25-3B89-479E-8F88-1ED19E147454}" destId="{4DA75B02-58E5-49DC-86AA-FD56AB5A68AE}" srcOrd="1" destOrd="0" presId="urn:microsoft.com/office/officeart/2018/5/layout/IconCircleLabelList"/>
    <dgm:cxn modelId="{5FD1BF41-4BD5-4823-9F0C-FFEE11A67DD1}" type="presParOf" srcId="{B9635C25-3B89-479E-8F88-1ED19E147454}" destId="{8F61AFF5-65AC-40EC-B586-AF634E14D9BB}" srcOrd="2" destOrd="0" presId="urn:microsoft.com/office/officeart/2018/5/layout/IconCircleLabelList"/>
    <dgm:cxn modelId="{4DA45DC7-1A0F-413A-B097-77727FC0CC1C}" type="presParOf" srcId="{B9635C25-3B89-479E-8F88-1ED19E147454}" destId="{AE76B314-952D-4C32-AB0D-E88C63A970A6}" srcOrd="3" destOrd="0" presId="urn:microsoft.com/office/officeart/2018/5/layout/IconCircleLabelList"/>
    <dgm:cxn modelId="{FD55ABFF-211D-4D4B-A12A-29ABAEFB8E85}" type="presParOf" srcId="{C0F43F2A-C98A-4341-8679-3434FA0D181E}" destId="{E0040742-B345-4138-B7F5-684DAE0C4029}" srcOrd="1" destOrd="0" presId="urn:microsoft.com/office/officeart/2018/5/layout/IconCircleLabelList"/>
    <dgm:cxn modelId="{63C65CDF-397C-45EA-BD77-9D373A08FF53}" type="presParOf" srcId="{C0F43F2A-C98A-4341-8679-3434FA0D181E}" destId="{D8D9B1DA-2752-4D05-ADCB-2E66F4D7439A}" srcOrd="2" destOrd="0" presId="urn:microsoft.com/office/officeart/2018/5/layout/IconCircleLabelList"/>
    <dgm:cxn modelId="{033E7258-AA76-4034-A80F-D2036A9062AC}" type="presParOf" srcId="{D8D9B1DA-2752-4D05-ADCB-2E66F4D7439A}" destId="{392F0626-E4CB-41C1-A6ED-C6D4099A2DDB}" srcOrd="0" destOrd="0" presId="urn:microsoft.com/office/officeart/2018/5/layout/IconCircleLabelList"/>
    <dgm:cxn modelId="{E7611035-CF27-4CF5-9C31-40DF78F44D83}" type="presParOf" srcId="{D8D9B1DA-2752-4D05-ADCB-2E66F4D7439A}" destId="{7CE6393C-0EBD-4882-B77D-FD0D2ED40285}" srcOrd="1" destOrd="0" presId="urn:microsoft.com/office/officeart/2018/5/layout/IconCircleLabelList"/>
    <dgm:cxn modelId="{20D60B6B-4C99-4DAF-BE19-43A669B3A5D2}" type="presParOf" srcId="{D8D9B1DA-2752-4D05-ADCB-2E66F4D7439A}" destId="{CF1E43EE-18AC-43E2-9F55-29F52125697D}" srcOrd="2" destOrd="0" presId="urn:microsoft.com/office/officeart/2018/5/layout/IconCircleLabelList"/>
    <dgm:cxn modelId="{1F6522A5-D27C-4FD4-8951-32C1F2F13EB0}" type="presParOf" srcId="{D8D9B1DA-2752-4D05-ADCB-2E66F4D7439A}" destId="{C1A507E2-F992-4463-A233-7DA8BF3991F4}" srcOrd="3" destOrd="0" presId="urn:microsoft.com/office/officeart/2018/5/layout/IconCircleLabelList"/>
    <dgm:cxn modelId="{99EC2579-78E0-4677-8D44-1DAC273E6E6A}" type="presParOf" srcId="{C0F43F2A-C98A-4341-8679-3434FA0D181E}" destId="{1EDE4A87-FE56-499F-BF66-B3C6E6A5E39F}" srcOrd="3" destOrd="0" presId="urn:microsoft.com/office/officeart/2018/5/layout/IconCircleLabelList"/>
    <dgm:cxn modelId="{7466E914-2B67-43A0-8380-65CADBC6E21A}" type="presParOf" srcId="{C0F43F2A-C98A-4341-8679-3434FA0D181E}" destId="{A62312A4-D137-4D37-A3D0-F0A46A3C3E7E}" srcOrd="4" destOrd="0" presId="urn:microsoft.com/office/officeart/2018/5/layout/IconCircleLabelList"/>
    <dgm:cxn modelId="{E64A3897-8A91-4A63-B180-1AC3B7FAE62C}" type="presParOf" srcId="{A62312A4-D137-4D37-A3D0-F0A46A3C3E7E}" destId="{01A9696F-196F-47C3-97E0-79AF12A225CA}" srcOrd="0" destOrd="0" presId="urn:microsoft.com/office/officeart/2018/5/layout/IconCircleLabelList"/>
    <dgm:cxn modelId="{A6AD50BD-A9BF-4B9C-8A6A-E4681BB6286C}" type="presParOf" srcId="{A62312A4-D137-4D37-A3D0-F0A46A3C3E7E}" destId="{CAC903B5-D820-48C1-B0E3-3CA4B44EFEF2}" srcOrd="1" destOrd="0" presId="urn:microsoft.com/office/officeart/2018/5/layout/IconCircleLabelList"/>
    <dgm:cxn modelId="{73CBB899-9015-4FFF-9336-CD8C1F0F7765}" type="presParOf" srcId="{A62312A4-D137-4D37-A3D0-F0A46A3C3E7E}" destId="{45850715-5494-4CE3-B633-8E632DA147BD}" srcOrd="2" destOrd="0" presId="urn:microsoft.com/office/officeart/2018/5/layout/IconCircleLabelList"/>
    <dgm:cxn modelId="{91537615-1A9D-4D5B-9915-6D25E7BBEBCE}" type="presParOf" srcId="{A62312A4-D137-4D37-A3D0-F0A46A3C3E7E}" destId="{C19F3484-E3A8-47D2-9172-0044B6A77B15}" srcOrd="3" destOrd="0" presId="urn:microsoft.com/office/officeart/2018/5/layout/IconCircleLabelList"/>
    <dgm:cxn modelId="{FA28666A-3F86-4636-92B4-B1EAD7EDDBB7}" type="presParOf" srcId="{C0F43F2A-C98A-4341-8679-3434FA0D181E}" destId="{A1DF1940-9117-4CE5-A3B1-F4FD386D3A9C}" srcOrd="5" destOrd="0" presId="urn:microsoft.com/office/officeart/2018/5/layout/IconCircleLabelList"/>
    <dgm:cxn modelId="{B7065545-F71F-42F5-A315-AC1F153B3D80}" type="presParOf" srcId="{C0F43F2A-C98A-4341-8679-3434FA0D181E}" destId="{83661201-F099-4330-A574-582E34525075}" srcOrd="6" destOrd="0" presId="urn:microsoft.com/office/officeart/2018/5/layout/IconCircleLabelList"/>
    <dgm:cxn modelId="{21BF6912-E0E9-4C8A-9645-26DA782F0916}" type="presParOf" srcId="{83661201-F099-4330-A574-582E34525075}" destId="{BEC24182-7C3A-496E-9055-492C766730CF}" srcOrd="0" destOrd="0" presId="urn:microsoft.com/office/officeart/2018/5/layout/IconCircleLabelList"/>
    <dgm:cxn modelId="{A67C5C2A-AB62-42DF-BFB1-90CF1D384D85}" type="presParOf" srcId="{83661201-F099-4330-A574-582E34525075}" destId="{F2E02139-74B6-49FC-B600-F7B20FC123DA}" srcOrd="1" destOrd="0" presId="urn:microsoft.com/office/officeart/2018/5/layout/IconCircleLabelList"/>
    <dgm:cxn modelId="{5D7AEEA9-BFA3-4F6F-B886-B3F2B85D4B70}" type="presParOf" srcId="{83661201-F099-4330-A574-582E34525075}" destId="{50A1A0AF-494B-4DF5-BB03-661348E5D568}" srcOrd="2" destOrd="0" presId="urn:microsoft.com/office/officeart/2018/5/layout/IconCircleLabelList"/>
    <dgm:cxn modelId="{C5B184E1-BE5D-44EC-84FA-D7A00005CB25}" type="presParOf" srcId="{83661201-F099-4330-A574-582E34525075}" destId="{141B0AA4-094F-4AB2-9228-F46D2000CD6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212D2E-5AB9-471D-B63D-2D523570D0F7}"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9ED5EB05-EE58-47F0-8E46-7E3589DD122D}">
      <dgm:prSet/>
      <dgm:spPr/>
      <dgm:t>
        <a:bodyPr/>
        <a:lstStyle/>
        <a:p>
          <a:r>
            <a:rPr lang="en-US"/>
            <a:t>Appreciation</a:t>
          </a:r>
        </a:p>
      </dgm:t>
    </dgm:pt>
    <dgm:pt modelId="{E25F2DAF-E05C-4FF1-AACF-FF3A34643736}" type="parTrans" cxnId="{B205B50C-B991-442F-8457-8BD0523EA669}">
      <dgm:prSet/>
      <dgm:spPr/>
      <dgm:t>
        <a:bodyPr/>
        <a:lstStyle/>
        <a:p>
          <a:endParaRPr lang="en-US" sz="3600"/>
        </a:p>
      </dgm:t>
    </dgm:pt>
    <dgm:pt modelId="{4B5A4333-FA24-4A9F-BC1D-F4D9B6A03C2D}" type="sibTrans" cxnId="{B205B50C-B991-442F-8457-8BD0523EA669}">
      <dgm:prSet/>
      <dgm:spPr/>
      <dgm:t>
        <a:bodyPr/>
        <a:lstStyle/>
        <a:p>
          <a:endParaRPr lang="en-US"/>
        </a:p>
      </dgm:t>
    </dgm:pt>
    <dgm:pt modelId="{9060F1B4-B0DA-496E-B34D-EBE236410361}">
      <dgm:prSet/>
      <dgm:spPr/>
      <dgm:t>
        <a:bodyPr/>
        <a:lstStyle/>
        <a:p>
          <a:r>
            <a:rPr lang="en-US"/>
            <a:t>Autonomy</a:t>
          </a:r>
        </a:p>
      </dgm:t>
    </dgm:pt>
    <dgm:pt modelId="{1C1D4520-DB7D-4BCE-A250-FDC4B47B23B3}" type="parTrans" cxnId="{A5169085-3C79-4D37-9115-733A7A62B6DA}">
      <dgm:prSet/>
      <dgm:spPr/>
      <dgm:t>
        <a:bodyPr/>
        <a:lstStyle/>
        <a:p>
          <a:endParaRPr lang="en-US" sz="3600"/>
        </a:p>
      </dgm:t>
    </dgm:pt>
    <dgm:pt modelId="{BD67065D-753C-4451-AC68-2A3DBA74FD7C}" type="sibTrans" cxnId="{A5169085-3C79-4D37-9115-733A7A62B6DA}">
      <dgm:prSet/>
      <dgm:spPr/>
      <dgm:t>
        <a:bodyPr/>
        <a:lstStyle/>
        <a:p>
          <a:endParaRPr lang="en-US"/>
        </a:p>
      </dgm:t>
    </dgm:pt>
    <dgm:pt modelId="{7409B7A0-E241-4628-9659-3933539E84F0}">
      <dgm:prSet/>
      <dgm:spPr/>
      <dgm:t>
        <a:bodyPr/>
        <a:lstStyle/>
        <a:p>
          <a:r>
            <a:rPr lang="en-US"/>
            <a:t>Affiliation</a:t>
          </a:r>
        </a:p>
      </dgm:t>
    </dgm:pt>
    <dgm:pt modelId="{ED240273-01C2-4C4F-BE85-3833457B21FB}" type="parTrans" cxnId="{D65C3E15-F9BC-4914-B623-8C64F2572CBF}">
      <dgm:prSet/>
      <dgm:spPr/>
      <dgm:t>
        <a:bodyPr/>
        <a:lstStyle/>
        <a:p>
          <a:endParaRPr lang="en-US" sz="3600"/>
        </a:p>
      </dgm:t>
    </dgm:pt>
    <dgm:pt modelId="{90586FE2-1846-4B43-B366-9ED3C6AA7B79}" type="sibTrans" cxnId="{D65C3E15-F9BC-4914-B623-8C64F2572CBF}">
      <dgm:prSet/>
      <dgm:spPr/>
      <dgm:t>
        <a:bodyPr/>
        <a:lstStyle/>
        <a:p>
          <a:endParaRPr lang="en-US"/>
        </a:p>
      </dgm:t>
    </dgm:pt>
    <dgm:pt modelId="{81F8A118-476D-44E9-92A0-8A2E5A92B3BC}">
      <dgm:prSet/>
      <dgm:spPr/>
      <dgm:t>
        <a:bodyPr/>
        <a:lstStyle/>
        <a:p>
          <a:r>
            <a:rPr lang="en-US"/>
            <a:t>Role </a:t>
          </a:r>
        </a:p>
      </dgm:t>
    </dgm:pt>
    <dgm:pt modelId="{2913CABB-055E-4895-89AD-6D8FA99FC0D4}" type="parTrans" cxnId="{33649731-C251-47AF-A28D-F308DD4CA944}">
      <dgm:prSet/>
      <dgm:spPr/>
      <dgm:t>
        <a:bodyPr/>
        <a:lstStyle/>
        <a:p>
          <a:endParaRPr lang="en-US" sz="3600"/>
        </a:p>
      </dgm:t>
    </dgm:pt>
    <dgm:pt modelId="{227165F8-38B5-41A6-AA72-EF6F36739CCE}" type="sibTrans" cxnId="{33649731-C251-47AF-A28D-F308DD4CA944}">
      <dgm:prSet/>
      <dgm:spPr/>
      <dgm:t>
        <a:bodyPr/>
        <a:lstStyle/>
        <a:p>
          <a:endParaRPr lang="en-US"/>
        </a:p>
      </dgm:t>
    </dgm:pt>
    <dgm:pt modelId="{ED7E1869-CC88-4F51-B281-B8CE9E09BCDD}">
      <dgm:prSet/>
      <dgm:spPr/>
      <dgm:t>
        <a:bodyPr/>
        <a:lstStyle/>
        <a:p>
          <a:r>
            <a:rPr lang="en-US"/>
            <a:t>Status</a:t>
          </a:r>
        </a:p>
      </dgm:t>
    </dgm:pt>
    <dgm:pt modelId="{A5E2A7FB-847E-4C07-BA04-F09CADA65EEC}" type="parTrans" cxnId="{94A29591-7A93-44CA-99D5-8B58D868AA80}">
      <dgm:prSet/>
      <dgm:spPr/>
      <dgm:t>
        <a:bodyPr/>
        <a:lstStyle/>
        <a:p>
          <a:endParaRPr lang="en-US" sz="3600"/>
        </a:p>
      </dgm:t>
    </dgm:pt>
    <dgm:pt modelId="{F8EC15CC-E537-4BEF-94B8-A4989472BAF5}" type="sibTrans" cxnId="{94A29591-7A93-44CA-99D5-8B58D868AA80}">
      <dgm:prSet/>
      <dgm:spPr/>
      <dgm:t>
        <a:bodyPr/>
        <a:lstStyle/>
        <a:p>
          <a:endParaRPr lang="en-US"/>
        </a:p>
      </dgm:t>
    </dgm:pt>
    <dgm:pt modelId="{1F328EE6-BD11-488C-826F-D9A6F0DE2EEF}" type="pres">
      <dgm:prSet presAssocID="{2F212D2E-5AB9-471D-B63D-2D523570D0F7}" presName="vert0" presStyleCnt="0">
        <dgm:presLayoutVars>
          <dgm:dir/>
          <dgm:animOne val="branch"/>
          <dgm:animLvl val="lvl"/>
        </dgm:presLayoutVars>
      </dgm:prSet>
      <dgm:spPr/>
    </dgm:pt>
    <dgm:pt modelId="{E924DF56-125A-46F0-A2E3-30BE9569DE5B}" type="pres">
      <dgm:prSet presAssocID="{9ED5EB05-EE58-47F0-8E46-7E3589DD122D}" presName="thickLine" presStyleLbl="alignNode1" presStyleIdx="0" presStyleCnt="5"/>
      <dgm:spPr/>
    </dgm:pt>
    <dgm:pt modelId="{D139C596-48C2-4B0C-9DEB-B00A6541E2B2}" type="pres">
      <dgm:prSet presAssocID="{9ED5EB05-EE58-47F0-8E46-7E3589DD122D}" presName="horz1" presStyleCnt="0"/>
      <dgm:spPr/>
    </dgm:pt>
    <dgm:pt modelId="{CE4C93C0-2E38-4BFA-9DFC-D44CAAA90C3F}" type="pres">
      <dgm:prSet presAssocID="{9ED5EB05-EE58-47F0-8E46-7E3589DD122D}" presName="tx1" presStyleLbl="revTx" presStyleIdx="0" presStyleCnt="5"/>
      <dgm:spPr/>
    </dgm:pt>
    <dgm:pt modelId="{9F229FC0-7A04-44DD-B39A-EF0EBE121419}" type="pres">
      <dgm:prSet presAssocID="{9ED5EB05-EE58-47F0-8E46-7E3589DD122D}" presName="vert1" presStyleCnt="0"/>
      <dgm:spPr/>
    </dgm:pt>
    <dgm:pt modelId="{E0198575-1A9E-4478-8B98-64FBC814ECAB}" type="pres">
      <dgm:prSet presAssocID="{9060F1B4-B0DA-496E-B34D-EBE236410361}" presName="thickLine" presStyleLbl="alignNode1" presStyleIdx="1" presStyleCnt="5"/>
      <dgm:spPr/>
    </dgm:pt>
    <dgm:pt modelId="{7EB9279C-5652-4A72-8640-34F442CB2B2A}" type="pres">
      <dgm:prSet presAssocID="{9060F1B4-B0DA-496E-B34D-EBE236410361}" presName="horz1" presStyleCnt="0"/>
      <dgm:spPr/>
    </dgm:pt>
    <dgm:pt modelId="{E4D7CA65-EC6B-4FA0-B3D9-2AF7F0C6859A}" type="pres">
      <dgm:prSet presAssocID="{9060F1B4-B0DA-496E-B34D-EBE236410361}" presName="tx1" presStyleLbl="revTx" presStyleIdx="1" presStyleCnt="5"/>
      <dgm:spPr/>
    </dgm:pt>
    <dgm:pt modelId="{637FA741-682A-47BC-B110-D9F8851572FB}" type="pres">
      <dgm:prSet presAssocID="{9060F1B4-B0DA-496E-B34D-EBE236410361}" presName="vert1" presStyleCnt="0"/>
      <dgm:spPr/>
    </dgm:pt>
    <dgm:pt modelId="{690E8CDD-2978-4684-8482-AD0ACF55C58E}" type="pres">
      <dgm:prSet presAssocID="{7409B7A0-E241-4628-9659-3933539E84F0}" presName="thickLine" presStyleLbl="alignNode1" presStyleIdx="2" presStyleCnt="5"/>
      <dgm:spPr/>
    </dgm:pt>
    <dgm:pt modelId="{16A6F88D-C997-490D-A1E1-BFB7C091F12B}" type="pres">
      <dgm:prSet presAssocID="{7409B7A0-E241-4628-9659-3933539E84F0}" presName="horz1" presStyleCnt="0"/>
      <dgm:spPr/>
    </dgm:pt>
    <dgm:pt modelId="{03E1009B-08F0-4991-A849-B5CB00722A43}" type="pres">
      <dgm:prSet presAssocID="{7409B7A0-E241-4628-9659-3933539E84F0}" presName="tx1" presStyleLbl="revTx" presStyleIdx="2" presStyleCnt="5"/>
      <dgm:spPr/>
    </dgm:pt>
    <dgm:pt modelId="{A70B9166-60EE-4A80-BFCD-B723AAA81757}" type="pres">
      <dgm:prSet presAssocID="{7409B7A0-E241-4628-9659-3933539E84F0}" presName="vert1" presStyleCnt="0"/>
      <dgm:spPr/>
    </dgm:pt>
    <dgm:pt modelId="{26949472-632B-477F-9C03-E5D7063B1075}" type="pres">
      <dgm:prSet presAssocID="{81F8A118-476D-44E9-92A0-8A2E5A92B3BC}" presName="thickLine" presStyleLbl="alignNode1" presStyleIdx="3" presStyleCnt="5"/>
      <dgm:spPr/>
    </dgm:pt>
    <dgm:pt modelId="{F3C39CC7-AECE-454E-9DF1-7D0E54BCD36E}" type="pres">
      <dgm:prSet presAssocID="{81F8A118-476D-44E9-92A0-8A2E5A92B3BC}" presName="horz1" presStyleCnt="0"/>
      <dgm:spPr/>
    </dgm:pt>
    <dgm:pt modelId="{57D1B320-E56C-468A-87A9-27C1373DE6C5}" type="pres">
      <dgm:prSet presAssocID="{81F8A118-476D-44E9-92A0-8A2E5A92B3BC}" presName="tx1" presStyleLbl="revTx" presStyleIdx="3" presStyleCnt="5"/>
      <dgm:spPr/>
    </dgm:pt>
    <dgm:pt modelId="{6CF49A49-6CDC-41EF-9C08-1B405DEACE28}" type="pres">
      <dgm:prSet presAssocID="{81F8A118-476D-44E9-92A0-8A2E5A92B3BC}" presName="vert1" presStyleCnt="0"/>
      <dgm:spPr/>
    </dgm:pt>
    <dgm:pt modelId="{D8B11D14-303A-44B2-A96E-C7665384C378}" type="pres">
      <dgm:prSet presAssocID="{ED7E1869-CC88-4F51-B281-B8CE9E09BCDD}" presName="thickLine" presStyleLbl="alignNode1" presStyleIdx="4" presStyleCnt="5"/>
      <dgm:spPr/>
    </dgm:pt>
    <dgm:pt modelId="{56151674-EE8B-450E-AB3C-A25114726C09}" type="pres">
      <dgm:prSet presAssocID="{ED7E1869-CC88-4F51-B281-B8CE9E09BCDD}" presName="horz1" presStyleCnt="0"/>
      <dgm:spPr/>
    </dgm:pt>
    <dgm:pt modelId="{E3FCE759-4E9F-4A9E-B1FC-266AFB8E5D5D}" type="pres">
      <dgm:prSet presAssocID="{ED7E1869-CC88-4F51-B281-B8CE9E09BCDD}" presName="tx1" presStyleLbl="revTx" presStyleIdx="4" presStyleCnt="5"/>
      <dgm:spPr/>
    </dgm:pt>
    <dgm:pt modelId="{8B4B88DE-253D-49CD-AE89-9B4A82526E65}" type="pres">
      <dgm:prSet presAssocID="{ED7E1869-CC88-4F51-B281-B8CE9E09BCDD}" presName="vert1" presStyleCnt="0"/>
      <dgm:spPr/>
    </dgm:pt>
  </dgm:ptLst>
  <dgm:cxnLst>
    <dgm:cxn modelId="{B205B50C-B991-442F-8457-8BD0523EA669}" srcId="{2F212D2E-5AB9-471D-B63D-2D523570D0F7}" destId="{9ED5EB05-EE58-47F0-8E46-7E3589DD122D}" srcOrd="0" destOrd="0" parTransId="{E25F2DAF-E05C-4FF1-AACF-FF3A34643736}" sibTransId="{4B5A4333-FA24-4A9F-BC1D-F4D9B6A03C2D}"/>
    <dgm:cxn modelId="{D65C3E15-F9BC-4914-B623-8C64F2572CBF}" srcId="{2F212D2E-5AB9-471D-B63D-2D523570D0F7}" destId="{7409B7A0-E241-4628-9659-3933539E84F0}" srcOrd="2" destOrd="0" parTransId="{ED240273-01C2-4C4F-BE85-3833457B21FB}" sibTransId="{90586FE2-1846-4B43-B366-9ED3C6AA7B79}"/>
    <dgm:cxn modelId="{33649731-C251-47AF-A28D-F308DD4CA944}" srcId="{2F212D2E-5AB9-471D-B63D-2D523570D0F7}" destId="{81F8A118-476D-44E9-92A0-8A2E5A92B3BC}" srcOrd="3" destOrd="0" parTransId="{2913CABB-055E-4895-89AD-6D8FA99FC0D4}" sibTransId="{227165F8-38B5-41A6-AA72-EF6F36739CCE}"/>
    <dgm:cxn modelId="{BE571464-B490-4C7D-87C3-7426F1C76538}" type="presOf" srcId="{2F212D2E-5AB9-471D-B63D-2D523570D0F7}" destId="{1F328EE6-BD11-488C-826F-D9A6F0DE2EEF}" srcOrd="0" destOrd="0" presId="urn:microsoft.com/office/officeart/2008/layout/LinedList"/>
    <dgm:cxn modelId="{B7AEA753-3BDA-4476-A5FC-B36265C4B207}" type="presOf" srcId="{7409B7A0-E241-4628-9659-3933539E84F0}" destId="{03E1009B-08F0-4991-A849-B5CB00722A43}" srcOrd="0" destOrd="0" presId="urn:microsoft.com/office/officeart/2008/layout/LinedList"/>
    <dgm:cxn modelId="{A5169085-3C79-4D37-9115-733A7A62B6DA}" srcId="{2F212D2E-5AB9-471D-B63D-2D523570D0F7}" destId="{9060F1B4-B0DA-496E-B34D-EBE236410361}" srcOrd="1" destOrd="0" parTransId="{1C1D4520-DB7D-4BCE-A250-FDC4B47B23B3}" sibTransId="{BD67065D-753C-4451-AC68-2A3DBA74FD7C}"/>
    <dgm:cxn modelId="{94A29591-7A93-44CA-99D5-8B58D868AA80}" srcId="{2F212D2E-5AB9-471D-B63D-2D523570D0F7}" destId="{ED7E1869-CC88-4F51-B281-B8CE9E09BCDD}" srcOrd="4" destOrd="0" parTransId="{A5E2A7FB-847E-4C07-BA04-F09CADA65EEC}" sibTransId="{F8EC15CC-E537-4BEF-94B8-A4989472BAF5}"/>
    <dgm:cxn modelId="{320501BE-6CF3-4A74-906B-1A9436AE7DCE}" type="presOf" srcId="{9ED5EB05-EE58-47F0-8E46-7E3589DD122D}" destId="{CE4C93C0-2E38-4BFA-9DFC-D44CAAA90C3F}" srcOrd="0" destOrd="0" presId="urn:microsoft.com/office/officeart/2008/layout/LinedList"/>
    <dgm:cxn modelId="{DA9742CC-5BC7-4364-8C9F-AE957A256EAC}" type="presOf" srcId="{9060F1B4-B0DA-496E-B34D-EBE236410361}" destId="{E4D7CA65-EC6B-4FA0-B3D9-2AF7F0C6859A}" srcOrd="0" destOrd="0" presId="urn:microsoft.com/office/officeart/2008/layout/LinedList"/>
    <dgm:cxn modelId="{09C990D8-F1EB-4D66-B65B-ED4A86914D05}" type="presOf" srcId="{ED7E1869-CC88-4F51-B281-B8CE9E09BCDD}" destId="{E3FCE759-4E9F-4A9E-B1FC-266AFB8E5D5D}" srcOrd="0" destOrd="0" presId="urn:microsoft.com/office/officeart/2008/layout/LinedList"/>
    <dgm:cxn modelId="{14B5BCEE-CF24-402D-B2AF-519B69FF8809}" type="presOf" srcId="{81F8A118-476D-44E9-92A0-8A2E5A92B3BC}" destId="{57D1B320-E56C-468A-87A9-27C1373DE6C5}" srcOrd="0" destOrd="0" presId="urn:microsoft.com/office/officeart/2008/layout/LinedList"/>
    <dgm:cxn modelId="{DE3DE102-6E8F-4DF6-B702-4458D1331C49}" type="presParOf" srcId="{1F328EE6-BD11-488C-826F-D9A6F0DE2EEF}" destId="{E924DF56-125A-46F0-A2E3-30BE9569DE5B}" srcOrd="0" destOrd="0" presId="urn:microsoft.com/office/officeart/2008/layout/LinedList"/>
    <dgm:cxn modelId="{D9F4B574-169E-4795-8399-233A94D954F3}" type="presParOf" srcId="{1F328EE6-BD11-488C-826F-D9A6F0DE2EEF}" destId="{D139C596-48C2-4B0C-9DEB-B00A6541E2B2}" srcOrd="1" destOrd="0" presId="urn:microsoft.com/office/officeart/2008/layout/LinedList"/>
    <dgm:cxn modelId="{27188DAE-FC89-4E6E-B774-9B35AC3397A8}" type="presParOf" srcId="{D139C596-48C2-4B0C-9DEB-B00A6541E2B2}" destId="{CE4C93C0-2E38-4BFA-9DFC-D44CAAA90C3F}" srcOrd="0" destOrd="0" presId="urn:microsoft.com/office/officeart/2008/layout/LinedList"/>
    <dgm:cxn modelId="{F400E5A0-C3B1-4387-829E-8D3237B1239F}" type="presParOf" srcId="{D139C596-48C2-4B0C-9DEB-B00A6541E2B2}" destId="{9F229FC0-7A04-44DD-B39A-EF0EBE121419}" srcOrd="1" destOrd="0" presId="urn:microsoft.com/office/officeart/2008/layout/LinedList"/>
    <dgm:cxn modelId="{F295C8E3-A673-47CE-9941-6AB066DF18A9}" type="presParOf" srcId="{1F328EE6-BD11-488C-826F-D9A6F0DE2EEF}" destId="{E0198575-1A9E-4478-8B98-64FBC814ECAB}" srcOrd="2" destOrd="0" presId="urn:microsoft.com/office/officeart/2008/layout/LinedList"/>
    <dgm:cxn modelId="{E41FD2CA-BE54-4E0B-8339-84A7D2BD9081}" type="presParOf" srcId="{1F328EE6-BD11-488C-826F-D9A6F0DE2EEF}" destId="{7EB9279C-5652-4A72-8640-34F442CB2B2A}" srcOrd="3" destOrd="0" presId="urn:microsoft.com/office/officeart/2008/layout/LinedList"/>
    <dgm:cxn modelId="{EAD688B3-1485-4E3A-AADD-06D3F7AAB060}" type="presParOf" srcId="{7EB9279C-5652-4A72-8640-34F442CB2B2A}" destId="{E4D7CA65-EC6B-4FA0-B3D9-2AF7F0C6859A}" srcOrd="0" destOrd="0" presId="urn:microsoft.com/office/officeart/2008/layout/LinedList"/>
    <dgm:cxn modelId="{5899F3C3-B267-4722-89E5-DD06EA10A005}" type="presParOf" srcId="{7EB9279C-5652-4A72-8640-34F442CB2B2A}" destId="{637FA741-682A-47BC-B110-D9F8851572FB}" srcOrd="1" destOrd="0" presId="urn:microsoft.com/office/officeart/2008/layout/LinedList"/>
    <dgm:cxn modelId="{8BA6AE5A-00CD-4BFC-8746-1979C390924B}" type="presParOf" srcId="{1F328EE6-BD11-488C-826F-D9A6F0DE2EEF}" destId="{690E8CDD-2978-4684-8482-AD0ACF55C58E}" srcOrd="4" destOrd="0" presId="urn:microsoft.com/office/officeart/2008/layout/LinedList"/>
    <dgm:cxn modelId="{7DAC5DA8-D4A8-4D07-B178-357336A5A364}" type="presParOf" srcId="{1F328EE6-BD11-488C-826F-D9A6F0DE2EEF}" destId="{16A6F88D-C997-490D-A1E1-BFB7C091F12B}" srcOrd="5" destOrd="0" presId="urn:microsoft.com/office/officeart/2008/layout/LinedList"/>
    <dgm:cxn modelId="{5AE70D54-766A-410A-91E6-B25545B1C479}" type="presParOf" srcId="{16A6F88D-C997-490D-A1E1-BFB7C091F12B}" destId="{03E1009B-08F0-4991-A849-B5CB00722A43}" srcOrd="0" destOrd="0" presId="urn:microsoft.com/office/officeart/2008/layout/LinedList"/>
    <dgm:cxn modelId="{BC87D86B-16A0-4FD8-BA81-D727EE0DFCE8}" type="presParOf" srcId="{16A6F88D-C997-490D-A1E1-BFB7C091F12B}" destId="{A70B9166-60EE-4A80-BFCD-B723AAA81757}" srcOrd="1" destOrd="0" presId="urn:microsoft.com/office/officeart/2008/layout/LinedList"/>
    <dgm:cxn modelId="{D73F44F7-57F1-4620-9AD2-52571D4D854C}" type="presParOf" srcId="{1F328EE6-BD11-488C-826F-D9A6F0DE2EEF}" destId="{26949472-632B-477F-9C03-E5D7063B1075}" srcOrd="6" destOrd="0" presId="urn:microsoft.com/office/officeart/2008/layout/LinedList"/>
    <dgm:cxn modelId="{0F5EDCF6-2D73-4A46-9B7D-954B4CE8A5C1}" type="presParOf" srcId="{1F328EE6-BD11-488C-826F-D9A6F0DE2EEF}" destId="{F3C39CC7-AECE-454E-9DF1-7D0E54BCD36E}" srcOrd="7" destOrd="0" presId="urn:microsoft.com/office/officeart/2008/layout/LinedList"/>
    <dgm:cxn modelId="{22813EFE-ED6A-4A42-9AA7-7E2FB6F86D45}" type="presParOf" srcId="{F3C39CC7-AECE-454E-9DF1-7D0E54BCD36E}" destId="{57D1B320-E56C-468A-87A9-27C1373DE6C5}" srcOrd="0" destOrd="0" presId="urn:microsoft.com/office/officeart/2008/layout/LinedList"/>
    <dgm:cxn modelId="{1A0DF7CE-9227-4AD0-94A2-FCC330934842}" type="presParOf" srcId="{F3C39CC7-AECE-454E-9DF1-7D0E54BCD36E}" destId="{6CF49A49-6CDC-41EF-9C08-1B405DEACE28}" srcOrd="1" destOrd="0" presId="urn:microsoft.com/office/officeart/2008/layout/LinedList"/>
    <dgm:cxn modelId="{1D333F44-301D-4227-83EC-3607EAE46073}" type="presParOf" srcId="{1F328EE6-BD11-488C-826F-D9A6F0DE2EEF}" destId="{D8B11D14-303A-44B2-A96E-C7665384C378}" srcOrd="8" destOrd="0" presId="urn:microsoft.com/office/officeart/2008/layout/LinedList"/>
    <dgm:cxn modelId="{3AFEB287-B2CF-43DA-8C63-D76148E8EC69}" type="presParOf" srcId="{1F328EE6-BD11-488C-826F-D9A6F0DE2EEF}" destId="{56151674-EE8B-450E-AB3C-A25114726C09}" srcOrd="9" destOrd="0" presId="urn:microsoft.com/office/officeart/2008/layout/LinedList"/>
    <dgm:cxn modelId="{CBF877DE-21B6-4B59-8A91-1242CA4AA95B}" type="presParOf" srcId="{56151674-EE8B-450E-AB3C-A25114726C09}" destId="{E3FCE759-4E9F-4A9E-B1FC-266AFB8E5D5D}" srcOrd="0" destOrd="0" presId="urn:microsoft.com/office/officeart/2008/layout/LinedList"/>
    <dgm:cxn modelId="{582C50EC-B8D2-47CE-9D84-A3BB23F46BA0}" type="presParOf" srcId="{56151674-EE8B-450E-AB3C-A25114726C09}" destId="{8B4B88DE-253D-49CD-AE89-9B4A82526E6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BFA838-8FFF-433B-97C0-C05CDB9CB3C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419DD68-CE0A-483A-AFC2-4491B4061B6B}">
      <dgm:prSet/>
      <dgm:spPr/>
      <dgm:t>
        <a:bodyPr/>
        <a:lstStyle/>
        <a:p>
          <a:r>
            <a:rPr lang="en-US"/>
            <a:t>Perception</a:t>
          </a:r>
        </a:p>
      </dgm:t>
    </dgm:pt>
    <dgm:pt modelId="{CB28E5BC-7D50-4100-AF1C-A0E08226943A}" type="parTrans" cxnId="{06841D08-E7A9-4023-9707-A3663F9CD9CD}">
      <dgm:prSet/>
      <dgm:spPr/>
      <dgm:t>
        <a:bodyPr/>
        <a:lstStyle/>
        <a:p>
          <a:endParaRPr lang="en-US"/>
        </a:p>
      </dgm:t>
    </dgm:pt>
    <dgm:pt modelId="{319783FF-A3C1-4FB3-8D87-046123459529}" type="sibTrans" cxnId="{06841D08-E7A9-4023-9707-A3663F9CD9CD}">
      <dgm:prSet/>
      <dgm:spPr/>
      <dgm:t>
        <a:bodyPr/>
        <a:lstStyle/>
        <a:p>
          <a:endParaRPr lang="en-US"/>
        </a:p>
      </dgm:t>
    </dgm:pt>
    <dgm:pt modelId="{F6AF3EF0-8A20-418A-9F0F-1AA6D5F4568B}">
      <dgm:prSet/>
      <dgm:spPr/>
      <dgm:t>
        <a:bodyPr/>
        <a:lstStyle/>
        <a:p>
          <a:r>
            <a:rPr lang="en-US"/>
            <a:t>Emotion</a:t>
          </a:r>
        </a:p>
      </dgm:t>
    </dgm:pt>
    <dgm:pt modelId="{0DC877C0-00E3-4F1C-9E60-DF4CF2823D19}" type="parTrans" cxnId="{68128881-8B86-4A31-B7CF-F958893C50D5}">
      <dgm:prSet/>
      <dgm:spPr/>
      <dgm:t>
        <a:bodyPr/>
        <a:lstStyle/>
        <a:p>
          <a:endParaRPr lang="en-US"/>
        </a:p>
      </dgm:t>
    </dgm:pt>
    <dgm:pt modelId="{1CC709BD-70A6-4EB5-AF49-B6EE12D35F1B}" type="sibTrans" cxnId="{68128881-8B86-4A31-B7CF-F958893C50D5}">
      <dgm:prSet/>
      <dgm:spPr/>
      <dgm:t>
        <a:bodyPr/>
        <a:lstStyle/>
        <a:p>
          <a:endParaRPr lang="en-US"/>
        </a:p>
      </dgm:t>
    </dgm:pt>
    <dgm:pt modelId="{439087AD-733F-4312-A6C6-60B4CCAAC1F5}">
      <dgm:prSet/>
      <dgm:spPr/>
      <dgm:t>
        <a:bodyPr/>
        <a:lstStyle/>
        <a:p>
          <a:r>
            <a:rPr lang="en-US"/>
            <a:t>Communication</a:t>
          </a:r>
        </a:p>
      </dgm:t>
    </dgm:pt>
    <dgm:pt modelId="{439A4D24-DDF8-4BA9-B277-702063D8F254}" type="parTrans" cxnId="{E0EC4ADC-DF14-416E-9AA5-779BEC9842D3}">
      <dgm:prSet/>
      <dgm:spPr/>
      <dgm:t>
        <a:bodyPr/>
        <a:lstStyle/>
        <a:p>
          <a:endParaRPr lang="en-US"/>
        </a:p>
      </dgm:t>
    </dgm:pt>
    <dgm:pt modelId="{E406C9ED-05BC-4E20-BE0F-185C29D4727A}" type="sibTrans" cxnId="{E0EC4ADC-DF14-416E-9AA5-779BEC9842D3}">
      <dgm:prSet/>
      <dgm:spPr/>
      <dgm:t>
        <a:bodyPr/>
        <a:lstStyle/>
        <a:p>
          <a:endParaRPr lang="en-US"/>
        </a:p>
      </dgm:t>
    </dgm:pt>
    <dgm:pt modelId="{B28D45BD-8F4E-4D7A-9D9A-91396FCC25BE}" type="pres">
      <dgm:prSet presAssocID="{58BFA838-8FFF-433B-97C0-C05CDB9CB3C0}" presName="linear" presStyleCnt="0">
        <dgm:presLayoutVars>
          <dgm:animLvl val="lvl"/>
          <dgm:resizeHandles val="exact"/>
        </dgm:presLayoutVars>
      </dgm:prSet>
      <dgm:spPr/>
    </dgm:pt>
    <dgm:pt modelId="{CFBA6595-0F5A-457B-A736-34E679DF7476}" type="pres">
      <dgm:prSet presAssocID="{A419DD68-CE0A-483A-AFC2-4491B4061B6B}" presName="parentText" presStyleLbl="node1" presStyleIdx="0" presStyleCnt="3">
        <dgm:presLayoutVars>
          <dgm:chMax val="0"/>
          <dgm:bulletEnabled val="1"/>
        </dgm:presLayoutVars>
      </dgm:prSet>
      <dgm:spPr/>
    </dgm:pt>
    <dgm:pt modelId="{57E70F50-B189-4F3A-834A-F4B914C04D12}" type="pres">
      <dgm:prSet presAssocID="{319783FF-A3C1-4FB3-8D87-046123459529}" presName="spacer" presStyleCnt="0"/>
      <dgm:spPr/>
    </dgm:pt>
    <dgm:pt modelId="{C5A221D1-7349-4D74-A757-4B75D466C9AF}" type="pres">
      <dgm:prSet presAssocID="{F6AF3EF0-8A20-418A-9F0F-1AA6D5F4568B}" presName="parentText" presStyleLbl="node1" presStyleIdx="1" presStyleCnt="3">
        <dgm:presLayoutVars>
          <dgm:chMax val="0"/>
          <dgm:bulletEnabled val="1"/>
        </dgm:presLayoutVars>
      </dgm:prSet>
      <dgm:spPr/>
    </dgm:pt>
    <dgm:pt modelId="{D33C01C8-59EC-4D41-9BE7-4DF94F12305A}" type="pres">
      <dgm:prSet presAssocID="{1CC709BD-70A6-4EB5-AF49-B6EE12D35F1B}" presName="spacer" presStyleCnt="0"/>
      <dgm:spPr/>
    </dgm:pt>
    <dgm:pt modelId="{F0AF4A27-208F-4CC2-BFD1-28BB337CA1C2}" type="pres">
      <dgm:prSet presAssocID="{439087AD-733F-4312-A6C6-60B4CCAAC1F5}" presName="parentText" presStyleLbl="node1" presStyleIdx="2" presStyleCnt="3">
        <dgm:presLayoutVars>
          <dgm:chMax val="0"/>
          <dgm:bulletEnabled val="1"/>
        </dgm:presLayoutVars>
      </dgm:prSet>
      <dgm:spPr/>
    </dgm:pt>
  </dgm:ptLst>
  <dgm:cxnLst>
    <dgm:cxn modelId="{F2595401-784B-4AF5-B91F-3DDBD0A902AA}" type="presOf" srcId="{439087AD-733F-4312-A6C6-60B4CCAAC1F5}" destId="{F0AF4A27-208F-4CC2-BFD1-28BB337CA1C2}" srcOrd="0" destOrd="0" presId="urn:microsoft.com/office/officeart/2005/8/layout/vList2"/>
    <dgm:cxn modelId="{06841D08-E7A9-4023-9707-A3663F9CD9CD}" srcId="{58BFA838-8FFF-433B-97C0-C05CDB9CB3C0}" destId="{A419DD68-CE0A-483A-AFC2-4491B4061B6B}" srcOrd="0" destOrd="0" parTransId="{CB28E5BC-7D50-4100-AF1C-A0E08226943A}" sibTransId="{319783FF-A3C1-4FB3-8D87-046123459529}"/>
    <dgm:cxn modelId="{CEF4761A-D49D-4A07-89D1-2163A142707A}" type="presOf" srcId="{F6AF3EF0-8A20-418A-9F0F-1AA6D5F4568B}" destId="{C5A221D1-7349-4D74-A757-4B75D466C9AF}" srcOrd="0" destOrd="0" presId="urn:microsoft.com/office/officeart/2005/8/layout/vList2"/>
    <dgm:cxn modelId="{CBECD752-C12B-4446-940D-97554E6FC5F4}" type="presOf" srcId="{A419DD68-CE0A-483A-AFC2-4491B4061B6B}" destId="{CFBA6595-0F5A-457B-A736-34E679DF7476}" srcOrd="0" destOrd="0" presId="urn:microsoft.com/office/officeart/2005/8/layout/vList2"/>
    <dgm:cxn modelId="{68128881-8B86-4A31-B7CF-F958893C50D5}" srcId="{58BFA838-8FFF-433B-97C0-C05CDB9CB3C0}" destId="{F6AF3EF0-8A20-418A-9F0F-1AA6D5F4568B}" srcOrd="1" destOrd="0" parTransId="{0DC877C0-00E3-4F1C-9E60-DF4CF2823D19}" sibTransId="{1CC709BD-70A6-4EB5-AF49-B6EE12D35F1B}"/>
    <dgm:cxn modelId="{D2A830B8-9273-4490-8D02-4BD9BF93E52E}" type="presOf" srcId="{58BFA838-8FFF-433B-97C0-C05CDB9CB3C0}" destId="{B28D45BD-8F4E-4D7A-9D9A-91396FCC25BE}" srcOrd="0" destOrd="0" presId="urn:microsoft.com/office/officeart/2005/8/layout/vList2"/>
    <dgm:cxn modelId="{E0EC4ADC-DF14-416E-9AA5-779BEC9842D3}" srcId="{58BFA838-8FFF-433B-97C0-C05CDB9CB3C0}" destId="{439087AD-733F-4312-A6C6-60B4CCAAC1F5}" srcOrd="2" destOrd="0" parTransId="{439A4D24-DDF8-4BA9-B277-702063D8F254}" sibTransId="{E406C9ED-05BC-4E20-BE0F-185C29D4727A}"/>
    <dgm:cxn modelId="{70F20C6F-44F6-4535-B447-D25C28EB0973}" type="presParOf" srcId="{B28D45BD-8F4E-4D7A-9D9A-91396FCC25BE}" destId="{CFBA6595-0F5A-457B-A736-34E679DF7476}" srcOrd="0" destOrd="0" presId="urn:microsoft.com/office/officeart/2005/8/layout/vList2"/>
    <dgm:cxn modelId="{BD1A7BB7-61EC-4B3F-BCCA-48C24594021E}" type="presParOf" srcId="{B28D45BD-8F4E-4D7A-9D9A-91396FCC25BE}" destId="{57E70F50-B189-4F3A-834A-F4B914C04D12}" srcOrd="1" destOrd="0" presId="urn:microsoft.com/office/officeart/2005/8/layout/vList2"/>
    <dgm:cxn modelId="{17E83C41-E0BB-45EE-A991-D009C4DB0EFD}" type="presParOf" srcId="{B28D45BD-8F4E-4D7A-9D9A-91396FCC25BE}" destId="{C5A221D1-7349-4D74-A757-4B75D466C9AF}" srcOrd="2" destOrd="0" presId="urn:microsoft.com/office/officeart/2005/8/layout/vList2"/>
    <dgm:cxn modelId="{8BB960D5-32A3-4601-AF30-2CFFF76281E4}" type="presParOf" srcId="{B28D45BD-8F4E-4D7A-9D9A-91396FCC25BE}" destId="{D33C01C8-59EC-4D41-9BE7-4DF94F12305A}" srcOrd="3" destOrd="0" presId="urn:microsoft.com/office/officeart/2005/8/layout/vList2"/>
    <dgm:cxn modelId="{5F0CED43-3846-4BA1-B1E1-B8BF3DCD4464}" type="presParOf" srcId="{B28D45BD-8F4E-4D7A-9D9A-91396FCC25BE}" destId="{F0AF4A27-208F-4CC2-BFD1-28BB337CA1C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1C4AD4-9CA3-40AC-974B-F9F38147CB08}" type="doc">
      <dgm:prSet loTypeId="urn:microsoft.com/office/officeart/2016/7/layout/VerticalHollowActionList" loCatId="List" qsTypeId="urn:microsoft.com/office/officeart/2005/8/quickstyle/simple4" qsCatId="simple" csTypeId="urn:microsoft.com/office/officeart/2005/8/colors/colorful1" csCatId="colorful" phldr="1"/>
      <dgm:spPr/>
      <dgm:t>
        <a:bodyPr/>
        <a:lstStyle/>
        <a:p>
          <a:endParaRPr lang="en-US"/>
        </a:p>
      </dgm:t>
    </dgm:pt>
    <dgm:pt modelId="{B2086251-BD67-4EBD-93C8-EA5A638D796B}">
      <dgm:prSet/>
      <dgm:spPr>
        <a:solidFill>
          <a:schemeClr val="accent1">
            <a:lumMod val="20000"/>
            <a:lumOff val="80000"/>
          </a:schemeClr>
        </a:solidFill>
      </dgm:spPr>
      <dgm:t>
        <a:bodyPr/>
        <a:lstStyle/>
        <a:p>
          <a:r>
            <a:rPr lang="en-US" dirty="0"/>
            <a:t>Confront</a:t>
          </a:r>
        </a:p>
      </dgm:t>
    </dgm:pt>
    <dgm:pt modelId="{AAC88AF7-7BBC-4B2E-9064-1DE18FDB5201}" type="parTrans" cxnId="{241D0DA2-D083-4631-8503-26536F08F48D}">
      <dgm:prSet/>
      <dgm:spPr/>
      <dgm:t>
        <a:bodyPr/>
        <a:lstStyle/>
        <a:p>
          <a:endParaRPr lang="en-US"/>
        </a:p>
      </dgm:t>
    </dgm:pt>
    <dgm:pt modelId="{1A563AC1-406F-46E7-9A26-CB7B8295191B}" type="sibTrans" cxnId="{241D0DA2-D083-4631-8503-26536F08F48D}">
      <dgm:prSet/>
      <dgm:spPr/>
      <dgm:t>
        <a:bodyPr/>
        <a:lstStyle/>
        <a:p>
          <a:endParaRPr lang="en-US"/>
        </a:p>
      </dgm:t>
    </dgm:pt>
    <dgm:pt modelId="{046C9AD0-C837-4E3C-BC5C-ED5B0D6D6658}">
      <dgm:prSet custT="1"/>
      <dgm:spPr/>
      <dgm:t>
        <a:bodyPr/>
        <a:lstStyle/>
        <a:p>
          <a:r>
            <a:rPr lang="en-US" sz="2400" dirty="0"/>
            <a:t>Confront them with choice that is a painless as possible</a:t>
          </a:r>
        </a:p>
      </dgm:t>
    </dgm:pt>
    <dgm:pt modelId="{86C5DB58-9E66-4651-8D13-89E22178E0EB}" type="parTrans" cxnId="{65E734DA-8FB5-47EC-B471-4B1F9D2B4B61}">
      <dgm:prSet/>
      <dgm:spPr/>
      <dgm:t>
        <a:bodyPr/>
        <a:lstStyle/>
        <a:p>
          <a:endParaRPr lang="en-US"/>
        </a:p>
      </dgm:t>
    </dgm:pt>
    <dgm:pt modelId="{ED9D85CD-7824-4CF0-A9A3-E3E65194E697}" type="sibTrans" cxnId="{65E734DA-8FB5-47EC-B471-4B1F9D2B4B61}">
      <dgm:prSet/>
      <dgm:spPr/>
      <dgm:t>
        <a:bodyPr/>
        <a:lstStyle/>
        <a:p>
          <a:endParaRPr lang="en-US"/>
        </a:p>
      </dgm:t>
    </dgm:pt>
    <dgm:pt modelId="{E7CA54CB-48F0-4D17-921C-8A8327E526BB}">
      <dgm:prSet/>
      <dgm:spPr>
        <a:solidFill>
          <a:schemeClr val="accent1">
            <a:lumMod val="20000"/>
            <a:lumOff val="80000"/>
          </a:schemeClr>
        </a:solidFill>
      </dgm:spPr>
      <dgm:t>
        <a:bodyPr/>
        <a:lstStyle/>
        <a:p>
          <a:r>
            <a:rPr lang="en-US" dirty="0"/>
            <a:t>Focus</a:t>
          </a:r>
        </a:p>
      </dgm:t>
    </dgm:pt>
    <dgm:pt modelId="{68665D95-1A95-4665-B94E-B5F587D123E6}" type="parTrans" cxnId="{DBFBE2C0-2C64-493E-93F3-0F198D51EEC0}">
      <dgm:prSet/>
      <dgm:spPr/>
      <dgm:t>
        <a:bodyPr/>
        <a:lstStyle/>
        <a:p>
          <a:endParaRPr lang="en-US"/>
        </a:p>
      </dgm:t>
    </dgm:pt>
    <dgm:pt modelId="{13B917B1-7CB0-4443-BA46-4011759F5900}" type="sibTrans" cxnId="{DBFBE2C0-2C64-493E-93F3-0F198D51EEC0}">
      <dgm:prSet/>
      <dgm:spPr/>
      <dgm:t>
        <a:bodyPr/>
        <a:lstStyle/>
        <a:p>
          <a:endParaRPr lang="en-US"/>
        </a:p>
      </dgm:t>
    </dgm:pt>
    <dgm:pt modelId="{4C5CC140-92F3-4F9B-B050-81B90B266AC5}">
      <dgm:prSet custT="1"/>
      <dgm:spPr/>
      <dgm:t>
        <a:bodyPr/>
        <a:lstStyle/>
        <a:p>
          <a:r>
            <a:rPr lang="en-US" sz="2400" dirty="0"/>
            <a:t>Focus on the person not “the company”</a:t>
          </a:r>
        </a:p>
      </dgm:t>
    </dgm:pt>
    <dgm:pt modelId="{6C03A874-2EC1-4A7A-8D62-AD69E383DF10}" type="parTrans" cxnId="{BFE65754-B47C-416D-89E2-CECBA80D4B96}">
      <dgm:prSet/>
      <dgm:spPr/>
      <dgm:t>
        <a:bodyPr/>
        <a:lstStyle/>
        <a:p>
          <a:endParaRPr lang="en-US"/>
        </a:p>
      </dgm:t>
    </dgm:pt>
    <dgm:pt modelId="{E97B12CF-6BAA-4A69-912E-17CE17BDB21D}" type="sibTrans" cxnId="{BFE65754-B47C-416D-89E2-CECBA80D4B96}">
      <dgm:prSet/>
      <dgm:spPr/>
      <dgm:t>
        <a:bodyPr/>
        <a:lstStyle/>
        <a:p>
          <a:endParaRPr lang="en-US"/>
        </a:p>
      </dgm:t>
    </dgm:pt>
    <dgm:pt modelId="{7FEC35B7-7C76-4C7D-9AC9-06994E08A116}">
      <dgm:prSet/>
      <dgm:spPr>
        <a:solidFill>
          <a:schemeClr val="accent1">
            <a:lumMod val="20000"/>
            <a:lumOff val="80000"/>
          </a:schemeClr>
        </a:solidFill>
      </dgm:spPr>
      <dgm:t>
        <a:bodyPr/>
        <a:lstStyle/>
        <a:p>
          <a:r>
            <a:rPr lang="en-US" dirty="0"/>
            <a:t>Don't</a:t>
          </a:r>
        </a:p>
      </dgm:t>
    </dgm:pt>
    <dgm:pt modelId="{7CE3CE28-9F7F-4E0A-B993-A0BFB3D41EDA}" type="parTrans" cxnId="{362199F7-618E-4807-8D04-F2C17F1A9000}">
      <dgm:prSet/>
      <dgm:spPr/>
      <dgm:t>
        <a:bodyPr/>
        <a:lstStyle/>
        <a:p>
          <a:endParaRPr lang="en-US"/>
        </a:p>
      </dgm:t>
    </dgm:pt>
    <dgm:pt modelId="{66A68D23-18F6-4A69-858A-757ADF214478}" type="sibTrans" cxnId="{362199F7-618E-4807-8D04-F2C17F1A9000}">
      <dgm:prSet/>
      <dgm:spPr/>
      <dgm:t>
        <a:bodyPr/>
        <a:lstStyle/>
        <a:p>
          <a:endParaRPr lang="en-US"/>
        </a:p>
      </dgm:t>
    </dgm:pt>
    <dgm:pt modelId="{945E00BF-17BE-4678-960F-F75DDBFC3748}">
      <dgm:prSet custT="1"/>
      <dgm:spPr/>
      <dgm:t>
        <a:bodyPr/>
        <a:lstStyle/>
        <a:p>
          <a:r>
            <a:rPr lang="en-US" sz="2400"/>
            <a:t>Don’t “raise the bar” to give yourself negotiation room</a:t>
          </a:r>
        </a:p>
      </dgm:t>
    </dgm:pt>
    <dgm:pt modelId="{2C3C82D5-397E-4BC6-BE50-8C1FE68A67CA}" type="parTrans" cxnId="{7F3DECD3-C66B-44D9-8CBD-F0248222AC00}">
      <dgm:prSet/>
      <dgm:spPr/>
      <dgm:t>
        <a:bodyPr/>
        <a:lstStyle/>
        <a:p>
          <a:endParaRPr lang="en-US"/>
        </a:p>
      </dgm:t>
    </dgm:pt>
    <dgm:pt modelId="{A98D9765-05B0-4965-9646-2BB827DC8AFD}" type="sibTrans" cxnId="{7F3DECD3-C66B-44D9-8CBD-F0248222AC00}">
      <dgm:prSet/>
      <dgm:spPr/>
      <dgm:t>
        <a:bodyPr/>
        <a:lstStyle/>
        <a:p>
          <a:endParaRPr lang="en-US"/>
        </a:p>
      </dgm:t>
    </dgm:pt>
    <dgm:pt modelId="{99F2C17E-591F-4661-BFFB-55013944DE39}">
      <dgm:prSet/>
      <dgm:spPr>
        <a:solidFill>
          <a:schemeClr val="accent1">
            <a:lumMod val="20000"/>
            <a:lumOff val="80000"/>
          </a:schemeClr>
        </a:solidFill>
      </dgm:spPr>
      <dgm:t>
        <a:bodyPr/>
        <a:lstStyle/>
        <a:p>
          <a:r>
            <a:rPr lang="en-US" dirty="0"/>
            <a:t>Draft</a:t>
          </a:r>
        </a:p>
      </dgm:t>
    </dgm:pt>
    <dgm:pt modelId="{CC03542E-8561-44E5-9CAE-0B3A8A879F82}" type="parTrans" cxnId="{79342119-2C43-4FD2-9EBE-8F8C01010950}">
      <dgm:prSet/>
      <dgm:spPr/>
      <dgm:t>
        <a:bodyPr/>
        <a:lstStyle/>
        <a:p>
          <a:endParaRPr lang="en-US"/>
        </a:p>
      </dgm:t>
    </dgm:pt>
    <dgm:pt modelId="{8BA7B220-A2B3-4E48-B2B7-E843D07B941A}" type="sibTrans" cxnId="{79342119-2C43-4FD2-9EBE-8F8C01010950}">
      <dgm:prSet/>
      <dgm:spPr/>
      <dgm:t>
        <a:bodyPr/>
        <a:lstStyle/>
        <a:p>
          <a:endParaRPr lang="en-US"/>
        </a:p>
      </dgm:t>
    </dgm:pt>
    <dgm:pt modelId="{CE991DA5-8921-4DD7-B3C8-C61C4989258D}">
      <dgm:prSet custT="1"/>
      <dgm:spPr/>
      <dgm:t>
        <a:bodyPr/>
        <a:lstStyle/>
        <a:p>
          <a:r>
            <a:rPr lang="en-US" sz="2400"/>
            <a:t>Draft a few possible agreements</a:t>
          </a:r>
        </a:p>
      </dgm:t>
    </dgm:pt>
    <dgm:pt modelId="{52651628-CD0E-4310-9A87-A9528D7F0D0D}" type="parTrans" cxnId="{6734DD00-C5A9-4E58-B777-A24EC60E6121}">
      <dgm:prSet/>
      <dgm:spPr/>
      <dgm:t>
        <a:bodyPr/>
        <a:lstStyle/>
        <a:p>
          <a:endParaRPr lang="en-US"/>
        </a:p>
      </dgm:t>
    </dgm:pt>
    <dgm:pt modelId="{05540DA3-9E24-4D34-AE34-6768654733BF}" type="sibTrans" cxnId="{6734DD00-C5A9-4E58-B777-A24EC60E6121}">
      <dgm:prSet/>
      <dgm:spPr/>
      <dgm:t>
        <a:bodyPr/>
        <a:lstStyle/>
        <a:p>
          <a:endParaRPr lang="en-US"/>
        </a:p>
      </dgm:t>
    </dgm:pt>
    <dgm:pt modelId="{3B816720-2CF2-47D1-AAAF-A9147E86BEBD}">
      <dgm:prSet/>
      <dgm:spPr>
        <a:solidFill>
          <a:schemeClr val="accent1">
            <a:lumMod val="20000"/>
            <a:lumOff val="80000"/>
          </a:schemeClr>
        </a:solidFill>
      </dgm:spPr>
      <dgm:t>
        <a:bodyPr/>
        <a:lstStyle/>
        <a:p>
          <a:r>
            <a:rPr lang="en-US"/>
            <a:t>Shape</a:t>
          </a:r>
        </a:p>
      </dgm:t>
    </dgm:pt>
    <dgm:pt modelId="{5FE72126-D85E-45C5-B14A-7CE13D72096A}" type="parTrans" cxnId="{19069E8E-41EC-424A-91A8-71E634B29A9B}">
      <dgm:prSet/>
      <dgm:spPr/>
      <dgm:t>
        <a:bodyPr/>
        <a:lstStyle/>
        <a:p>
          <a:endParaRPr lang="en-US"/>
        </a:p>
      </dgm:t>
    </dgm:pt>
    <dgm:pt modelId="{AB0D75F3-60E5-42AC-85FB-8FD5B96B03C1}" type="sibTrans" cxnId="{19069E8E-41EC-424A-91A8-71E634B29A9B}">
      <dgm:prSet/>
      <dgm:spPr/>
      <dgm:t>
        <a:bodyPr/>
        <a:lstStyle/>
        <a:p>
          <a:endParaRPr lang="en-US"/>
        </a:p>
      </dgm:t>
    </dgm:pt>
    <dgm:pt modelId="{28A999D3-07EF-4D1B-AC02-FFB8B4E44F64}">
      <dgm:prSet custT="1"/>
      <dgm:spPr/>
      <dgm:t>
        <a:bodyPr/>
        <a:lstStyle/>
        <a:p>
          <a:r>
            <a:rPr lang="en-US" sz="2400"/>
            <a:t>Shape so they’ll appear legitimate </a:t>
          </a:r>
        </a:p>
      </dgm:t>
    </dgm:pt>
    <dgm:pt modelId="{7D88BECE-6C04-4C07-8B80-EC0B1791E094}" type="parTrans" cxnId="{7E459EB7-7F68-4794-9952-2105C1F53796}">
      <dgm:prSet/>
      <dgm:spPr/>
      <dgm:t>
        <a:bodyPr/>
        <a:lstStyle/>
        <a:p>
          <a:endParaRPr lang="en-US"/>
        </a:p>
      </dgm:t>
    </dgm:pt>
    <dgm:pt modelId="{899D9B74-8543-414E-AA5E-1203556D3D20}" type="sibTrans" cxnId="{7E459EB7-7F68-4794-9952-2105C1F53796}">
      <dgm:prSet/>
      <dgm:spPr/>
      <dgm:t>
        <a:bodyPr/>
        <a:lstStyle/>
        <a:p>
          <a:endParaRPr lang="en-US"/>
        </a:p>
      </dgm:t>
    </dgm:pt>
    <dgm:pt modelId="{91473EAA-F5D9-4C3C-84E5-73F6A1F7F253}">
      <dgm:prSet/>
      <dgm:spPr>
        <a:solidFill>
          <a:schemeClr val="accent1">
            <a:lumMod val="20000"/>
            <a:lumOff val="80000"/>
          </a:schemeClr>
        </a:solidFill>
      </dgm:spPr>
      <dgm:t>
        <a:bodyPr/>
        <a:lstStyle/>
        <a:p>
          <a:r>
            <a:rPr lang="en-US"/>
            <a:t>Look</a:t>
          </a:r>
        </a:p>
      </dgm:t>
    </dgm:pt>
    <dgm:pt modelId="{DA8040E6-07B1-4B56-A061-9F7B9C480908}" type="parTrans" cxnId="{04F5E646-9AB2-401B-9F16-60E4F2812A0C}">
      <dgm:prSet/>
      <dgm:spPr/>
      <dgm:t>
        <a:bodyPr/>
        <a:lstStyle/>
        <a:p>
          <a:endParaRPr lang="en-US"/>
        </a:p>
      </dgm:t>
    </dgm:pt>
    <dgm:pt modelId="{CA8CB61D-ACF3-4307-B93B-ECDB7568B1D2}" type="sibTrans" cxnId="{04F5E646-9AB2-401B-9F16-60E4F2812A0C}">
      <dgm:prSet/>
      <dgm:spPr/>
      <dgm:t>
        <a:bodyPr/>
        <a:lstStyle/>
        <a:p>
          <a:endParaRPr lang="en-US"/>
        </a:p>
      </dgm:t>
    </dgm:pt>
    <dgm:pt modelId="{7BF65E0B-8772-436A-9065-B8B2FDDB6BA1}">
      <dgm:prSet custT="1"/>
      <dgm:spPr/>
      <dgm:t>
        <a:bodyPr/>
        <a:lstStyle/>
        <a:p>
          <a:r>
            <a:rPr lang="en-US" sz="2400"/>
            <a:t>Look for decision or statement they may have made in similar situation</a:t>
          </a:r>
        </a:p>
      </dgm:t>
    </dgm:pt>
    <dgm:pt modelId="{6AC6F084-493B-40A9-B6FE-1529BCF6FEF3}" type="parTrans" cxnId="{17F983C6-8AED-4323-8E56-DD33FA23277C}">
      <dgm:prSet/>
      <dgm:spPr/>
      <dgm:t>
        <a:bodyPr/>
        <a:lstStyle/>
        <a:p>
          <a:endParaRPr lang="en-US"/>
        </a:p>
      </dgm:t>
    </dgm:pt>
    <dgm:pt modelId="{A7C1B316-60CA-4376-8B56-5702C6065C95}" type="sibTrans" cxnId="{17F983C6-8AED-4323-8E56-DD33FA23277C}">
      <dgm:prSet/>
      <dgm:spPr/>
      <dgm:t>
        <a:bodyPr/>
        <a:lstStyle/>
        <a:p>
          <a:endParaRPr lang="en-US"/>
        </a:p>
      </dgm:t>
    </dgm:pt>
    <dgm:pt modelId="{0D74CE9B-CFEC-4FB3-A4AB-2DF9EAED555C}" type="pres">
      <dgm:prSet presAssocID="{4A1C4AD4-9CA3-40AC-974B-F9F38147CB08}" presName="Name0" presStyleCnt="0">
        <dgm:presLayoutVars>
          <dgm:dir/>
          <dgm:animLvl val="lvl"/>
          <dgm:resizeHandles val="exact"/>
        </dgm:presLayoutVars>
      </dgm:prSet>
      <dgm:spPr/>
    </dgm:pt>
    <dgm:pt modelId="{F1269049-DE04-409E-8529-346A307605B4}" type="pres">
      <dgm:prSet presAssocID="{B2086251-BD67-4EBD-93C8-EA5A638D796B}" presName="linNode" presStyleCnt="0"/>
      <dgm:spPr/>
    </dgm:pt>
    <dgm:pt modelId="{B4920FD8-24D4-4C34-8048-259D3F19D0F8}" type="pres">
      <dgm:prSet presAssocID="{B2086251-BD67-4EBD-93C8-EA5A638D796B}" presName="parentText" presStyleLbl="solidFgAcc1" presStyleIdx="0" presStyleCnt="6" custLinFactNeighborY="-1337">
        <dgm:presLayoutVars>
          <dgm:chMax val="1"/>
          <dgm:bulletEnabled/>
        </dgm:presLayoutVars>
      </dgm:prSet>
      <dgm:spPr/>
    </dgm:pt>
    <dgm:pt modelId="{661DA658-AB25-4160-9929-4C0C3A357EA2}" type="pres">
      <dgm:prSet presAssocID="{B2086251-BD67-4EBD-93C8-EA5A638D796B}" presName="descendantText" presStyleLbl="alignNode1" presStyleIdx="0" presStyleCnt="6">
        <dgm:presLayoutVars>
          <dgm:bulletEnabled/>
        </dgm:presLayoutVars>
      </dgm:prSet>
      <dgm:spPr/>
    </dgm:pt>
    <dgm:pt modelId="{7CA95420-CC2E-4331-BC89-2748C824DABD}" type="pres">
      <dgm:prSet presAssocID="{1A563AC1-406F-46E7-9A26-CB7B8295191B}" presName="sp" presStyleCnt="0"/>
      <dgm:spPr/>
    </dgm:pt>
    <dgm:pt modelId="{5C1F1295-3D0C-4415-BCD2-BB9739A71678}" type="pres">
      <dgm:prSet presAssocID="{E7CA54CB-48F0-4D17-921C-8A8327E526BB}" presName="linNode" presStyleCnt="0"/>
      <dgm:spPr/>
    </dgm:pt>
    <dgm:pt modelId="{7768C28D-E635-4521-97F6-13C05689F93D}" type="pres">
      <dgm:prSet presAssocID="{E7CA54CB-48F0-4D17-921C-8A8327E526BB}" presName="parentText" presStyleLbl="solidFgAcc1" presStyleIdx="1" presStyleCnt="6" custLinFactNeighborY="-1337">
        <dgm:presLayoutVars>
          <dgm:chMax val="1"/>
          <dgm:bulletEnabled/>
        </dgm:presLayoutVars>
      </dgm:prSet>
      <dgm:spPr/>
    </dgm:pt>
    <dgm:pt modelId="{749E7C9E-7C2C-40D5-8ECC-08345B9A18A3}" type="pres">
      <dgm:prSet presAssocID="{E7CA54CB-48F0-4D17-921C-8A8327E526BB}" presName="descendantText" presStyleLbl="alignNode1" presStyleIdx="1" presStyleCnt="6">
        <dgm:presLayoutVars>
          <dgm:bulletEnabled/>
        </dgm:presLayoutVars>
      </dgm:prSet>
      <dgm:spPr/>
    </dgm:pt>
    <dgm:pt modelId="{E5362DE1-C8E8-4B2F-85C3-F68021C8CF0A}" type="pres">
      <dgm:prSet presAssocID="{13B917B1-7CB0-4443-BA46-4011759F5900}" presName="sp" presStyleCnt="0"/>
      <dgm:spPr/>
    </dgm:pt>
    <dgm:pt modelId="{ED07EB66-B3D5-49AC-9A94-7161930105A5}" type="pres">
      <dgm:prSet presAssocID="{7FEC35B7-7C76-4C7D-9AC9-06994E08A116}" presName="linNode" presStyleCnt="0"/>
      <dgm:spPr/>
    </dgm:pt>
    <dgm:pt modelId="{261BB293-44FD-4754-AAD4-F89965C2F4AA}" type="pres">
      <dgm:prSet presAssocID="{7FEC35B7-7C76-4C7D-9AC9-06994E08A116}" presName="parentText" presStyleLbl="solidFgAcc1" presStyleIdx="2" presStyleCnt="6" custLinFactNeighborY="-1337">
        <dgm:presLayoutVars>
          <dgm:chMax val="1"/>
          <dgm:bulletEnabled/>
        </dgm:presLayoutVars>
      </dgm:prSet>
      <dgm:spPr/>
    </dgm:pt>
    <dgm:pt modelId="{ABB98C80-9A82-4CA1-A97B-4502978D3103}" type="pres">
      <dgm:prSet presAssocID="{7FEC35B7-7C76-4C7D-9AC9-06994E08A116}" presName="descendantText" presStyleLbl="alignNode1" presStyleIdx="2" presStyleCnt="6">
        <dgm:presLayoutVars>
          <dgm:bulletEnabled/>
        </dgm:presLayoutVars>
      </dgm:prSet>
      <dgm:spPr/>
    </dgm:pt>
    <dgm:pt modelId="{5A44ADEB-E2D4-4789-AECF-D8E41831326A}" type="pres">
      <dgm:prSet presAssocID="{66A68D23-18F6-4A69-858A-757ADF214478}" presName="sp" presStyleCnt="0"/>
      <dgm:spPr/>
    </dgm:pt>
    <dgm:pt modelId="{FD35B99C-7874-4328-9897-7AFD58521DA9}" type="pres">
      <dgm:prSet presAssocID="{99F2C17E-591F-4661-BFFB-55013944DE39}" presName="linNode" presStyleCnt="0"/>
      <dgm:spPr/>
    </dgm:pt>
    <dgm:pt modelId="{F83A405F-BF41-4CCA-93FF-B4C9A21B0EBC}" type="pres">
      <dgm:prSet presAssocID="{99F2C17E-591F-4661-BFFB-55013944DE39}" presName="parentText" presStyleLbl="solidFgAcc1" presStyleIdx="3" presStyleCnt="6" custLinFactNeighborY="-1337">
        <dgm:presLayoutVars>
          <dgm:chMax val="1"/>
          <dgm:bulletEnabled/>
        </dgm:presLayoutVars>
      </dgm:prSet>
      <dgm:spPr/>
    </dgm:pt>
    <dgm:pt modelId="{63CD2B3F-2ACD-4081-B9DD-19896C5EFB64}" type="pres">
      <dgm:prSet presAssocID="{99F2C17E-591F-4661-BFFB-55013944DE39}" presName="descendantText" presStyleLbl="alignNode1" presStyleIdx="3" presStyleCnt="6">
        <dgm:presLayoutVars>
          <dgm:bulletEnabled/>
        </dgm:presLayoutVars>
      </dgm:prSet>
      <dgm:spPr/>
    </dgm:pt>
    <dgm:pt modelId="{DF91AC93-D1FC-4492-81DD-4A32A4DA06D2}" type="pres">
      <dgm:prSet presAssocID="{8BA7B220-A2B3-4E48-B2B7-E843D07B941A}" presName="sp" presStyleCnt="0"/>
      <dgm:spPr/>
    </dgm:pt>
    <dgm:pt modelId="{831EB9A9-63EE-4A4B-AC24-923E9FB0CB00}" type="pres">
      <dgm:prSet presAssocID="{3B816720-2CF2-47D1-AAAF-A9147E86BEBD}" presName="linNode" presStyleCnt="0"/>
      <dgm:spPr/>
    </dgm:pt>
    <dgm:pt modelId="{FC6CC149-EA19-4998-B391-406E504BD4E2}" type="pres">
      <dgm:prSet presAssocID="{3B816720-2CF2-47D1-AAAF-A9147E86BEBD}" presName="parentText" presStyleLbl="solidFgAcc1" presStyleIdx="4" presStyleCnt="6" custLinFactNeighborY="-1337">
        <dgm:presLayoutVars>
          <dgm:chMax val="1"/>
          <dgm:bulletEnabled/>
        </dgm:presLayoutVars>
      </dgm:prSet>
      <dgm:spPr/>
    </dgm:pt>
    <dgm:pt modelId="{E0E33514-403B-47E4-94A3-D69F16F3F1C7}" type="pres">
      <dgm:prSet presAssocID="{3B816720-2CF2-47D1-AAAF-A9147E86BEBD}" presName="descendantText" presStyleLbl="alignNode1" presStyleIdx="4" presStyleCnt="6">
        <dgm:presLayoutVars>
          <dgm:bulletEnabled/>
        </dgm:presLayoutVars>
      </dgm:prSet>
      <dgm:spPr/>
    </dgm:pt>
    <dgm:pt modelId="{F08ADE80-3C72-4AC6-8638-BD30B3A2384E}" type="pres">
      <dgm:prSet presAssocID="{AB0D75F3-60E5-42AC-85FB-8FD5B96B03C1}" presName="sp" presStyleCnt="0"/>
      <dgm:spPr/>
    </dgm:pt>
    <dgm:pt modelId="{13CF13B5-D794-4590-BAC8-DB2F5558D9A5}" type="pres">
      <dgm:prSet presAssocID="{91473EAA-F5D9-4C3C-84E5-73F6A1F7F253}" presName="linNode" presStyleCnt="0"/>
      <dgm:spPr/>
    </dgm:pt>
    <dgm:pt modelId="{24E704AA-83E1-4769-9EB2-8DA8B1BD3FF7}" type="pres">
      <dgm:prSet presAssocID="{91473EAA-F5D9-4C3C-84E5-73F6A1F7F253}" presName="parentText" presStyleLbl="solidFgAcc1" presStyleIdx="5" presStyleCnt="6" custLinFactNeighborY="-1337">
        <dgm:presLayoutVars>
          <dgm:chMax val="1"/>
          <dgm:bulletEnabled/>
        </dgm:presLayoutVars>
      </dgm:prSet>
      <dgm:spPr/>
    </dgm:pt>
    <dgm:pt modelId="{F06ADB21-C8CA-4FEC-99AF-C0FAD7FA3633}" type="pres">
      <dgm:prSet presAssocID="{91473EAA-F5D9-4C3C-84E5-73F6A1F7F253}" presName="descendantText" presStyleLbl="alignNode1" presStyleIdx="5" presStyleCnt="6">
        <dgm:presLayoutVars>
          <dgm:bulletEnabled/>
        </dgm:presLayoutVars>
      </dgm:prSet>
      <dgm:spPr/>
    </dgm:pt>
  </dgm:ptLst>
  <dgm:cxnLst>
    <dgm:cxn modelId="{6734DD00-C5A9-4E58-B777-A24EC60E6121}" srcId="{99F2C17E-591F-4661-BFFB-55013944DE39}" destId="{CE991DA5-8921-4DD7-B3C8-C61C4989258D}" srcOrd="0" destOrd="0" parTransId="{52651628-CD0E-4310-9A87-A9528D7F0D0D}" sibTransId="{05540DA3-9E24-4D34-AE34-6768654733BF}"/>
    <dgm:cxn modelId="{9D57D701-0057-4947-9C16-E368A4E4CCE0}" type="presOf" srcId="{945E00BF-17BE-4678-960F-F75DDBFC3748}" destId="{ABB98C80-9A82-4CA1-A97B-4502978D3103}" srcOrd="0" destOrd="0" presId="urn:microsoft.com/office/officeart/2016/7/layout/VerticalHollowActionList"/>
    <dgm:cxn modelId="{AA4D4E0E-8380-4CA4-847B-A6B53228E9AF}" type="presOf" srcId="{7BF65E0B-8772-436A-9065-B8B2FDDB6BA1}" destId="{F06ADB21-C8CA-4FEC-99AF-C0FAD7FA3633}" srcOrd="0" destOrd="0" presId="urn:microsoft.com/office/officeart/2016/7/layout/VerticalHollowActionList"/>
    <dgm:cxn modelId="{79342119-2C43-4FD2-9EBE-8F8C01010950}" srcId="{4A1C4AD4-9CA3-40AC-974B-F9F38147CB08}" destId="{99F2C17E-591F-4661-BFFB-55013944DE39}" srcOrd="3" destOrd="0" parTransId="{CC03542E-8561-44E5-9CAE-0B3A8A879F82}" sibTransId="{8BA7B220-A2B3-4E48-B2B7-E843D07B941A}"/>
    <dgm:cxn modelId="{A88C383A-0BF9-4681-BE37-5B59DA8247CC}" type="presOf" srcId="{28A999D3-07EF-4D1B-AC02-FFB8B4E44F64}" destId="{E0E33514-403B-47E4-94A3-D69F16F3F1C7}" srcOrd="0" destOrd="0" presId="urn:microsoft.com/office/officeart/2016/7/layout/VerticalHollowActionList"/>
    <dgm:cxn modelId="{113EBC5E-B217-4D48-97FD-7D57A069FF5E}" type="presOf" srcId="{E7CA54CB-48F0-4D17-921C-8A8327E526BB}" destId="{7768C28D-E635-4521-97F6-13C05689F93D}" srcOrd="0" destOrd="0" presId="urn:microsoft.com/office/officeart/2016/7/layout/VerticalHollowActionList"/>
    <dgm:cxn modelId="{04F5E646-9AB2-401B-9F16-60E4F2812A0C}" srcId="{4A1C4AD4-9CA3-40AC-974B-F9F38147CB08}" destId="{91473EAA-F5D9-4C3C-84E5-73F6A1F7F253}" srcOrd="5" destOrd="0" parTransId="{DA8040E6-07B1-4B56-A061-9F7B9C480908}" sibTransId="{CA8CB61D-ACF3-4307-B93B-ECDB7568B1D2}"/>
    <dgm:cxn modelId="{C1BACB6C-DCEB-4AF8-8749-388CC09850A6}" type="presOf" srcId="{7FEC35B7-7C76-4C7D-9AC9-06994E08A116}" destId="{261BB293-44FD-4754-AAD4-F89965C2F4AA}" srcOrd="0" destOrd="0" presId="urn:microsoft.com/office/officeart/2016/7/layout/VerticalHollowActionList"/>
    <dgm:cxn modelId="{BFE65754-B47C-416D-89E2-CECBA80D4B96}" srcId="{E7CA54CB-48F0-4D17-921C-8A8327E526BB}" destId="{4C5CC140-92F3-4F9B-B050-81B90B266AC5}" srcOrd="0" destOrd="0" parTransId="{6C03A874-2EC1-4A7A-8D62-AD69E383DF10}" sibTransId="{E97B12CF-6BAA-4A69-912E-17CE17BDB21D}"/>
    <dgm:cxn modelId="{995EEC8C-6DA5-4CD7-ACEE-BCD565A99AA1}" type="presOf" srcId="{046C9AD0-C837-4E3C-BC5C-ED5B0D6D6658}" destId="{661DA658-AB25-4160-9929-4C0C3A357EA2}" srcOrd="0" destOrd="0" presId="urn:microsoft.com/office/officeart/2016/7/layout/VerticalHollowActionList"/>
    <dgm:cxn modelId="{19069E8E-41EC-424A-91A8-71E634B29A9B}" srcId="{4A1C4AD4-9CA3-40AC-974B-F9F38147CB08}" destId="{3B816720-2CF2-47D1-AAAF-A9147E86BEBD}" srcOrd="4" destOrd="0" parTransId="{5FE72126-D85E-45C5-B14A-7CE13D72096A}" sibTransId="{AB0D75F3-60E5-42AC-85FB-8FD5B96B03C1}"/>
    <dgm:cxn modelId="{89A13E9F-7CB7-4B64-86E8-56A136C45BBE}" type="presOf" srcId="{91473EAA-F5D9-4C3C-84E5-73F6A1F7F253}" destId="{24E704AA-83E1-4769-9EB2-8DA8B1BD3FF7}" srcOrd="0" destOrd="0" presId="urn:microsoft.com/office/officeart/2016/7/layout/VerticalHollowActionList"/>
    <dgm:cxn modelId="{241D0DA2-D083-4631-8503-26536F08F48D}" srcId="{4A1C4AD4-9CA3-40AC-974B-F9F38147CB08}" destId="{B2086251-BD67-4EBD-93C8-EA5A638D796B}" srcOrd="0" destOrd="0" parTransId="{AAC88AF7-7BBC-4B2E-9064-1DE18FDB5201}" sibTransId="{1A563AC1-406F-46E7-9A26-CB7B8295191B}"/>
    <dgm:cxn modelId="{5BC5ECAE-AEE7-4EA8-B51A-5A4962D9CB21}" type="presOf" srcId="{3B816720-2CF2-47D1-AAAF-A9147E86BEBD}" destId="{FC6CC149-EA19-4998-B391-406E504BD4E2}" srcOrd="0" destOrd="0" presId="urn:microsoft.com/office/officeart/2016/7/layout/VerticalHollowActionList"/>
    <dgm:cxn modelId="{7E459EB7-7F68-4794-9952-2105C1F53796}" srcId="{3B816720-2CF2-47D1-AAAF-A9147E86BEBD}" destId="{28A999D3-07EF-4D1B-AC02-FFB8B4E44F64}" srcOrd="0" destOrd="0" parTransId="{7D88BECE-6C04-4C07-8B80-EC0B1791E094}" sibTransId="{899D9B74-8543-414E-AA5E-1203556D3D20}"/>
    <dgm:cxn modelId="{DBFBE2C0-2C64-493E-93F3-0F198D51EEC0}" srcId="{4A1C4AD4-9CA3-40AC-974B-F9F38147CB08}" destId="{E7CA54CB-48F0-4D17-921C-8A8327E526BB}" srcOrd="1" destOrd="0" parTransId="{68665D95-1A95-4665-B94E-B5F587D123E6}" sibTransId="{13B917B1-7CB0-4443-BA46-4011759F5900}"/>
    <dgm:cxn modelId="{DE6A24C4-061B-49D3-88D7-B09EE9ACAB03}" type="presOf" srcId="{B2086251-BD67-4EBD-93C8-EA5A638D796B}" destId="{B4920FD8-24D4-4C34-8048-259D3F19D0F8}" srcOrd="0" destOrd="0" presId="urn:microsoft.com/office/officeart/2016/7/layout/VerticalHollowActionList"/>
    <dgm:cxn modelId="{17F983C6-8AED-4323-8E56-DD33FA23277C}" srcId="{91473EAA-F5D9-4C3C-84E5-73F6A1F7F253}" destId="{7BF65E0B-8772-436A-9065-B8B2FDDB6BA1}" srcOrd="0" destOrd="0" parTransId="{6AC6F084-493B-40A9-B6FE-1529BCF6FEF3}" sibTransId="{A7C1B316-60CA-4376-8B56-5702C6065C95}"/>
    <dgm:cxn modelId="{7F3DECD3-C66B-44D9-8CBD-F0248222AC00}" srcId="{7FEC35B7-7C76-4C7D-9AC9-06994E08A116}" destId="{945E00BF-17BE-4678-960F-F75DDBFC3748}" srcOrd="0" destOrd="0" parTransId="{2C3C82D5-397E-4BC6-BE50-8C1FE68A67CA}" sibTransId="{A98D9765-05B0-4965-9646-2BB827DC8AFD}"/>
    <dgm:cxn modelId="{65E734DA-8FB5-47EC-B471-4B1F9D2B4B61}" srcId="{B2086251-BD67-4EBD-93C8-EA5A638D796B}" destId="{046C9AD0-C837-4E3C-BC5C-ED5B0D6D6658}" srcOrd="0" destOrd="0" parTransId="{86C5DB58-9E66-4651-8D13-89E22178E0EB}" sibTransId="{ED9D85CD-7824-4CF0-A9A3-E3E65194E697}"/>
    <dgm:cxn modelId="{58DD1BED-326F-47D3-B4C6-ADA0DE2CE777}" type="presOf" srcId="{99F2C17E-591F-4661-BFFB-55013944DE39}" destId="{F83A405F-BF41-4CCA-93FF-B4C9A21B0EBC}" srcOrd="0" destOrd="0" presId="urn:microsoft.com/office/officeart/2016/7/layout/VerticalHollowActionList"/>
    <dgm:cxn modelId="{2BC720EE-DAB3-46CD-AB0E-52D7407C8BBC}" type="presOf" srcId="{4A1C4AD4-9CA3-40AC-974B-F9F38147CB08}" destId="{0D74CE9B-CFEC-4FB3-A4AB-2DF9EAED555C}" srcOrd="0" destOrd="0" presId="urn:microsoft.com/office/officeart/2016/7/layout/VerticalHollowActionList"/>
    <dgm:cxn modelId="{6F4B2EEE-AD2B-447D-BAF4-EE958C4242DE}" type="presOf" srcId="{4C5CC140-92F3-4F9B-B050-81B90B266AC5}" destId="{749E7C9E-7C2C-40D5-8ECC-08345B9A18A3}" srcOrd="0" destOrd="0" presId="urn:microsoft.com/office/officeart/2016/7/layout/VerticalHollowActionList"/>
    <dgm:cxn modelId="{362199F7-618E-4807-8D04-F2C17F1A9000}" srcId="{4A1C4AD4-9CA3-40AC-974B-F9F38147CB08}" destId="{7FEC35B7-7C76-4C7D-9AC9-06994E08A116}" srcOrd="2" destOrd="0" parTransId="{7CE3CE28-9F7F-4E0A-B993-A0BFB3D41EDA}" sibTransId="{66A68D23-18F6-4A69-858A-757ADF214478}"/>
    <dgm:cxn modelId="{CF16D8FE-592A-45BE-B890-0AFEC38EC611}" type="presOf" srcId="{CE991DA5-8921-4DD7-B3C8-C61C4989258D}" destId="{63CD2B3F-2ACD-4081-B9DD-19896C5EFB64}" srcOrd="0" destOrd="0" presId="urn:microsoft.com/office/officeart/2016/7/layout/VerticalHollowActionList"/>
    <dgm:cxn modelId="{0B37781A-329D-4C11-859F-0B8B49CB87A0}" type="presParOf" srcId="{0D74CE9B-CFEC-4FB3-A4AB-2DF9EAED555C}" destId="{F1269049-DE04-409E-8529-346A307605B4}" srcOrd="0" destOrd="0" presId="urn:microsoft.com/office/officeart/2016/7/layout/VerticalHollowActionList"/>
    <dgm:cxn modelId="{21948AED-6FC3-4C17-979C-300A70E92F72}" type="presParOf" srcId="{F1269049-DE04-409E-8529-346A307605B4}" destId="{B4920FD8-24D4-4C34-8048-259D3F19D0F8}" srcOrd="0" destOrd="0" presId="urn:microsoft.com/office/officeart/2016/7/layout/VerticalHollowActionList"/>
    <dgm:cxn modelId="{F6F11011-DC1F-4196-A029-0CB08E53FD71}" type="presParOf" srcId="{F1269049-DE04-409E-8529-346A307605B4}" destId="{661DA658-AB25-4160-9929-4C0C3A357EA2}" srcOrd="1" destOrd="0" presId="urn:microsoft.com/office/officeart/2016/7/layout/VerticalHollowActionList"/>
    <dgm:cxn modelId="{5049E8C7-34A9-4E60-898D-E8C080861515}" type="presParOf" srcId="{0D74CE9B-CFEC-4FB3-A4AB-2DF9EAED555C}" destId="{7CA95420-CC2E-4331-BC89-2748C824DABD}" srcOrd="1" destOrd="0" presId="urn:microsoft.com/office/officeart/2016/7/layout/VerticalHollowActionList"/>
    <dgm:cxn modelId="{C3EBCAB8-5CCA-4FC2-A985-173C4A83AA84}" type="presParOf" srcId="{0D74CE9B-CFEC-4FB3-A4AB-2DF9EAED555C}" destId="{5C1F1295-3D0C-4415-BCD2-BB9739A71678}" srcOrd="2" destOrd="0" presId="urn:microsoft.com/office/officeart/2016/7/layout/VerticalHollowActionList"/>
    <dgm:cxn modelId="{A92D03A9-6525-4CB2-B56C-DFD328E96C10}" type="presParOf" srcId="{5C1F1295-3D0C-4415-BCD2-BB9739A71678}" destId="{7768C28D-E635-4521-97F6-13C05689F93D}" srcOrd="0" destOrd="0" presId="urn:microsoft.com/office/officeart/2016/7/layout/VerticalHollowActionList"/>
    <dgm:cxn modelId="{5B5ADBFC-DFAB-40C0-99BB-3375D0B24C8B}" type="presParOf" srcId="{5C1F1295-3D0C-4415-BCD2-BB9739A71678}" destId="{749E7C9E-7C2C-40D5-8ECC-08345B9A18A3}" srcOrd="1" destOrd="0" presId="urn:microsoft.com/office/officeart/2016/7/layout/VerticalHollowActionList"/>
    <dgm:cxn modelId="{5183B4EF-21C0-4BBA-9F98-FF3DC367CD49}" type="presParOf" srcId="{0D74CE9B-CFEC-4FB3-A4AB-2DF9EAED555C}" destId="{E5362DE1-C8E8-4B2F-85C3-F68021C8CF0A}" srcOrd="3" destOrd="0" presId="urn:microsoft.com/office/officeart/2016/7/layout/VerticalHollowActionList"/>
    <dgm:cxn modelId="{9C26746A-17CE-4BA2-905C-B836043D0ACA}" type="presParOf" srcId="{0D74CE9B-CFEC-4FB3-A4AB-2DF9EAED555C}" destId="{ED07EB66-B3D5-49AC-9A94-7161930105A5}" srcOrd="4" destOrd="0" presId="urn:microsoft.com/office/officeart/2016/7/layout/VerticalHollowActionList"/>
    <dgm:cxn modelId="{7E047753-B6A0-4732-9135-0D001FFF0B94}" type="presParOf" srcId="{ED07EB66-B3D5-49AC-9A94-7161930105A5}" destId="{261BB293-44FD-4754-AAD4-F89965C2F4AA}" srcOrd="0" destOrd="0" presId="urn:microsoft.com/office/officeart/2016/7/layout/VerticalHollowActionList"/>
    <dgm:cxn modelId="{F1089024-BA92-4068-96C9-4A385CA4BD89}" type="presParOf" srcId="{ED07EB66-B3D5-49AC-9A94-7161930105A5}" destId="{ABB98C80-9A82-4CA1-A97B-4502978D3103}" srcOrd="1" destOrd="0" presId="urn:microsoft.com/office/officeart/2016/7/layout/VerticalHollowActionList"/>
    <dgm:cxn modelId="{7D3C185F-BB21-4C2A-9294-171EDFAA0F1E}" type="presParOf" srcId="{0D74CE9B-CFEC-4FB3-A4AB-2DF9EAED555C}" destId="{5A44ADEB-E2D4-4789-AECF-D8E41831326A}" srcOrd="5" destOrd="0" presId="urn:microsoft.com/office/officeart/2016/7/layout/VerticalHollowActionList"/>
    <dgm:cxn modelId="{D78B9F0F-873F-4761-B856-02DDA64054FE}" type="presParOf" srcId="{0D74CE9B-CFEC-4FB3-A4AB-2DF9EAED555C}" destId="{FD35B99C-7874-4328-9897-7AFD58521DA9}" srcOrd="6" destOrd="0" presId="urn:microsoft.com/office/officeart/2016/7/layout/VerticalHollowActionList"/>
    <dgm:cxn modelId="{5B845D6B-3144-47EF-83C1-8CCAF882BEDD}" type="presParOf" srcId="{FD35B99C-7874-4328-9897-7AFD58521DA9}" destId="{F83A405F-BF41-4CCA-93FF-B4C9A21B0EBC}" srcOrd="0" destOrd="0" presId="urn:microsoft.com/office/officeart/2016/7/layout/VerticalHollowActionList"/>
    <dgm:cxn modelId="{1FFB3734-6168-433B-957A-358C7DF321D4}" type="presParOf" srcId="{FD35B99C-7874-4328-9897-7AFD58521DA9}" destId="{63CD2B3F-2ACD-4081-B9DD-19896C5EFB64}" srcOrd="1" destOrd="0" presId="urn:microsoft.com/office/officeart/2016/7/layout/VerticalHollowActionList"/>
    <dgm:cxn modelId="{27D15711-30B1-45E0-AB3D-53FF44737BC4}" type="presParOf" srcId="{0D74CE9B-CFEC-4FB3-A4AB-2DF9EAED555C}" destId="{DF91AC93-D1FC-4492-81DD-4A32A4DA06D2}" srcOrd="7" destOrd="0" presId="urn:microsoft.com/office/officeart/2016/7/layout/VerticalHollowActionList"/>
    <dgm:cxn modelId="{8355276A-97D3-4204-A11B-C576FFAC6243}" type="presParOf" srcId="{0D74CE9B-CFEC-4FB3-A4AB-2DF9EAED555C}" destId="{831EB9A9-63EE-4A4B-AC24-923E9FB0CB00}" srcOrd="8" destOrd="0" presId="urn:microsoft.com/office/officeart/2016/7/layout/VerticalHollowActionList"/>
    <dgm:cxn modelId="{EF10ED93-CDB7-446B-A729-6BB9279F0D18}" type="presParOf" srcId="{831EB9A9-63EE-4A4B-AC24-923E9FB0CB00}" destId="{FC6CC149-EA19-4998-B391-406E504BD4E2}" srcOrd="0" destOrd="0" presId="urn:microsoft.com/office/officeart/2016/7/layout/VerticalHollowActionList"/>
    <dgm:cxn modelId="{2BCCF4C9-D6D3-4D4A-96FF-3B3B9EF405D7}" type="presParOf" srcId="{831EB9A9-63EE-4A4B-AC24-923E9FB0CB00}" destId="{E0E33514-403B-47E4-94A3-D69F16F3F1C7}" srcOrd="1" destOrd="0" presId="urn:microsoft.com/office/officeart/2016/7/layout/VerticalHollowActionList"/>
    <dgm:cxn modelId="{1708A035-C9DF-48F2-BCA5-B17E681DD93C}" type="presParOf" srcId="{0D74CE9B-CFEC-4FB3-A4AB-2DF9EAED555C}" destId="{F08ADE80-3C72-4AC6-8638-BD30B3A2384E}" srcOrd="9" destOrd="0" presId="urn:microsoft.com/office/officeart/2016/7/layout/VerticalHollowActionList"/>
    <dgm:cxn modelId="{289E3A2D-AFA4-40DA-8810-9E2DFBEEE7FC}" type="presParOf" srcId="{0D74CE9B-CFEC-4FB3-A4AB-2DF9EAED555C}" destId="{13CF13B5-D794-4590-BAC8-DB2F5558D9A5}" srcOrd="10" destOrd="0" presId="urn:microsoft.com/office/officeart/2016/7/layout/VerticalHollowActionList"/>
    <dgm:cxn modelId="{7F5D5147-8639-489D-A5A2-2AA34E2043D0}" type="presParOf" srcId="{13CF13B5-D794-4590-BAC8-DB2F5558D9A5}" destId="{24E704AA-83E1-4769-9EB2-8DA8B1BD3FF7}" srcOrd="0" destOrd="0" presId="urn:microsoft.com/office/officeart/2016/7/layout/VerticalHollowActionList"/>
    <dgm:cxn modelId="{87296B8E-EE10-44D8-97A1-BBEF8F6AEA12}" type="presParOf" srcId="{13CF13B5-D794-4590-BAC8-DB2F5558D9A5}" destId="{F06ADB21-C8CA-4FEC-99AF-C0FAD7FA3633}"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103E4-101B-45F3-9DA6-AA8DF30C6873}">
      <dsp:nvSpPr>
        <dsp:cNvPr id="0" name=""/>
        <dsp:cNvSpPr/>
      </dsp:nvSpPr>
      <dsp:spPr>
        <a:xfrm>
          <a:off x="0" y="571"/>
          <a:ext cx="6807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36A3F3-BAC1-4880-A29F-8599B723F206}">
      <dsp:nvSpPr>
        <dsp:cNvPr id="0" name=""/>
        <dsp:cNvSpPr/>
      </dsp:nvSpPr>
      <dsp:spPr>
        <a:xfrm>
          <a:off x="0" y="571"/>
          <a:ext cx="6807200" cy="935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ysClr val="windowText" lastClr="000000">
                  <a:hueOff val="0"/>
                  <a:satOff val="0"/>
                  <a:lumOff val="0"/>
                  <a:alphaOff val="0"/>
                </a:sysClr>
              </a:solidFill>
              <a:latin typeface="Canva Sans Bold" panose="020B0604020202020204" charset="0"/>
              <a:ea typeface="+mn-ea"/>
              <a:cs typeface="+mn-cs"/>
            </a:rPr>
            <a:t>Self-awareness</a:t>
          </a:r>
          <a:r>
            <a:rPr lang="en-US" sz="2600" kern="1200" dirty="0">
              <a:solidFill>
                <a:sysClr val="windowText" lastClr="000000">
                  <a:hueOff val="0"/>
                  <a:satOff val="0"/>
                  <a:lumOff val="0"/>
                  <a:alphaOff val="0"/>
                </a:sysClr>
              </a:solidFill>
              <a:latin typeface="Canva Sans Bold" panose="020B0604020202020204" charset="0"/>
              <a:ea typeface="+mn-ea"/>
              <a:cs typeface="+mn-cs"/>
            </a:rPr>
            <a:t>—knowing one’s strengths, weaknesses, drives, values, and impact on others</a:t>
          </a:r>
        </a:p>
      </dsp:txBody>
      <dsp:txXfrm>
        <a:off x="0" y="571"/>
        <a:ext cx="6807200" cy="935408"/>
      </dsp:txXfrm>
    </dsp:sp>
    <dsp:sp modelId="{D3B30647-BAE7-4ABC-8020-F3040BAB8782}">
      <dsp:nvSpPr>
        <dsp:cNvPr id="0" name=""/>
        <dsp:cNvSpPr/>
      </dsp:nvSpPr>
      <dsp:spPr>
        <a:xfrm>
          <a:off x="0" y="935979"/>
          <a:ext cx="6807200"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94D7-597A-4FF7-94DC-FEDF02709B95}">
      <dsp:nvSpPr>
        <dsp:cNvPr id="0" name=""/>
        <dsp:cNvSpPr/>
      </dsp:nvSpPr>
      <dsp:spPr>
        <a:xfrm>
          <a:off x="0" y="935979"/>
          <a:ext cx="6807200" cy="935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ysClr val="windowText" lastClr="000000">
                  <a:hueOff val="0"/>
                  <a:satOff val="0"/>
                  <a:lumOff val="0"/>
                  <a:alphaOff val="0"/>
                </a:sysClr>
              </a:solidFill>
              <a:latin typeface="Canva Sans Bold" panose="020B0604020202020204" charset="0"/>
              <a:ea typeface="+mn-ea"/>
              <a:cs typeface="+mn-cs"/>
            </a:rPr>
            <a:t>Self-regulation</a:t>
          </a:r>
          <a:r>
            <a:rPr lang="en-US" sz="2600" kern="1200" dirty="0">
              <a:solidFill>
                <a:sysClr val="windowText" lastClr="000000">
                  <a:hueOff val="0"/>
                  <a:satOff val="0"/>
                  <a:lumOff val="0"/>
                  <a:alphaOff val="0"/>
                </a:sysClr>
              </a:solidFill>
              <a:latin typeface="Canva Sans Bold" panose="020B0604020202020204" charset="0"/>
              <a:ea typeface="+mn-ea"/>
              <a:cs typeface="+mn-cs"/>
            </a:rPr>
            <a:t>—controlling or redirecting disruptive impulses and moods</a:t>
          </a:r>
        </a:p>
      </dsp:txBody>
      <dsp:txXfrm>
        <a:off x="0" y="935979"/>
        <a:ext cx="6807200" cy="935408"/>
      </dsp:txXfrm>
    </dsp:sp>
    <dsp:sp modelId="{42F00D28-5261-414B-B4EF-34824150CB2A}">
      <dsp:nvSpPr>
        <dsp:cNvPr id="0" name=""/>
        <dsp:cNvSpPr/>
      </dsp:nvSpPr>
      <dsp:spPr>
        <a:xfrm>
          <a:off x="0" y="1871388"/>
          <a:ext cx="6807200"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611AA4-DD5E-4A00-9D8B-795F66B86B02}">
      <dsp:nvSpPr>
        <dsp:cNvPr id="0" name=""/>
        <dsp:cNvSpPr/>
      </dsp:nvSpPr>
      <dsp:spPr>
        <a:xfrm>
          <a:off x="0" y="1871388"/>
          <a:ext cx="6807200" cy="935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ysClr val="windowText" lastClr="000000">
                  <a:hueOff val="0"/>
                  <a:satOff val="0"/>
                  <a:lumOff val="0"/>
                  <a:alphaOff val="0"/>
                </a:sysClr>
              </a:solidFill>
              <a:latin typeface="Canva Sans Bold" panose="020B0604020202020204" charset="0"/>
              <a:ea typeface="+mn-ea"/>
              <a:cs typeface="+mn-cs"/>
            </a:rPr>
            <a:t>Motivation</a:t>
          </a:r>
          <a:r>
            <a:rPr lang="en-US" sz="2600" kern="1200" dirty="0">
              <a:solidFill>
                <a:sysClr val="windowText" lastClr="000000">
                  <a:hueOff val="0"/>
                  <a:satOff val="0"/>
                  <a:lumOff val="0"/>
                  <a:alphaOff val="0"/>
                </a:sysClr>
              </a:solidFill>
              <a:latin typeface="Canva Sans Bold" panose="020B0604020202020204" charset="0"/>
              <a:ea typeface="+mn-ea"/>
              <a:cs typeface="+mn-cs"/>
            </a:rPr>
            <a:t>—relishing achievement for its own sake</a:t>
          </a:r>
        </a:p>
      </dsp:txBody>
      <dsp:txXfrm>
        <a:off x="0" y="1871388"/>
        <a:ext cx="6807200" cy="935408"/>
      </dsp:txXfrm>
    </dsp:sp>
    <dsp:sp modelId="{286F06AF-41F0-4BC6-AEB9-00D9D4F89C47}">
      <dsp:nvSpPr>
        <dsp:cNvPr id="0" name=""/>
        <dsp:cNvSpPr/>
      </dsp:nvSpPr>
      <dsp:spPr>
        <a:xfrm>
          <a:off x="0" y="2806796"/>
          <a:ext cx="6807200"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4533CE-AB33-4100-AEF3-893511BB1BB6}">
      <dsp:nvSpPr>
        <dsp:cNvPr id="0" name=""/>
        <dsp:cNvSpPr/>
      </dsp:nvSpPr>
      <dsp:spPr>
        <a:xfrm>
          <a:off x="0" y="2806796"/>
          <a:ext cx="6807200" cy="935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ysClr val="windowText" lastClr="000000">
                  <a:hueOff val="0"/>
                  <a:satOff val="0"/>
                  <a:lumOff val="0"/>
                  <a:alphaOff val="0"/>
                </a:sysClr>
              </a:solidFill>
              <a:latin typeface="Canva Sans Bold" panose="020B0604020202020204" charset="0"/>
              <a:ea typeface="+mn-ea"/>
              <a:cs typeface="+mn-cs"/>
            </a:rPr>
            <a:t>Empathy</a:t>
          </a:r>
          <a:r>
            <a:rPr lang="en-US" sz="2600" kern="1200" dirty="0">
              <a:solidFill>
                <a:sysClr val="windowText" lastClr="000000">
                  <a:hueOff val="0"/>
                  <a:satOff val="0"/>
                  <a:lumOff val="0"/>
                  <a:alphaOff val="0"/>
                </a:sysClr>
              </a:solidFill>
              <a:latin typeface="Canva Sans Bold" panose="020B0604020202020204" charset="0"/>
              <a:ea typeface="+mn-ea"/>
              <a:cs typeface="+mn-cs"/>
            </a:rPr>
            <a:t>—understanding other people’s emotional makeup</a:t>
          </a:r>
        </a:p>
      </dsp:txBody>
      <dsp:txXfrm>
        <a:off x="0" y="2806796"/>
        <a:ext cx="6807200" cy="935408"/>
      </dsp:txXfrm>
    </dsp:sp>
    <dsp:sp modelId="{034D6247-CD0C-4037-9EEE-17380B1FB611}">
      <dsp:nvSpPr>
        <dsp:cNvPr id="0" name=""/>
        <dsp:cNvSpPr/>
      </dsp:nvSpPr>
      <dsp:spPr>
        <a:xfrm>
          <a:off x="0" y="3742205"/>
          <a:ext cx="6807200"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FBDB63-3335-48B1-A8F8-7039D4E3F6D8}">
      <dsp:nvSpPr>
        <dsp:cNvPr id="0" name=""/>
        <dsp:cNvSpPr/>
      </dsp:nvSpPr>
      <dsp:spPr>
        <a:xfrm>
          <a:off x="0" y="3742205"/>
          <a:ext cx="6807200" cy="935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ysClr val="windowText" lastClr="000000">
                  <a:hueOff val="0"/>
                  <a:satOff val="0"/>
                  <a:lumOff val="0"/>
                  <a:alphaOff val="0"/>
                </a:sysClr>
              </a:solidFill>
              <a:latin typeface="Canva Sans Bold" panose="020B0604020202020204" charset="0"/>
              <a:ea typeface="+mn-ea"/>
              <a:cs typeface="+mn-cs"/>
            </a:rPr>
            <a:t>Social skill</a:t>
          </a:r>
          <a:r>
            <a:rPr lang="en-US" sz="2600" kern="1200" dirty="0">
              <a:solidFill>
                <a:sysClr val="windowText" lastClr="000000">
                  <a:hueOff val="0"/>
                  <a:satOff val="0"/>
                  <a:lumOff val="0"/>
                  <a:alphaOff val="0"/>
                </a:sysClr>
              </a:solidFill>
              <a:latin typeface="Canva Sans Bold" panose="020B0604020202020204" charset="0"/>
              <a:ea typeface="+mn-ea"/>
              <a:cs typeface="+mn-cs"/>
            </a:rPr>
            <a:t>—building rapport with others to move them in desired directions</a:t>
          </a:r>
        </a:p>
      </dsp:txBody>
      <dsp:txXfrm>
        <a:off x="0" y="3742205"/>
        <a:ext cx="6807200" cy="935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06784-86E5-42FA-A036-1AE7923D7A83}">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614895-8C88-43FC-92DC-A92DDA4FB76A}">
      <dsp:nvSpPr>
        <dsp:cNvPr id="0" name=""/>
        <dsp:cNvSpPr/>
      </dsp:nvSpPr>
      <dsp:spPr>
        <a:xfrm>
          <a:off x="0" y="531"/>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Allowing too much complacency</a:t>
          </a:r>
        </a:p>
      </dsp:txBody>
      <dsp:txXfrm>
        <a:off x="0" y="531"/>
        <a:ext cx="10515600" cy="483363"/>
      </dsp:txXfrm>
    </dsp:sp>
    <dsp:sp modelId="{797238BE-3773-4980-A452-1F8C962AA35B}">
      <dsp:nvSpPr>
        <dsp:cNvPr id="0" name=""/>
        <dsp:cNvSpPr/>
      </dsp:nvSpPr>
      <dsp:spPr>
        <a:xfrm>
          <a:off x="0" y="48389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92EAD5-DB63-404C-A065-AF4131C8BC35}">
      <dsp:nvSpPr>
        <dsp:cNvPr id="0" name=""/>
        <dsp:cNvSpPr/>
      </dsp:nvSpPr>
      <dsp:spPr>
        <a:xfrm>
          <a:off x="0" y="483895"/>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Failing to create a sufficiently powerful guiding coalition</a:t>
          </a:r>
        </a:p>
      </dsp:txBody>
      <dsp:txXfrm>
        <a:off x="0" y="483895"/>
        <a:ext cx="10515600" cy="483363"/>
      </dsp:txXfrm>
    </dsp:sp>
    <dsp:sp modelId="{E84A9131-9EC7-4F59-8B61-E4009D635039}">
      <dsp:nvSpPr>
        <dsp:cNvPr id="0" name=""/>
        <dsp:cNvSpPr/>
      </dsp:nvSpPr>
      <dsp:spPr>
        <a:xfrm>
          <a:off x="0" y="96725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961FA2-0550-4D27-918E-C32E7F5C97A9}">
      <dsp:nvSpPr>
        <dsp:cNvPr id="0" name=""/>
        <dsp:cNvSpPr/>
      </dsp:nvSpPr>
      <dsp:spPr>
        <a:xfrm>
          <a:off x="0" y="967259"/>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Underestimating the power of vision</a:t>
          </a:r>
        </a:p>
      </dsp:txBody>
      <dsp:txXfrm>
        <a:off x="0" y="967259"/>
        <a:ext cx="10515600" cy="483363"/>
      </dsp:txXfrm>
    </dsp:sp>
    <dsp:sp modelId="{02275410-B56D-4CD7-A4ED-22B5452F4EEB}">
      <dsp:nvSpPr>
        <dsp:cNvPr id="0" name=""/>
        <dsp:cNvSpPr/>
      </dsp:nvSpPr>
      <dsp:spPr>
        <a:xfrm>
          <a:off x="0" y="145062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BC80CA-342B-46B3-B6A9-3A7E10CA18EC}">
      <dsp:nvSpPr>
        <dsp:cNvPr id="0" name=""/>
        <dsp:cNvSpPr/>
      </dsp:nvSpPr>
      <dsp:spPr>
        <a:xfrm>
          <a:off x="0" y="1450623"/>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kern="1200" dirty="0">
              <a:solidFill>
                <a:schemeClr val="tx1"/>
              </a:solidFill>
            </a:rPr>
            <a:t>Under communicating the vision</a:t>
          </a:r>
        </a:p>
      </dsp:txBody>
      <dsp:txXfrm>
        <a:off x="0" y="1450623"/>
        <a:ext cx="10515600" cy="483363"/>
      </dsp:txXfrm>
    </dsp:sp>
    <dsp:sp modelId="{A118A871-75BC-4CD7-97A2-C69AF54DA643}">
      <dsp:nvSpPr>
        <dsp:cNvPr id="0" name=""/>
        <dsp:cNvSpPr/>
      </dsp:nvSpPr>
      <dsp:spPr>
        <a:xfrm>
          <a:off x="0" y="193398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01F78-0500-42D8-A7E1-6E4C98B922C0}">
      <dsp:nvSpPr>
        <dsp:cNvPr id="0" name=""/>
        <dsp:cNvSpPr/>
      </dsp:nvSpPr>
      <dsp:spPr>
        <a:xfrm>
          <a:off x="0" y="1933987"/>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Permitting obstacles to block the new vision</a:t>
          </a:r>
        </a:p>
      </dsp:txBody>
      <dsp:txXfrm>
        <a:off x="0" y="1933987"/>
        <a:ext cx="10515600" cy="483363"/>
      </dsp:txXfrm>
    </dsp:sp>
    <dsp:sp modelId="{7044D9D0-249A-4034-9514-942342A174E0}">
      <dsp:nvSpPr>
        <dsp:cNvPr id="0" name=""/>
        <dsp:cNvSpPr/>
      </dsp:nvSpPr>
      <dsp:spPr>
        <a:xfrm>
          <a:off x="0" y="241735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D116DA-6B7E-474D-84F6-B2C94F49BB4C}">
      <dsp:nvSpPr>
        <dsp:cNvPr id="0" name=""/>
        <dsp:cNvSpPr/>
      </dsp:nvSpPr>
      <dsp:spPr>
        <a:xfrm>
          <a:off x="0" y="2417350"/>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Creating short term wins</a:t>
          </a:r>
        </a:p>
      </dsp:txBody>
      <dsp:txXfrm>
        <a:off x="0" y="2417350"/>
        <a:ext cx="10515600" cy="483363"/>
      </dsp:txXfrm>
    </dsp:sp>
    <dsp:sp modelId="{F8336BCC-E063-4F10-A23B-F11224D12F3A}">
      <dsp:nvSpPr>
        <dsp:cNvPr id="0" name=""/>
        <dsp:cNvSpPr/>
      </dsp:nvSpPr>
      <dsp:spPr>
        <a:xfrm>
          <a:off x="0" y="290071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2C28B6-EF98-40CA-809B-BE6D37D1FB3A}">
      <dsp:nvSpPr>
        <dsp:cNvPr id="0" name=""/>
        <dsp:cNvSpPr/>
      </dsp:nvSpPr>
      <dsp:spPr>
        <a:xfrm>
          <a:off x="0" y="2900714"/>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Declaring victory too soon</a:t>
          </a:r>
        </a:p>
      </dsp:txBody>
      <dsp:txXfrm>
        <a:off x="0" y="2900714"/>
        <a:ext cx="10515600" cy="483363"/>
      </dsp:txXfrm>
    </dsp:sp>
    <dsp:sp modelId="{EAC01C70-AC17-468B-92CF-CF65B61945E6}">
      <dsp:nvSpPr>
        <dsp:cNvPr id="0" name=""/>
        <dsp:cNvSpPr/>
      </dsp:nvSpPr>
      <dsp:spPr>
        <a:xfrm>
          <a:off x="0" y="338407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A13818-2667-4BB8-8489-CE21441C017E}">
      <dsp:nvSpPr>
        <dsp:cNvPr id="0" name=""/>
        <dsp:cNvSpPr/>
      </dsp:nvSpPr>
      <dsp:spPr>
        <a:xfrm>
          <a:off x="0" y="3384078"/>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Neglecting to anchor changes firmly in the corporate culture</a:t>
          </a:r>
        </a:p>
      </dsp:txBody>
      <dsp:txXfrm>
        <a:off x="0" y="3384078"/>
        <a:ext cx="10515600" cy="483363"/>
      </dsp:txXfrm>
    </dsp:sp>
    <dsp:sp modelId="{301E0327-C44C-46AC-95F6-098252E1FD03}">
      <dsp:nvSpPr>
        <dsp:cNvPr id="0" name=""/>
        <dsp:cNvSpPr/>
      </dsp:nvSpPr>
      <dsp:spPr>
        <a:xfrm>
          <a:off x="0" y="386744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2A3A5C-BC61-422E-AC7B-9BC75DDFCCC9}">
      <dsp:nvSpPr>
        <dsp:cNvPr id="0" name=""/>
        <dsp:cNvSpPr/>
      </dsp:nvSpPr>
      <dsp:spPr>
        <a:xfrm>
          <a:off x="0" y="3867442"/>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b="0" kern="1200" dirty="0">
            <a:solidFill>
              <a:srgbClr val="FF0000"/>
            </a:solidFill>
          </a:endParaRPr>
        </a:p>
      </dsp:txBody>
      <dsp:txXfrm>
        <a:off x="0" y="3867442"/>
        <a:ext cx="10515600" cy="4833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EA6BD-4975-4132-A7B7-D97396280177}">
      <dsp:nvSpPr>
        <dsp:cNvPr id="0" name=""/>
        <dsp:cNvSpPr/>
      </dsp:nvSpPr>
      <dsp:spPr>
        <a:xfrm>
          <a:off x="802843" y="85512"/>
          <a:ext cx="1305325" cy="13053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A75B02-58E5-49DC-86AA-FD56AB5A68AE}">
      <dsp:nvSpPr>
        <dsp:cNvPr id="0" name=""/>
        <dsp:cNvSpPr/>
      </dsp:nvSpPr>
      <dsp:spPr>
        <a:xfrm>
          <a:off x="1081028" y="363696"/>
          <a:ext cx="748957" cy="748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76B314-952D-4C32-AB0D-E88C63A970A6}">
      <dsp:nvSpPr>
        <dsp:cNvPr id="0" name=""/>
        <dsp:cNvSpPr/>
      </dsp:nvSpPr>
      <dsp:spPr>
        <a:xfrm>
          <a:off x="385567" y="1797415"/>
          <a:ext cx="2139878"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dirty="0"/>
            <a:t>Practice Interest-based Leadership</a:t>
          </a:r>
        </a:p>
      </dsp:txBody>
      <dsp:txXfrm>
        <a:off x="385567" y="1797415"/>
        <a:ext cx="2139878" cy="945000"/>
      </dsp:txXfrm>
    </dsp:sp>
    <dsp:sp modelId="{392F0626-E4CB-41C1-A6ED-C6D4099A2DDB}">
      <dsp:nvSpPr>
        <dsp:cNvPr id="0" name=""/>
        <dsp:cNvSpPr/>
      </dsp:nvSpPr>
      <dsp:spPr>
        <a:xfrm>
          <a:off x="3317201" y="85512"/>
          <a:ext cx="1305325" cy="13053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E6393C-0EBD-4882-B77D-FD0D2ED40285}">
      <dsp:nvSpPr>
        <dsp:cNvPr id="0" name=""/>
        <dsp:cNvSpPr/>
      </dsp:nvSpPr>
      <dsp:spPr>
        <a:xfrm>
          <a:off x="3595385" y="363696"/>
          <a:ext cx="748957" cy="748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A507E2-F992-4463-A233-7DA8BF3991F4}">
      <dsp:nvSpPr>
        <dsp:cNvPr id="0" name=""/>
        <dsp:cNvSpPr/>
      </dsp:nvSpPr>
      <dsp:spPr>
        <a:xfrm>
          <a:off x="2899924" y="1797415"/>
          <a:ext cx="2139878"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dirty="0"/>
            <a:t>Negotiate Relationships</a:t>
          </a:r>
        </a:p>
      </dsp:txBody>
      <dsp:txXfrm>
        <a:off x="2899924" y="1797415"/>
        <a:ext cx="2139878" cy="945000"/>
      </dsp:txXfrm>
    </dsp:sp>
    <dsp:sp modelId="{01A9696F-196F-47C3-97E0-79AF12A225CA}">
      <dsp:nvSpPr>
        <dsp:cNvPr id="0" name=""/>
        <dsp:cNvSpPr/>
      </dsp:nvSpPr>
      <dsp:spPr>
        <a:xfrm>
          <a:off x="802843" y="3277384"/>
          <a:ext cx="1305325" cy="13053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903B5-D820-48C1-B0E3-3CA4B44EFEF2}">
      <dsp:nvSpPr>
        <dsp:cNvPr id="0" name=""/>
        <dsp:cNvSpPr/>
      </dsp:nvSpPr>
      <dsp:spPr>
        <a:xfrm>
          <a:off x="1081028" y="3555569"/>
          <a:ext cx="748957" cy="748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9F3484-E3A8-47D2-9172-0044B6A77B15}">
      <dsp:nvSpPr>
        <dsp:cNvPr id="0" name=""/>
        <dsp:cNvSpPr/>
      </dsp:nvSpPr>
      <dsp:spPr>
        <a:xfrm>
          <a:off x="385567" y="4989287"/>
          <a:ext cx="2139878"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a:t>Find the Right Leadership Voice</a:t>
          </a:r>
        </a:p>
      </dsp:txBody>
      <dsp:txXfrm>
        <a:off x="385567" y="4989287"/>
        <a:ext cx="2139878" cy="945000"/>
      </dsp:txXfrm>
    </dsp:sp>
    <dsp:sp modelId="{BEC24182-7C3A-496E-9055-492C766730CF}">
      <dsp:nvSpPr>
        <dsp:cNvPr id="0" name=""/>
        <dsp:cNvSpPr/>
      </dsp:nvSpPr>
      <dsp:spPr>
        <a:xfrm>
          <a:off x="3317201" y="3277384"/>
          <a:ext cx="1305325" cy="130532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02139-74B6-49FC-B600-F7B20FC123DA}">
      <dsp:nvSpPr>
        <dsp:cNvPr id="0" name=""/>
        <dsp:cNvSpPr/>
      </dsp:nvSpPr>
      <dsp:spPr>
        <a:xfrm>
          <a:off x="3595385" y="3555569"/>
          <a:ext cx="748957" cy="748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1B0AA4-094F-4AB2-9228-F46D2000CD69}">
      <dsp:nvSpPr>
        <dsp:cNvPr id="0" name=""/>
        <dsp:cNvSpPr/>
      </dsp:nvSpPr>
      <dsp:spPr>
        <a:xfrm>
          <a:off x="2899924" y="4989287"/>
          <a:ext cx="2139878"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a:t>Negotiate a Vision for the Organization</a:t>
          </a:r>
        </a:p>
      </dsp:txBody>
      <dsp:txXfrm>
        <a:off x="2899924" y="4989287"/>
        <a:ext cx="2139878" cy="94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4DF56-125A-46F0-A2E3-30BE9569DE5B}">
      <dsp:nvSpPr>
        <dsp:cNvPr id="0" name=""/>
        <dsp:cNvSpPr/>
      </dsp:nvSpPr>
      <dsp:spPr>
        <a:xfrm>
          <a:off x="0" y="576"/>
          <a:ext cx="574468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E4C93C0-2E38-4BFA-9DFC-D44CAAA90C3F}">
      <dsp:nvSpPr>
        <dsp:cNvPr id="0" name=""/>
        <dsp:cNvSpPr/>
      </dsp:nvSpPr>
      <dsp:spPr>
        <a:xfrm>
          <a:off x="0" y="576"/>
          <a:ext cx="5744684" cy="94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Appreciation</a:t>
          </a:r>
        </a:p>
      </dsp:txBody>
      <dsp:txXfrm>
        <a:off x="0" y="576"/>
        <a:ext cx="5744684" cy="945024"/>
      </dsp:txXfrm>
    </dsp:sp>
    <dsp:sp modelId="{E0198575-1A9E-4478-8B98-64FBC814ECAB}">
      <dsp:nvSpPr>
        <dsp:cNvPr id="0" name=""/>
        <dsp:cNvSpPr/>
      </dsp:nvSpPr>
      <dsp:spPr>
        <a:xfrm>
          <a:off x="0" y="945601"/>
          <a:ext cx="574468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4D7CA65-EC6B-4FA0-B3D9-2AF7F0C6859A}">
      <dsp:nvSpPr>
        <dsp:cNvPr id="0" name=""/>
        <dsp:cNvSpPr/>
      </dsp:nvSpPr>
      <dsp:spPr>
        <a:xfrm>
          <a:off x="0" y="945601"/>
          <a:ext cx="5744684" cy="94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Autonomy</a:t>
          </a:r>
        </a:p>
      </dsp:txBody>
      <dsp:txXfrm>
        <a:off x="0" y="945601"/>
        <a:ext cx="5744684" cy="945024"/>
      </dsp:txXfrm>
    </dsp:sp>
    <dsp:sp modelId="{690E8CDD-2978-4684-8482-AD0ACF55C58E}">
      <dsp:nvSpPr>
        <dsp:cNvPr id="0" name=""/>
        <dsp:cNvSpPr/>
      </dsp:nvSpPr>
      <dsp:spPr>
        <a:xfrm>
          <a:off x="0" y="1890625"/>
          <a:ext cx="574468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3E1009B-08F0-4991-A849-B5CB00722A43}">
      <dsp:nvSpPr>
        <dsp:cNvPr id="0" name=""/>
        <dsp:cNvSpPr/>
      </dsp:nvSpPr>
      <dsp:spPr>
        <a:xfrm>
          <a:off x="0" y="1890625"/>
          <a:ext cx="5744684" cy="94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Affiliation</a:t>
          </a:r>
        </a:p>
      </dsp:txBody>
      <dsp:txXfrm>
        <a:off x="0" y="1890625"/>
        <a:ext cx="5744684" cy="945024"/>
      </dsp:txXfrm>
    </dsp:sp>
    <dsp:sp modelId="{26949472-632B-477F-9C03-E5D7063B1075}">
      <dsp:nvSpPr>
        <dsp:cNvPr id="0" name=""/>
        <dsp:cNvSpPr/>
      </dsp:nvSpPr>
      <dsp:spPr>
        <a:xfrm>
          <a:off x="0" y="2835650"/>
          <a:ext cx="574468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7D1B320-E56C-468A-87A9-27C1373DE6C5}">
      <dsp:nvSpPr>
        <dsp:cNvPr id="0" name=""/>
        <dsp:cNvSpPr/>
      </dsp:nvSpPr>
      <dsp:spPr>
        <a:xfrm>
          <a:off x="0" y="2835650"/>
          <a:ext cx="5744684" cy="94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Role </a:t>
          </a:r>
        </a:p>
      </dsp:txBody>
      <dsp:txXfrm>
        <a:off x="0" y="2835650"/>
        <a:ext cx="5744684" cy="945024"/>
      </dsp:txXfrm>
    </dsp:sp>
    <dsp:sp modelId="{D8B11D14-303A-44B2-A96E-C7665384C378}">
      <dsp:nvSpPr>
        <dsp:cNvPr id="0" name=""/>
        <dsp:cNvSpPr/>
      </dsp:nvSpPr>
      <dsp:spPr>
        <a:xfrm>
          <a:off x="0" y="3780674"/>
          <a:ext cx="574468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3FCE759-4E9F-4A9E-B1FC-266AFB8E5D5D}">
      <dsp:nvSpPr>
        <dsp:cNvPr id="0" name=""/>
        <dsp:cNvSpPr/>
      </dsp:nvSpPr>
      <dsp:spPr>
        <a:xfrm>
          <a:off x="0" y="3780674"/>
          <a:ext cx="5744684" cy="94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Status</a:t>
          </a:r>
        </a:p>
      </dsp:txBody>
      <dsp:txXfrm>
        <a:off x="0" y="3780674"/>
        <a:ext cx="5744684" cy="9450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A6595-0F5A-457B-A736-34E679DF7476}">
      <dsp:nvSpPr>
        <dsp:cNvPr id="0" name=""/>
        <dsp:cNvSpPr/>
      </dsp:nvSpPr>
      <dsp:spPr>
        <a:xfrm>
          <a:off x="0" y="770611"/>
          <a:ext cx="4697730" cy="122323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a:t>Perception</a:t>
          </a:r>
        </a:p>
      </dsp:txBody>
      <dsp:txXfrm>
        <a:off x="59713" y="830324"/>
        <a:ext cx="4578304" cy="1103809"/>
      </dsp:txXfrm>
    </dsp:sp>
    <dsp:sp modelId="{C5A221D1-7349-4D74-A757-4B75D466C9AF}">
      <dsp:nvSpPr>
        <dsp:cNvPr id="0" name=""/>
        <dsp:cNvSpPr/>
      </dsp:nvSpPr>
      <dsp:spPr>
        <a:xfrm>
          <a:off x="0" y="2140726"/>
          <a:ext cx="4697730" cy="1223235"/>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a:t>Emotion</a:t>
          </a:r>
        </a:p>
      </dsp:txBody>
      <dsp:txXfrm>
        <a:off x="59713" y="2200439"/>
        <a:ext cx="4578304" cy="1103809"/>
      </dsp:txXfrm>
    </dsp:sp>
    <dsp:sp modelId="{F0AF4A27-208F-4CC2-BFD1-28BB337CA1C2}">
      <dsp:nvSpPr>
        <dsp:cNvPr id="0" name=""/>
        <dsp:cNvSpPr/>
      </dsp:nvSpPr>
      <dsp:spPr>
        <a:xfrm>
          <a:off x="0" y="3510841"/>
          <a:ext cx="4697730" cy="1223235"/>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a:t>Communication</a:t>
          </a:r>
        </a:p>
      </dsp:txBody>
      <dsp:txXfrm>
        <a:off x="59713" y="3570554"/>
        <a:ext cx="4578304" cy="11038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DA658-AB25-4160-9929-4C0C3A357EA2}">
      <dsp:nvSpPr>
        <dsp:cNvPr id="0" name=""/>
        <dsp:cNvSpPr/>
      </dsp:nvSpPr>
      <dsp:spPr>
        <a:xfrm>
          <a:off x="1333366" y="665"/>
          <a:ext cx="5333466" cy="86549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dirty="0"/>
            <a:t>Confront them with choice that is a painless as possible</a:t>
          </a:r>
        </a:p>
      </dsp:txBody>
      <dsp:txXfrm>
        <a:off x="1333366" y="665"/>
        <a:ext cx="5333466" cy="865490"/>
      </dsp:txXfrm>
    </dsp:sp>
    <dsp:sp modelId="{B4920FD8-24D4-4C34-8048-259D3F19D0F8}">
      <dsp:nvSpPr>
        <dsp:cNvPr id="0" name=""/>
        <dsp:cNvSpPr/>
      </dsp:nvSpPr>
      <dsp:spPr>
        <a:xfrm>
          <a:off x="0" y="0"/>
          <a:ext cx="1333366" cy="865490"/>
        </a:xfrm>
        <a:prstGeom prst="rect">
          <a:avLst/>
        </a:prstGeom>
        <a:solidFill>
          <a:schemeClr val="accent1">
            <a:lumMod val="20000"/>
            <a:lumOff val="8000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dirty="0"/>
            <a:t>Confront</a:t>
          </a:r>
        </a:p>
      </dsp:txBody>
      <dsp:txXfrm>
        <a:off x="0" y="0"/>
        <a:ext cx="1333366" cy="865490"/>
      </dsp:txXfrm>
    </dsp:sp>
    <dsp:sp modelId="{749E7C9E-7C2C-40D5-8ECC-08345B9A18A3}">
      <dsp:nvSpPr>
        <dsp:cNvPr id="0" name=""/>
        <dsp:cNvSpPr/>
      </dsp:nvSpPr>
      <dsp:spPr>
        <a:xfrm>
          <a:off x="1333366" y="918085"/>
          <a:ext cx="5333466" cy="86549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dirty="0"/>
            <a:t>Focus on the person not “the company”</a:t>
          </a:r>
        </a:p>
      </dsp:txBody>
      <dsp:txXfrm>
        <a:off x="1333366" y="918085"/>
        <a:ext cx="5333466" cy="865490"/>
      </dsp:txXfrm>
    </dsp:sp>
    <dsp:sp modelId="{7768C28D-E635-4521-97F6-13C05689F93D}">
      <dsp:nvSpPr>
        <dsp:cNvPr id="0" name=""/>
        <dsp:cNvSpPr/>
      </dsp:nvSpPr>
      <dsp:spPr>
        <a:xfrm>
          <a:off x="0" y="906513"/>
          <a:ext cx="1333366" cy="865490"/>
        </a:xfrm>
        <a:prstGeom prst="rect">
          <a:avLst/>
        </a:prstGeom>
        <a:solidFill>
          <a:schemeClr val="accent1">
            <a:lumMod val="20000"/>
            <a:lumOff val="8000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dirty="0"/>
            <a:t>Focus</a:t>
          </a:r>
        </a:p>
      </dsp:txBody>
      <dsp:txXfrm>
        <a:off x="0" y="906513"/>
        <a:ext cx="1333366" cy="865490"/>
      </dsp:txXfrm>
    </dsp:sp>
    <dsp:sp modelId="{ABB98C80-9A82-4CA1-A97B-4502978D3103}">
      <dsp:nvSpPr>
        <dsp:cNvPr id="0" name=""/>
        <dsp:cNvSpPr/>
      </dsp:nvSpPr>
      <dsp:spPr>
        <a:xfrm>
          <a:off x="1333366" y="1835505"/>
          <a:ext cx="5333466" cy="86549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a:t>Don’t “raise the bar” to give yourself negotiation room</a:t>
          </a:r>
        </a:p>
      </dsp:txBody>
      <dsp:txXfrm>
        <a:off x="1333366" y="1835505"/>
        <a:ext cx="5333466" cy="865490"/>
      </dsp:txXfrm>
    </dsp:sp>
    <dsp:sp modelId="{261BB293-44FD-4754-AAD4-F89965C2F4AA}">
      <dsp:nvSpPr>
        <dsp:cNvPr id="0" name=""/>
        <dsp:cNvSpPr/>
      </dsp:nvSpPr>
      <dsp:spPr>
        <a:xfrm>
          <a:off x="0" y="1823933"/>
          <a:ext cx="1333366" cy="865490"/>
        </a:xfrm>
        <a:prstGeom prst="rect">
          <a:avLst/>
        </a:prstGeom>
        <a:solidFill>
          <a:schemeClr val="accent1">
            <a:lumMod val="20000"/>
            <a:lumOff val="8000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dirty="0"/>
            <a:t>Don't</a:t>
          </a:r>
        </a:p>
      </dsp:txBody>
      <dsp:txXfrm>
        <a:off x="0" y="1823933"/>
        <a:ext cx="1333366" cy="865490"/>
      </dsp:txXfrm>
    </dsp:sp>
    <dsp:sp modelId="{63CD2B3F-2ACD-4081-B9DD-19896C5EFB64}">
      <dsp:nvSpPr>
        <dsp:cNvPr id="0" name=""/>
        <dsp:cNvSpPr/>
      </dsp:nvSpPr>
      <dsp:spPr>
        <a:xfrm>
          <a:off x="1333366" y="2752924"/>
          <a:ext cx="5333466" cy="86549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a:t>Draft a few possible agreements</a:t>
          </a:r>
        </a:p>
      </dsp:txBody>
      <dsp:txXfrm>
        <a:off x="1333366" y="2752924"/>
        <a:ext cx="5333466" cy="865490"/>
      </dsp:txXfrm>
    </dsp:sp>
    <dsp:sp modelId="{F83A405F-BF41-4CCA-93FF-B4C9A21B0EBC}">
      <dsp:nvSpPr>
        <dsp:cNvPr id="0" name=""/>
        <dsp:cNvSpPr/>
      </dsp:nvSpPr>
      <dsp:spPr>
        <a:xfrm>
          <a:off x="0" y="2741353"/>
          <a:ext cx="1333366" cy="865490"/>
        </a:xfrm>
        <a:prstGeom prst="rect">
          <a:avLst/>
        </a:prstGeom>
        <a:solidFill>
          <a:schemeClr val="accent1">
            <a:lumMod val="20000"/>
            <a:lumOff val="8000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dirty="0"/>
            <a:t>Draft</a:t>
          </a:r>
        </a:p>
      </dsp:txBody>
      <dsp:txXfrm>
        <a:off x="0" y="2741353"/>
        <a:ext cx="1333366" cy="865490"/>
      </dsp:txXfrm>
    </dsp:sp>
    <dsp:sp modelId="{E0E33514-403B-47E4-94A3-D69F16F3F1C7}">
      <dsp:nvSpPr>
        <dsp:cNvPr id="0" name=""/>
        <dsp:cNvSpPr/>
      </dsp:nvSpPr>
      <dsp:spPr>
        <a:xfrm>
          <a:off x="1333366" y="3670344"/>
          <a:ext cx="5333466" cy="86549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a:t>Shape so they’ll appear legitimate </a:t>
          </a:r>
        </a:p>
      </dsp:txBody>
      <dsp:txXfrm>
        <a:off x="1333366" y="3670344"/>
        <a:ext cx="5333466" cy="865490"/>
      </dsp:txXfrm>
    </dsp:sp>
    <dsp:sp modelId="{FC6CC149-EA19-4998-B391-406E504BD4E2}">
      <dsp:nvSpPr>
        <dsp:cNvPr id="0" name=""/>
        <dsp:cNvSpPr/>
      </dsp:nvSpPr>
      <dsp:spPr>
        <a:xfrm>
          <a:off x="0" y="3658772"/>
          <a:ext cx="1333366" cy="865490"/>
        </a:xfrm>
        <a:prstGeom prst="rect">
          <a:avLst/>
        </a:prstGeom>
        <a:solidFill>
          <a:schemeClr val="accent1">
            <a:lumMod val="20000"/>
            <a:lumOff val="8000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a:t>Shape</a:t>
          </a:r>
        </a:p>
      </dsp:txBody>
      <dsp:txXfrm>
        <a:off x="0" y="3658772"/>
        <a:ext cx="1333366" cy="865490"/>
      </dsp:txXfrm>
    </dsp:sp>
    <dsp:sp modelId="{F06ADB21-C8CA-4FEC-99AF-C0FAD7FA3633}">
      <dsp:nvSpPr>
        <dsp:cNvPr id="0" name=""/>
        <dsp:cNvSpPr/>
      </dsp:nvSpPr>
      <dsp:spPr>
        <a:xfrm>
          <a:off x="1333366" y="4587764"/>
          <a:ext cx="5333466" cy="86549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219835" rIns="103484" bIns="219835" numCol="1" spcCol="1270" anchor="ctr" anchorCtr="0">
          <a:noAutofit/>
        </a:bodyPr>
        <a:lstStyle/>
        <a:p>
          <a:pPr marL="0" lvl="0" indent="0" algn="l" defTabSz="1066800">
            <a:lnSpc>
              <a:spcPct val="90000"/>
            </a:lnSpc>
            <a:spcBef>
              <a:spcPct val="0"/>
            </a:spcBef>
            <a:spcAft>
              <a:spcPct val="35000"/>
            </a:spcAft>
            <a:buNone/>
          </a:pPr>
          <a:r>
            <a:rPr lang="en-US" sz="2400" kern="1200"/>
            <a:t>Look for decision or statement they may have made in similar situation</a:t>
          </a:r>
        </a:p>
      </dsp:txBody>
      <dsp:txXfrm>
        <a:off x="1333366" y="4587764"/>
        <a:ext cx="5333466" cy="865490"/>
      </dsp:txXfrm>
    </dsp:sp>
    <dsp:sp modelId="{24E704AA-83E1-4769-9EB2-8DA8B1BD3FF7}">
      <dsp:nvSpPr>
        <dsp:cNvPr id="0" name=""/>
        <dsp:cNvSpPr/>
      </dsp:nvSpPr>
      <dsp:spPr>
        <a:xfrm>
          <a:off x="0" y="4576192"/>
          <a:ext cx="1333366" cy="865490"/>
        </a:xfrm>
        <a:prstGeom prst="rect">
          <a:avLst/>
        </a:prstGeom>
        <a:solidFill>
          <a:schemeClr val="accent1">
            <a:lumMod val="20000"/>
            <a:lumOff val="8000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57" tIns="85491" rIns="70557" bIns="85491" numCol="1" spcCol="1270" anchor="ctr" anchorCtr="0">
          <a:noAutofit/>
        </a:bodyPr>
        <a:lstStyle/>
        <a:p>
          <a:pPr marL="0" lvl="0" indent="0" algn="ctr" defTabSz="1155700">
            <a:lnSpc>
              <a:spcPct val="90000"/>
            </a:lnSpc>
            <a:spcBef>
              <a:spcPct val="0"/>
            </a:spcBef>
            <a:spcAft>
              <a:spcPct val="35000"/>
            </a:spcAft>
            <a:buNone/>
          </a:pPr>
          <a:r>
            <a:rPr lang="en-US" sz="2600" kern="1200"/>
            <a:t>Look</a:t>
          </a:r>
        </a:p>
      </dsp:txBody>
      <dsp:txXfrm>
        <a:off x="0" y="4576192"/>
        <a:ext cx="1333366" cy="86549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AA588E-344D-4EB2-B9C9-5196EC196C99}"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FD27E-1197-494A-9192-667938DBA8BF}" type="slidenum">
              <a:rPr lang="en-US" smtClean="0"/>
              <a:t>‹#›</a:t>
            </a:fld>
            <a:endParaRPr lang="en-US"/>
          </a:p>
        </p:txBody>
      </p:sp>
    </p:spTree>
    <p:extLst>
      <p:ext uri="{BB962C8B-B14F-4D97-AF65-F5344CB8AC3E}">
        <p14:creationId xmlns:p14="http://schemas.microsoft.com/office/powerpoint/2010/main" val="36339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987FA5-7D1A-49F2-BCBD-AD17665E63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8493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Ebeling was a booster rocket engineer at NASA contractor Morton Thiokol in 1986. He and a handful of his colleagues worried that the cold temperatures the night before the Challenger was set to launch would harm the rubber O-ring seals and allow burning rocket fuel to leak out of booster joints, NPR reported.</a:t>
            </a:r>
          </a:p>
          <a:p>
            <a:endParaRPr lang="en-US" dirty="0"/>
          </a:p>
          <a:p>
            <a:r>
              <a:rPr lang="en-US" dirty="0"/>
              <a:t>Ebeling warned his boss the morning before the launch of the dangers that could face the Challenger if it was sent into space that day. He collected data that illustrated the risks and spent hours arguing to postpone sending it and its seven astronauts into space.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987FA5-7D1A-49F2-BCBD-AD17665E63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8620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1F488-1C33-4E2E-8F5B-EB54CE22BE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CBCBC4-B5BD-4D85-8341-79F05FA6CC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80D274-6653-4577-89CF-BBF15F966F05}"/>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C0B3FD72-193A-4315-875B-9B93EEF05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763A9-3870-4E4A-901E-B8E2A12C79E0}"/>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2701588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866C6-1868-4B13-8A59-AAB3BB3041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F61C70-640D-41B7-B227-85581A4197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3D0116-EA29-4AA2-9EF8-112EE661CC2B}"/>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80AACB98-BD2E-4A36-85AD-6D816B2A02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EC9CC1-8979-4C89-8643-1E34194BB08F}"/>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39934724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 images 0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84AD23-AB3F-1A33-5F6F-C8508EF1D7CC}"/>
              </a:ext>
            </a:extLst>
          </p:cNvPr>
          <p:cNvSpPr/>
          <p:nvPr userDrawn="1"/>
        </p:nvSpPr>
        <p:spPr>
          <a:xfrm flipH="1">
            <a:off x="1040658" y="5035371"/>
            <a:ext cx="74022" cy="641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3E64DA5-8E4B-34F5-39C7-5FF1D5635A91}"/>
              </a:ext>
            </a:extLst>
          </p:cNvPr>
          <p:cNvSpPr/>
          <p:nvPr userDrawn="1"/>
        </p:nvSpPr>
        <p:spPr>
          <a:xfrm>
            <a:off x="815799" y="986594"/>
            <a:ext cx="4050403" cy="745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95AE7784-D9AF-01D4-9DC2-EE966F53A675}"/>
              </a:ext>
            </a:extLst>
          </p:cNvPr>
          <p:cNvSpPr>
            <a:spLocks noGrp="1"/>
          </p:cNvSpPr>
          <p:nvPr>
            <p:ph type="pic" sz="quarter" idx="17"/>
          </p:nvPr>
        </p:nvSpPr>
        <p:spPr>
          <a:xfrm>
            <a:off x="0" y="-4"/>
            <a:ext cx="12192000" cy="6858000"/>
          </a:xfrm>
          <a:custGeom>
            <a:avLst/>
            <a:gdLst>
              <a:gd name="connsiteX0" fmla="*/ 1040658 w 12192000"/>
              <a:gd name="connsiteY0" fmla="*/ 5035375 h 6858000"/>
              <a:gd name="connsiteX1" fmla="*/ 1040658 w 12192000"/>
              <a:gd name="connsiteY1" fmla="*/ 5677172 h 6858000"/>
              <a:gd name="connsiteX2" fmla="*/ 1114680 w 12192000"/>
              <a:gd name="connsiteY2" fmla="*/ 5677172 h 6858000"/>
              <a:gd name="connsiteX3" fmla="*/ 1114680 w 12192000"/>
              <a:gd name="connsiteY3" fmla="*/ 5035375 h 6858000"/>
              <a:gd name="connsiteX4" fmla="*/ 815799 w 12192000"/>
              <a:gd name="connsiteY4" fmla="*/ 986598 h 6858000"/>
              <a:gd name="connsiteX5" fmla="*/ 815799 w 12192000"/>
              <a:gd name="connsiteY5" fmla="*/ 1061170 h 6858000"/>
              <a:gd name="connsiteX6" fmla="*/ 4866202 w 12192000"/>
              <a:gd name="connsiteY6" fmla="*/ 1061170 h 6858000"/>
              <a:gd name="connsiteX7" fmla="*/ 4866202 w 12192000"/>
              <a:gd name="connsiteY7" fmla="*/ 986598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1040658" y="5035375"/>
                </a:moveTo>
                <a:lnTo>
                  <a:pt x="1040658" y="5677172"/>
                </a:lnTo>
                <a:lnTo>
                  <a:pt x="1114680" y="5677172"/>
                </a:lnTo>
                <a:lnTo>
                  <a:pt x="1114680" y="5035375"/>
                </a:lnTo>
                <a:close/>
                <a:moveTo>
                  <a:pt x="815799" y="986598"/>
                </a:moveTo>
                <a:lnTo>
                  <a:pt x="815799" y="1061170"/>
                </a:lnTo>
                <a:lnTo>
                  <a:pt x="4866202" y="1061170"/>
                </a:lnTo>
                <a:lnTo>
                  <a:pt x="4866202" y="986598"/>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1293735" y="4938504"/>
            <a:ext cx="3421114" cy="738664"/>
          </a:xfrm>
        </p:spPr>
        <p:txBody>
          <a:bodyPr>
            <a:normAutofit/>
          </a:bodyPr>
          <a:lstStyle>
            <a:lvl1pPr>
              <a:lnSpc>
                <a:spcPct val="100000"/>
              </a:lnSpc>
              <a:defRPr sz="1400" b="0">
                <a:latin typeface="+mn-lt"/>
              </a:defRPr>
            </a:lvl1pPr>
          </a:lstStyle>
          <a:p>
            <a:r>
              <a:rPr lang="en-US" dirty="0"/>
              <a:t>Click to edit Master title style</a:t>
            </a:r>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815800" y="1485900"/>
            <a:ext cx="4050402" cy="3124737"/>
          </a:xfrm>
        </p:spPr>
        <p:txBody>
          <a:bodyPr/>
          <a:lstStyle>
            <a:lvl1pPr marL="0" indent="0">
              <a:buNone/>
              <a:defRPr/>
            </a:lvl1pPr>
          </a:lstStyle>
          <a:p>
            <a:endParaRPr lang="en-US" dirty="0"/>
          </a:p>
        </p:txBody>
      </p:sp>
      <p:sp>
        <p:nvSpPr>
          <p:cNvPr id="18" name="Picture Placeholder 14">
            <a:extLst>
              <a:ext uri="{FF2B5EF4-FFF2-40B4-BE49-F238E27FC236}">
                <a16:creationId xmlns:a16="http://schemas.microsoft.com/office/drawing/2014/main" id="{5DF1C5D6-E90E-8FEC-65D6-220522F97FC6}"/>
              </a:ext>
            </a:extLst>
          </p:cNvPr>
          <p:cNvSpPr>
            <a:spLocks noGrp="1"/>
          </p:cNvSpPr>
          <p:nvPr>
            <p:ph type="pic" sz="quarter" idx="18"/>
          </p:nvPr>
        </p:nvSpPr>
        <p:spPr>
          <a:xfrm>
            <a:off x="5102862" y="691376"/>
            <a:ext cx="6319907" cy="5497548"/>
          </a:xfrm>
        </p:spPr>
        <p:txBody>
          <a:bodyPr/>
          <a:lstStyle>
            <a:lvl1pPr marL="0" indent="0">
              <a:buNone/>
              <a:defRPr/>
            </a:lvl1pPr>
          </a:lstStyle>
          <a:p>
            <a:endParaRPr lang="en-US" dirty="0"/>
          </a:p>
        </p:txBody>
      </p:sp>
      <p:sp>
        <p:nvSpPr>
          <p:cNvPr id="12" name="Date Placeholder 11">
            <a:extLst>
              <a:ext uri="{FF2B5EF4-FFF2-40B4-BE49-F238E27FC236}">
                <a16:creationId xmlns:a16="http://schemas.microsoft.com/office/drawing/2014/main" id="{F5FE9840-4D0A-3215-593A-31C8AEDE228E}"/>
              </a:ext>
            </a:extLst>
          </p:cNvPr>
          <p:cNvSpPr>
            <a:spLocks noGrp="1"/>
          </p:cNvSpPr>
          <p:nvPr>
            <p:ph type="dt" sz="half" idx="19"/>
          </p:nvPr>
        </p:nvSpPr>
        <p:spPr/>
        <p:txBody>
          <a:bodyPr/>
          <a:lstStyle/>
          <a:p>
            <a:fld id="{E0FFFE1A-4519-6C4C-8D32-D82A0BEE47CD}" type="datetimeFigureOut">
              <a:rPr lang="en-US" smtClean="0"/>
              <a:pPr/>
              <a:t>7/27/2026</a:t>
            </a:fld>
            <a:endParaRPr lang="en-US" dirty="0"/>
          </a:p>
        </p:txBody>
      </p:sp>
      <p:sp>
        <p:nvSpPr>
          <p:cNvPr id="13" name="Footer Placeholder 12">
            <a:extLst>
              <a:ext uri="{FF2B5EF4-FFF2-40B4-BE49-F238E27FC236}">
                <a16:creationId xmlns:a16="http://schemas.microsoft.com/office/drawing/2014/main" id="{7B56F20A-574B-41CB-8972-E70883590F97}"/>
              </a:ext>
            </a:extLst>
          </p:cNvPr>
          <p:cNvSpPr>
            <a:spLocks noGrp="1"/>
          </p:cNvSpPr>
          <p:nvPr>
            <p:ph type="ftr" sz="quarter" idx="20"/>
          </p:nvPr>
        </p:nvSpPr>
        <p:spPr/>
        <p:txBody>
          <a:bodyPr/>
          <a:lstStyle/>
          <a:p>
            <a:endParaRPr lang="en-US" dirty="0"/>
          </a:p>
        </p:txBody>
      </p:sp>
      <p:sp>
        <p:nvSpPr>
          <p:cNvPr id="14" name="Slide Number Placeholder 13">
            <a:extLst>
              <a:ext uri="{FF2B5EF4-FFF2-40B4-BE49-F238E27FC236}">
                <a16:creationId xmlns:a16="http://schemas.microsoft.com/office/drawing/2014/main" id="{F5D41DF7-DCDC-5CCE-5EE4-426AFE7564A0}"/>
              </a:ext>
            </a:extLst>
          </p:cNvPr>
          <p:cNvSpPr>
            <a:spLocks noGrp="1"/>
          </p:cNvSpPr>
          <p:nvPr>
            <p:ph type="sldNum" sz="quarter" idx="21"/>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30879917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images 04">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C834B79-4321-EC6F-217D-AB9D6B4BE1E9}"/>
              </a:ext>
            </a:extLst>
          </p:cNvPr>
          <p:cNvSpPr/>
          <p:nvPr userDrawn="1"/>
        </p:nvSpPr>
        <p:spPr>
          <a:xfrm flipH="1">
            <a:off x="10913980" y="888045"/>
            <a:ext cx="74570" cy="27186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4582727-135A-5E49-19A0-822E5D29C2C4}"/>
              </a:ext>
            </a:extLst>
          </p:cNvPr>
          <p:cNvSpPr/>
          <p:nvPr userDrawn="1"/>
        </p:nvSpPr>
        <p:spPr>
          <a:xfrm flipH="1">
            <a:off x="6818778" y="3263801"/>
            <a:ext cx="74571" cy="3429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a16="http://schemas.microsoft.com/office/drawing/2014/main" id="{C9CFF2A9-CB8F-76AC-39E6-AB90CB03A2BF}"/>
              </a:ext>
            </a:extLst>
          </p:cNvPr>
          <p:cNvSpPr>
            <a:spLocks noGrp="1"/>
          </p:cNvSpPr>
          <p:nvPr>
            <p:ph type="pic" sz="quarter" idx="17"/>
          </p:nvPr>
        </p:nvSpPr>
        <p:spPr>
          <a:xfrm>
            <a:off x="0" y="-4"/>
            <a:ext cx="12192000" cy="6858000"/>
          </a:xfrm>
          <a:custGeom>
            <a:avLst/>
            <a:gdLst>
              <a:gd name="connsiteX0" fmla="*/ 6818778 w 12192000"/>
              <a:gd name="connsiteY0" fmla="*/ 3263805 h 6858000"/>
              <a:gd name="connsiteX1" fmla="*/ 6818778 w 12192000"/>
              <a:gd name="connsiteY1" fmla="*/ 3606705 h 6858000"/>
              <a:gd name="connsiteX2" fmla="*/ 6893349 w 12192000"/>
              <a:gd name="connsiteY2" fmla="*/ 3606705 h 6858000"/>
              <a:gd name="connsiteX3" fmla="*/ 6893349 w 12192000"/>
              <a:gd name="connsiteY3" fmla="*/ 3263805 h 6858000"/>
              <a:gd name="connsiteX4" fmla="*/ 10913980 w 12192000"/>
              <a:gd name="connsiteY4" fmla="*/ 888049 h 6858000"/>
              <a:gd name="connsiteX5" fmla="*/ 10913980 w 12192000"/>
              <a:gd name="connsiteY5" fmla="*/ 3606705 h 6858000"/>
              <a:gd name="connsiteX6" fmla="*/ 10988550 w 12192000"/>
              <a:gd name="connsiteY6" fmla="*/ 3606705 h 6858000"/>
              <a:gd name="connsiteX7" fmla="*/ 10988550 w 12192000"/>
              <a:gd name="connsiteY7" fmla="*/ 888049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6818778" y="3263805"/>
                </a:moveTo>
                <a:lnTo>
                  <a:pt x="6818778" y="3606705"/>
                </a:lnTo>
                <a:lnTo>
                  <a:pt x="6893349" y="3606705"/>
                </a:lnTo>
                <a:lnTo>
                  <a:pt x="6893349" y="3263805"/>
                </a:lnTo>
                <a:close/>
                <a:moveTo>
                  <a:pt x="10913980" y="888049"/>
                </a:moveTo>
                <a:lnTo>
                  <a:pt x="10913980" y="3606705"/>
                </a:lnTo>
                <a:lnTo>
                  <a:pt x="10988550" y="3606705"/>
                </a:lnTo>
                <a:lnTo>
                  <a:pt x="10988550" y="888049"/>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7173812" y="3155075"/>
            <a:ext cx="3421114" cy="548836"/>
          </a:xfrm>
        </p:spPr>
        <p:txBody>
          <a:bodyPr>
            <a:normAutofit/>
          </a:bodyPr>
          <a:lstStyle>
            <a:lvl1pPr>
              <a:lnSpc>
                <a:spcPct val="100000"/>
              </a:lnSpc>
              <a:defRPr sz="1400" b="0">
                <a:latin typeface="+mn-lt"/>
              </a:defRPr>
            </a:lvl1pPr>
          </a:lstStyle>
          <a:p>
            <a:r>
              <a:rPr lang="en-US" dirty="0"/>
              <a:t>Click to edit Master title style</a:t>
            </a:r>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1231678" y="875761"/>
            <a:ext cx="5019265" cy="5007736"/>
          </a:xfrm>
        </p:spPr>
        <p:txBody>
          <a:bodyPr/>
          <a:lstStyle>
            <a:lvl1pPr marL="0" indent="0">
              <a:buNone/>
              <a:defRPr/>
            </a:lvl1pPr>
          </a:lstStyle>
          <a:p>
            <a:endParaRPr lang="en-US" dirty="0"/>
          </a:p>
        </p:txBody>
      </p:sp>
      <p:sp>
        <p:nvSpPr>
          <p:cNvPr id="18" name="Picture Placeholder 14">
            <a:extLst>
              <a:ext uri="{FF2B5EF4-FFF2-40B4-BE49-F238E27FC236}">
                <a16:creationId xmlns:a16="http://schemas.microsoft.com/office/drawing/2014/main" id="{5DF1C5D6-E90E-8FEC-65D6-220522F97FC6}"/>
              </a:ext>
            </a:extLst>
          </p:cNvPr>
          <p:cNvSpPr>
            <a:spLocks noGrp="1"/>
          </p:cNvSpPr>
          <p:nvPr>
            <p:ph type="pic" sz="quarter" idx="18"/>
          </p:nvPr>
        </p:nvSpPr>
        <p:spPr>
          <a:xfrm>
            <a:off x="6523807" y="875762"/>
            <a:ext cx="4050403" cy="2020824"/>
          </a:xfrm>
        </p:spPr>
        <p:txBody>
          <a:bodyPr/>
          <a:lstStyle>
            <a:lvl1pPr marL="0" indent="0">
              <a:buNone/>
              <a:defRPr/>
            </a:lvl1pPr>
          </a:lstStyle>
          <a:p>
            <a:endParaRPr lang="en-US" dirty="0"/>
          </a:p>
        </p:txBody>
      </p:sp>
      <p:sp>
        <p:nvSpPr>
          <p:cNvPr id="17" name="Picture Placeholder 14">
            <a:extLst>
              <a:ext uri="{FF2B5EF4-FFF2-40B4-BE49-F238E27FC236}">
                <a16:creationId xmlns:a16="http://schemas.microsoft.com/office/drawing/2014/main" id="{7787599C-A924-B198-CDBF-B90D5FB950B8}"/>
              </a:ext>
            </a:extLst>
          </p:cNvPr>
          <p:cNvSpPr>
            <a:spLocks noGrp="1"/>
          </p:cNvSpPr>
          <p:nvPr>
            <p:ph type="pic" sz="quarter" idx="16"/>
          </p:nvPr>
        </p:nvSpPr>
        <p:spPr>
          <a:xfrm>
            <a:off x="6523805" y="3962400"/>
            <a:ext cx="4759237" cy="1920240"/>
          </a:xfrm>
        </p:spPr>
        <p:txBody>
          <a:bodyPr/>
          <a:lstStyle>
            <a:lvl1pPr marL="0" indent="0">
              <a:buNone/>
              <a:defRPr/>
            </a:lvl1pPr>
          </a:lstStyle>
          <a:p>
            <a:endParaRPr lang="en-US" dirty="0"/>
          </a:p>
        </p:txBody>
      </p:sp>
      <p:sp>
        <p:nvSpPr>
          <p:cNvPr id="13" name="Date Placeholder 12">
            <a:extLst>
              <a:ext uri="{FF2B5EF4-FFF2-40B4-BE49-F238E27FC236}">
                <a16:creationId xmlns:a16="http://schemas.microsoft.com/office/drawing/2014/main" id="{A90CDF9A-0ECC-DBFF-B399-0515BB76C303}"/>
              </a:ext>
            </a:extLst>
          </p:cNvPr>
          <p:cNvSpPr>
            <a:spLocks noGrp="1"/>
          </p:cNvSpPr>
          <p:nvPr>
            <p:ph type="dt" sz="half" idx="19"/>
          </p:nvPr>
        </p:nvSpPr>
        <p:spPr/>
        <p:txBody>
          <a:bodyPr/>
          <a:lstStyle/>
          <a:p>
            <a:fld id="{E0FFFE1A-4519-6C4C-8D32-D82A0BEE47CD}" type="datetimeFigureOut">
              <a:rPr lang="en-US" smtClean="0"/>
              <a:pPr/>
              <a:t>7/27/2026</a:t>
            </a:fld>
            <a:endParaRPr lang="en-US" dirty="0"/>
          </a:p>
        </p:txBody>
      </p:sp>
      <p:sp>
        <p:nvSpPr>
          <p:cNvPr id="14" name="Footer Placeholder 13">
            <a:extLst>
              <a:ext uri="{FF2B5EF4-FFF2-40B4-BE49-F238E27FC236}">
                <a16:creationId xmlns:a16="http://schemas.microsoft.com/office/drawing/2014/main" id="{CA348893-9462-4A49-D185-62A9A8F5F203}"/>
              </a:ext>
            </a:extLst>
          </p:cNvPr>
          <p:cNvSpPr>
            <a:spLocks noGrp="1"/>
          </p:cNvSpPr>
          <p:nvPr>
            <p:ph type="ftr" sz="quarter" idx="20"/>
          </p:nvPr>
        </p:nvSpPr>
        <p:spPr/>
        <p:txBody>
          <a:bodyPr/>
          <a:lstStyle/>
          <a:p>
            <a:endParaRPr lang="en-US" dirty="0"/>
          </a:p>
        </p:txBody>
      </p:sp>
      <p:sp>
        <p:nvSpPr>
          <p:cNvPr id="16" name="Slide Number Placeholder 15">
            <a:extLst>
              <a:ext uri="{FF2B5EF4-FFF2-40B4-BE49-F238E27FC236}">
                <a16:creationId xmlns:a16="http://schemas.microsoft.com/office/drawing/2014/main" id="{EDE23A03-EF3E-7255-2FB5-C707FCB74D91}"/>
              </a:ext>
            </a:extLst>
          </p:cNvPr>
          <p:cNvSpPr>
            <a:spLocks noGrp="1"/>
          </p:cNvSpPr>
          <p:nvPr>
            <p:ph type="sldNum" sz="quarter" idx="21"/>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39763493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18BC8C6-35B9-C036-CA03-0C8EA1A933AE}"/>
              </a:ext>
            </a:extLst>
          </p:cNvPr>
          <p:cNvSpPr>
            <a:spLocks noGrp="1"/>
          </p:cNvSpPr>
          <p:nvPr>
            <p:ph type="pic" sz="quarter" idx="10"/>
          </p:nvPr>
        </p:nvSpPr>
        <p:spPr>
          <a:xfrm>
            <a:off x="0" y="0"/>
            <a:ext cx="12192000" cy="6858000"/>
          </a:xfrm>
          <a:custGeom>
            <a:avLst/>
            <a:gdLst>
              <a:gd name="connsiteX0" fmla="*/ 7881870 w 12192000"/>
              <a:gd name="connsiteY0" fmla="*/ 4706950 h 6858000"/>
              <a:gd name="connsiteX1" fmla="*/ 7881870 w 12192000"/>
              <a:gd name="connsiteY1" fmla="*/ 4801395 h 6858000"/>
              <a:gd name="connsiteX2" fmla="*/ 11480440 w 12192000"/>
              <a:gd name="connsiteY2" fmla="*/ 4801395 h 6858000"/>
              <a:gd name="connsiteX3" fmla="*/ 11480440 w 12192000"/>
              <a:gd name="connsiteY3" fmla="*/ 470695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7881870" y="4706950"/>
                </a:moveTo>
                <a:lnTo>
                  <a:pt x="7881870" y="4801395"/>
                </a:lnTo>
                <a:lnTo>
                  <a:pt x="11480440" y="4801395"/>
                </a:lnTo>
                <a:lnTo>
                  <a:pt x="11480440" y="4706950"/>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11" name="Picture Placeholder 10">
            <a:extLst>
              <a:ext uri="{FF2B5EF4-FFF2-40B4-BE49-F238E27FC236}">
                <a16:creationId xmlns:a16="http://schemas.microsoft.com/office/drawing/2014/main" id="{7264F71F-8DAD-043D-8E24-73AD0F243D4E}"/>
              </a:ext>
            </a:extLst>
          </p:cNvPr>
          <p:cNvSpPr>
            <a:spLocks noGrp="1"/>
          </p:cNvSpPr>
          <p:nvPr>
            <p:ph type="pic" sz="quarter" idx="11"/>
          </p:nvPr>
        </p:nvSpPr>
        <p:spPr>
          <a:xfrm>
            <a:off x="1014761" y="691376"/>
            <a:ext cx="7386554" cy="5475248"/>
          </a:xfrm>
          <a:custGeom>
            <a:avLst/>
            <a:gdLst>
              <a:gd name="connsiteX0" fmla="*/ 0 w 7386554"/>
              <a:gd name="connsiteY0" fmla="*/ 0 h 5475248"/>
              <a:gd name="connsiteX1" fmla="*/ 7386554 w 7386554"/>
              <a:gd name="connsiteY1" fmla="*/ 0 h 5475248"/>
              <a:gd name="connsiteX2" fmla="*/ 7386554 w 7386554"/>
              <a:gd name="connsiteY2" fmla="*/ 4015574 h 5475248"/>
              <a:gd name="connsiteX3" fmla="*/ 6867109 w 7386554"/>
              <a:gd name="connsiteY3" fmla="*/ 4015574 h 5475248"/>
              <a:gd name="connsiteX4" fmla="*/ 6867109 w 7386554"/>
              <a:gd name="connsiteY4" fmla="*/ 4110019 h 5475248"/>
              <a:gd name="connsiteX5" fmla="*/ 7386554 w 7386554"/>
              <a:gd name="connsiteY5" fmla="*/ 4110019 h 5475248"/>
              <a:gd name="connsiteX6" fmla="*/ 7386554 w 7386554"/>
              <a:gd name="connsiteY6" fmla="*/ 5475248 h 5475248"/>
              <a:gd name="connsiteX7" fmla="*/ 0 w 7386554"/>
              <a:gd name="connsiteY7" fmla="*/ 5475248 h 547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6554" h="5475248">
                <a:moveTo>
                  <a:pt x="0" y="0"/>
                </a:moveTo>
                <a:lnTo>
                  <a:pt x="7386554" y="0"/>
                </a:lnTo>
                <a:lnTo>
                  <a:pt x="7386554" y="4015574"/>
                </a:lnTo>
                <a:lnTo>
                  <a:pt x="6867109" y="4015574"/>
                </a:lnTo>
                <a:lnTo>
                  <a:pt x="6867109" y="4110019"/>
                </a:lnTo>
                <a:lnTo>
                  <a:pt x="7386554" y="4110019"/>
                </a:lnTo>
                <a:lnTo>
                  <a:pt x="7386554" y="5475248"/>
                </a:lnTo>
                <a:lnTo>
                  <a:pt x="0" y="5475248"/>
                </a:lnTo>
                <a:close/>
              </a:path>
            </a:pathLst>
          </a:custGeom>
        </p:spPr>
        <p:txBody>
          <a:bodyPr wrap="square">
            <a:noAutofit/>
          </a:bodyPr>
          <a:lstStyle>
            <a:lvl1pPr marL="0" indent="0">
              <a:buNone/>
              <a:defRPr/>
            </a:lvl1pPr>
          </a:lstStyle>
          <a:p>
            <a:endParaRPr lang="en-US" dirty="0"/>
          </a:p>
        </p:txBody>
      </p:sp>
      <p:sp>
        <p:nvSpPr>
          <p:cNvPr id="2" name="Title 1">
            <a:extLst>
              <a:ext uri="{FF2B5EF4-FFF2-40B4-BE49-F238E27FC236}">
                <a16:creationId xmlns:a16="http://schemas.microsoft.com/office/drawing/2014/main" id="{B7DC26C7-4A35-5289-EDCF-18144343F391}"/>
              </a:ext>
            </a:extLst>
          </p:cNvPr>
          <p:cNvSpPr>
            <a:spLocks noGrp="1"/>
          </p:cNvSpPr>
          <p:nvPr>
            <p:ph type="title"/>
          </p:nvPr>
        </p:nvSpPr>
        <p:spPr>
          <a:xfrm>
            <a:off x="7778836" y="1604019"/>
            <a:ext cx="3992451" cy="1325563"/>
          </a:xfrm>
        </p:spPr>
        <p:txBody>
          <a:bodyPr anchor="b">
            <a:noAutofit/>
          </a:bodyPr>
          <a:lstStyle>
            <a:lvl1pPr>
              <a:defRPr sz="4000">
                <a:solidFill>
                  <a:schemeClr val="accent2"/>
                </a:solidFill>
              </a:defRPr>
            </a:lvl1pPr>
          </a:lstStyle>
          <a:p>
            <a:r>
              <a:rPr lang="en-US" dirty="0"/>
              <a:t>Click to edit Master title style</a:t>
            </a:r>
          </a:p>
        </p:txBody>
      </p:sp>
      <p:sp>
        <p:nvSpPr>
          <p:cNvPr id="19" name="Text Placeholder 18">
            <a:extLst>
              <a:ext uri="{FF2B5EF4-FFF2-40B4-BE49-F238E27FC236}">
                <a16:creationId xmlns:a16="http://schemas.microsoft.com/office/drawing/2014/main" id="{702A49C3-707F-F367-9A69-6FB934102DB1}"/>
              </a:ext>
            </a:extLst>
          </p:cNvPr>
          <p:cNvSpPr>
            <a:spLocks noGrp="1"/>
          </p:cNvSpPr>
          <p:nvPr>
            <p:ph type="body" sz="quarter" idx="12"/>
          </p:nvPr>
        </p:nvSpPr>
        <p:spPr>
          <a:xfrm>
            <a:off x="7778836" y="2928070"/>
            <a:ext cx="3992451" cy="1463675"/>
          </a:xfrm>
        </p:spPr>
        <p:txBody>
          <a:bodyPr>
            <a:noAutofit/>
          </a:bodyPr>
          <a:lstStyle>
            <a:lvl1pPr marL="0" indent="0">
              <a:lnSpc>
                <a:spcPts val="6840"/>
              </a:lnSpc>
              <a:spcBef>
                <a:spcPts val="0"/>
              </a:spcBef>
              <a:buNone/>
              <a:defRPr sz="6000" b="1">
                <a:latin typeface="+mj-lt"/>
              </a:defRPr>
            </a:lvl1pPr>
          </a:lstStyle>
          <a:p>
            <a:pPr lvl="0"/>
            <a:r>
              <a:rPr lang="en-US" dirty="0"/>
              <a:t>Click to edit Master text styles</a:t>
            </a:r>
          </a:p>
        </p:txBody>
      </p:sp>
      <p:sp>
        <p:nvSpPr>
          <p:cNvPr id="12" name="Rectangle 11">
            <a:extLst>
              <a:ext uri="{FF2B5EF4-FFF2-40B4-BE49-F238E27FC236}">
                <a16:creationId xmlns:a16="http://schemas.microsoft.com/office/drawing/2014/main" id="{68468F32-B930-E0A8-7CED-8ADA357FECF2}"/>
              </a:ext>
            </a:extLst>
          </p:cNvPr>
          <p:cNvSpPr/>
          <p:nvPr userDrawn="1"/>
        </p:nvSpPr>
        <p:spPr>
          <a:xfrm rot="5400000">
            <a:off x="9633932" y="2954887"/>
            <a:ext cx="94445" cy="359857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800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17340F-961A-4FCE-90C2-0EF3810BF7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FE6879-2A2A-4442-9DBF-EC53B48904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73EA5-C974-4E85-BBED-5B22D86B2C71}"/>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CB099239-38D2-43AE-80E1-F55E495AC3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3327-7BF7-496E-82AE-FE79835474E2}"/>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63017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58"/>
            <a:ext cx="12189059" cy="914400"/>
          </a:xfrm>
          <a:prstGeom prst="rect">
            <a:avLst/>
          </a:prstGeom>
        </p:spPr>
        <p:txBody>
          <a:bodyPr/>
          <a:lstStyle>
            <a:lvl1pPr>
              <a:defRPr sz="6600">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4024997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0190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lvl1pPr>
              <a:defRPr sz="6600">
                <a:solidFill>
                  <a:schemeClr val="bg1">
                    <a:lumMod val="95000"/>
                  </a:schemeClr>
                </a:solidFill>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2855908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2525030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738482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DFE68-9622-48C1-AF00-E6616F2469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3DEEB-B3A7-46C3-B2BC-E31A746801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D25633-60CE-4D23-A410-0B5A041A416D}"/>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98A35BFC-79C6-47A3-A5FF-E34DFB971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6C40C-B15E-4EBF-8288-09CB37028464}"/>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2784714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145526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139801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C530-84AC-4CD3-8BAC-AF715245C5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75F1A9-D5AA-4D62-81BC-A299D9C8BF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3F454-007F-4B22-B820-E426996010BA}"/>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4CE53D3D-DE10-48F8-B647-24DCB81A5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8D8BD-3936-42F4-9FAF-86197522F83F}"/>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3315942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3128674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7129E2-8331-4984-BD5E-B0187D2875C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77481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7129E2-8331-4984-BD5E-B0187D2875CD}"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1372235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7129E2-8331-4984-BD5E-B0187D2875CD}"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2379330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7129E2-8331-4984-BD5E-B0187D2875CD}"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23461122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07129E2-8331-4984-BD5E-B0187D2875C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42407638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07129E2-8331-4984-BD5E-B0187D2875C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2651448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40055255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1260857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D4E3044-840B-2DB5-CB9B-D6495E1A0D80}"/>
              </a:ext>
            </a:extLst>
          </p:cNvPr>
          <p:cNvSpPr>
            <a:spLocks noGrp="1"/>
          </p:cNvSpPr>
          <p:nvPr>
            <p:ph type="dt" sz="half" idx="10"/>
          </p:nvPr>
        </p:nvSpPr>
        <p:spPr/>
        <p:txBody>
          <a:bodyPr/>
          <a:lstStyle>
            <a:lvl1pPr>
              <a:defRPr/>
            </a:lvl1pPr>
          </a:lstStyle>
          <a:p>
            <a:fld id="{37593855-B09C-406F-B223-BF2D4A910B14}"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8CADE011-F7A9-9427-B2CC-693D127C83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92E974-9F0C-47F5-EEE4-C8AEAE1B8D6E}"/>
              </a:ext>
            </a:extLst>
          </p:cNvPr>
          <p:cNvSpPr>
            <a:spLocks noGrp="1"/>
          </p:cNvSpPr>
          <p:nvPr>
            <p:ph type="sldNum" sz="quarter" idx="12"/>
          </p:nvPr>
        </p:nvSpPr>
        <p:spPr/>
        <p:txBody>
          <a:bodyPr/>
          <a:lstStyle>
            <a:lvl1pPr>
              <a:defRPr/>
            </a:lvl1pPr>
          </a:lstStyle>
          <a:p>
            <a:fld id="{432E0ADB-8C63-4768-8635-A30DFCE22B5C}" type="slidenum">
              <a:rPr lang="en-US" altLang="en-US"/>
              <a:pPr/>
              <a:t>‹#›</a:t>
            </a:fld>
            <a:endParaRPr lang="en-US" altLang="en-US"/>
          </a:p>
        </p:txBody>
      </p:sp>
    </p:spTree>
    <p:extLst>
      <p:ext uri="{BB962C8B-B14F-4D97-AF65-F5344CB8AC3E}">
        <p14:creationId xmlns:p14="http://schemas.microsoft.com/office/powerpoint/2010/main" val="218958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DFE68-9622-48C1-AF00-E6616F2469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3DEEB-B3A7-46C3-B2BC-E31A746801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D25633-60CE-4D23-A410-0B5A041A416D}"/>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98A35BFC-79C6-47A3-A5FF-E34DFB971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6C40C-B15E-4EBF-8288-09CB37028464}"/>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30403990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608B48-B244-A9FA-D2D9-3E32A0358144}"/>
              </a:ext>
            </a:extLst>
          </p:cNvPr>
          <p:cNvSpPr>
            <a:spLocks noGrp="1"/>
          </p:cNvSpPr>
          <p:nvPr>
            <p:ph type="dt" sz="half" idx="10"/>
          </p:nvPr>
        </p:nvSpPr>
        <p:spPr/>
        <p:txBody>
          <a:bodyPr/>
          <a:lstStyle>
            <a:lvl1pPr>
              <a:defRPr/>
            </a:lvl1pPr>
          </a:lstStyle>
          <a:p>
            <a:fld id="{8E800662-9A39-4579-8C03-DBBA28AA2812}"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2585A531-82DD-43E6-A792-AFA46F7CF94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AE265F-13B1-27EF-1581-B1A1EC5D027F}"/>
              </a:ext>
            </a:extLst>
          </p:cNvPr>
          <p:cNvSpPr>
            <a:spLocks noGrp="1"/>
          </p:cNvSpPr>
          <p:nvPr>
            <p:ph type="sldNum" sz="quarter" idx="12"/>
          </p:nvPr>
        </p:nvSpPr>
        <p:spPr/>
        <p:txBody>
          <a:bodyPr/>
          <a:lstStyle>
            <a:lvl1pPr>
              <a:defRPr/>
            </a:lvl1pPr>
          </a:lstStyle>
          <a:p>
            <a:fld id="{94EF0866-2893-40B2-95E0-22A71CDC2DD2}" type="slidenum">
              <a:rPr lang="en-US" altLang="en-US"/>
              <a:pPr/>
              <a:t>‹#›</a:t>
            </a:fld>
            <a:endParaRPr lang="en-US" altLang="en-US"/>
          </a:p>
        </p:txBody>
      </p:sp>
    </p:spTree>
    <p:extLst>
      <p:ext uri="{BB962C8B-B14F-4D97-AF65-F5344CB8AC3E}">
        <p14:creationId xmlns:p14="http://schemas.microsoft.com/office/powerpoint/2010/main" val="26047011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87548A-4578-AFA9-87AB-DAC234312408}"/>
              </a:ext>
            </a:extLst>
          </p:cNvPr>
          <p:cNvSpPr>
            <a:spLocks noGrp="1"/>
          </p:cNvSpPr>
          <p:nvPr>
            <p:ph type="dt" sz="half" idx="10"/>
          </p:nvPr>
        </p:nvSpPr>
        <p:spPr/>
        <p:txBody>
          <a:bodyPr/>
          <a:lstStyle>
            <a:lvl1pPr>
              <a:defRPr/>
            </a:lvl1pPr>
          </a:lstStyle>
          <a:p>
            <a:fld id="{CBE7DE32-0716-424D-B04A-953C6E46A925}"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31FAFC36-D352-93CD-FB94-4F52905BA5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ACAE2EF-A4F6-295A-1061-4030D63C5F5A}"/>
              </a:ext>
            </a:extLst>
          </p:cNvPr>
          <p:cNvSpPr>
            <a:spLocks noGrp="1"/>
          </p:cNvSpPr>
          <p:nvPr>
            <p:ph type="sldNum" sz="quarter" idx="12"/>
          </p:nvPr>
        </p:nvSpPr>
        <p:spPr/>
        <p:txBody>
          <a:bodyPr/>
          <a:lstStyle>
            <a:lvl1pPr>
              <a:defRPr/>
            </a:lvl1pPr>
          </a:lstStyle>
          <a:p>
            <a:fld id="{47A74CD4-3018-4BAF-8CF0-5CEDB3E65F8B}" type="slidenum">
              <a:rPr lang="en-US" altLang="en-US"/>
              <a:pPr/>
              <a:t>‹#›</a:t>
            </a:fld>
            <a:endParaRPr lang="en-US" altLang="en-US"/>
          </a:p>
        </p:txBody>
      </p:sp>
    </p:spTree>
    <p:extLst>
      <p:ext uri="{BB962C8B-B14F-4D97-AF65-F5344CB8AC3E}">
        <p14:creationId xmlns:p14="http://schemas.microsoft.com/office/powerpoint/2010/main" val="27056913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B5C6761-F6E6-2EC2-398C-487A59DF9AC9}"/>
              </a:ext>
            </a:extLst>
          </p:cNvPr>
          <p:cNvSpPr>
            <a:spLocks noGrp="1"/>
          </p:cNvSpPr>
          <p:nvPr>
            <p:ph type="dt" sz="half" idx="10"/>
          </p:nvPr>
        </p:nvSpPr>
        <p:spPr/>
        <p:txBody>
          <a:bodyPr/>
          <a:lstStyle>
            <a:lvl1pPr>
              <a:defRPr/>
            </a:lvl1pPr>
          </a:lstStyle>
          <a:p>
            <a:fld id="{BFAFAD58-A687-49EB-BB10-8AD031FBA3F0}" type="datetimeFigureOut">
              <a:rPr lang="en-US" altLang="en-US"/>
              <a:pPr/>
              <a:t>7/27/2026</a:t>
            </a:fld>
            <a:endParaRPr lang="en-US" altLang="en-US"/>
          </a:p>
        </p:txBody>
      </p:sp>
      <p:sp>
        <p:nvSpPr>
          <p:cNvPr id="6" name="Footer Placeholder 4">
            <a:extLst>
              <a:ext uri="{FF2B5EF4-FFF2-40B4-BE49-F238E27FC236}">
                <a16:creationId xmlns:a16="http://schemas.microsoft.com/office/drawing/2014/main" id="{34EA7E50-CC66-CB84-BB3E-D8FFFAD761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0EE29A1-5E83-3AB8-FDE1-6A95B8DA293D}"/>
              </a:ext>
            </a:extLst>
          </p:cNvPr>
          <p:cNvSpPr>
            <a:spLocks noGrp="1"/>
          </p:cNvSpPr>
          <p:nvPr>
            <p:ph type="sldNum" sz="quarter" idx="12"/>
          </p:nvPr>
        </p:nvSpPr>
        <p:spPr/>
        <p:txBody>
          <a:bodyPr/>
          <a:lstStyle>
            <a:lvl1pPr>
              <a:defRPr/>
            </a:lvl1pPr>
          </a:lstStyle>
          <a:p>
            <a:fld id="{B1864586-1A58-4E59-9C20-86E7097FA90A}" type="slidenum">
              <a:rPr lang="en-US" altLang="en-US"/>
              <a:pPr/>
              <a:t>‹#›</a:t>
            </a:fld>
            <a:endParaRPr lang="en-US" altLang="en-US"/>
          </a:p>
        </p:txBody>
      </p:sp>
    </p:spTree>
    <p:extLst>
      <p:ext uri="{BB962C8B-B14F-4D97-AF65-F5344CB8AC3E}">
        <p14:creationId xmlns:p14="http://schemas.microsoft.com/office/powerpoint/2010/main" val="27955641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1ECB77B-5C2F-4C1F-92AA-DEB028E666FC}"/>
              </a:ext>
            </a:extLst>
          </p:cNvPr>
          <p:cNvSpPr>
            <a:spLocks noGrp="1"/>
          </p:cNvSpPr>
          <p:nvPr>
            <p:ph type="dt" sz="half" idx="10"/>
          </p:nvPr>
        </p:nvSpPr>
        <p:spPr/>
        <p:txBody>
          <a:bodyPr/>
          <a:lstStyle>
            <a:lvl1pPr>
              <a:defRPr/>
            </a:lvl1pPr>
          </a:lstStyle>
          <a:p>
            <a:fld id="{CD64ED25-AF37-41F4-9DE0-EB02C06A9E5C}" type="datetimeFigureOut">
              <a:rPr lang="en-US" altLang="en-US"/>
              <a:pPr/>
              <a:t>7/27/2026</a:t>
            </a:fld>
            <a:endParaRPr lang="en-US" altLang="en-US"/>
          </a:p>
        </p:txBody>
      </p:sp>
      <p:sp>
        <p:nvSpPr>
          <p:cNvPr id="8" name="Footer Placeholder 4">
            <a:extLst>
              <a:ext uri="{FF2B5EF4-FFF2-40B4-BE49-F238E27FC236}">
                <a16:creationId xmlns:a16="http://schemas.microsoft.com/office/drawing/2014/main" id="{5A0D6BA5-F4EB-9638-9788-34E93B61BE9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25F91E3-D636-835B-30AA-B23B43FF49AA}"/>
              </a:ext>
            </a:extLst>
          </p:cNvPr>
          <p:cNvSpPr>
            <a:spLocks noGrp="1"/>
          </p:cNvSpPr>
          <p:nvPr>
            <p:ph type="sldNum" sz="quarter" idx="12"/>
          </p:nvPr>
        </p:nvSpPr>
        <p:spPr/>
        <p:txBody>
          <a:bodyPr/>
          <a:lstStyle>
            <a:lvl1pPr>
              <a:defRPr/>
            </a:lvl1pPr>
          </a:lstStyle>
          <a:p>
            <a:fld id="{301A3330-9E69-4943-9ABD-AC5B1D35D529}" type="slidenum">
              <a:rPr lang="en-US" altLang="en-US"/>
              <a:pPr/>
              <a:t>‹#›</a:t>
            </a:fld>
            <a:endParaRPr lang="en-US" altLang="en-US"/>
          </a:p>
        </p:txBody>
      </p:sp>
    </p:spTree>
    <p:extLst>
      <p:ext uri="{BB962C8B-B14F-4D97-AF65-F5344CB8AC3E}">
        <p14:creationId xmlns:p14="http://schemas.microsoft.com/office/powerpoint/2010/main" val="2519591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E6FA658-A10C-FB59-2F85-BAC3DB6A9C45}"/>
              </a:ext>
            </a:extLst>
          </p:cNvPr>
          <p:cNvSpPr>
            <a:spLocks noGrp="1"/>
          </p:cNvSpPr>
          <p:nvPr>
            <p:ph type="dt" sz="half" idx="10"/>
          </p:nvPr>
        </p:nvSpPr>
        <p:spPr/>
        <p:txBody>
          <a:bodyPr/>
          <a:lstStyle>
            <a:lvl1pPr>
              <a:defRPr/>
            </a:lvl1pPr>
          </a:lstStyle>
          <a:p>
            <a:fld id="{56A59699-1956-4009-9BD1-F42290E9FC45}" type="datetimeFigureOut">
              <a:rPr lang="en-US" altLang="en-US"/>
              <a:pPr/>
              <a:t>7/27/2026</a:t>
            </a:fld>
            <a:endParaRPr lang="en-US" altLang="en-US"/>
          </a:p>
        </p:txBody>
      </p:sp>
      <p:sp>
        <p:nvSpPr>
          <p:cNvPr id="4" name="Footer Placeholder 4">
            <a:extLst>
              <a:ext uri="{FF2B5EF4-FFF2-40B4-BE49-F238E27FC236}">
                <a16:creationId xmlns:a16="http://schemas.microsoft.com/office/drawing/2014/main" id="{4EAF6CDC-13BA-DBFF-A959-5CB8B7402C2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FD0ABDD-6C1E-2A68-E114-2907D2595958}"/>
              </a:ext>
            </a:extLst>
          </p:cNvPr>
          <p:cNvSpPr>
            <a:spLocks noGrp="1"/>
          </p:cNvSpPr>
          <p:nvPr>
            <p:ph type="sldNum" sz="quarter" idx="12"/>
          </p:nvPr>
        </p:nvSpPr>
        <p:spPr/>
        <p:txBody>
          <a:bodyPr/>
          <a:lstStyle>
            <a:lvl1pPr>
              <a:defRPr/>
            </a:lvl1pPr>
          </a:lstStyle>
          <a:p>
            <a:fld id="{0FF5869A-B195-4707-9234-C31C01F9DC2F}" type="slidenum">
              <a:rPr lang="en-US" altLang="en-US"/>
              <a:pPr/>
              <a:t>‹#›</a:t>
            </a:fld>
            <a:endParaRPr lang="en-US" altLang="en-US"/>
          </a:p>
        </p:txBody>
      </p:sp>
    </p:spTree>
    <p:extLst>
      <p:ext uri="{BB962C8B-B14F-4D97-AF65-F5344CB8AC3E}">
        <p14:creationId xmlns:p14="http://schemas.microsoft.com/office/powerpoint/2010/main" val="2253084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D97D126-283E-BC74-2D4C-A7C4EEF21403}"/>
              </a:ext>
            </a:extLst>
          </p:cNvPr>
          <p:cNvSpPr>
            <a:spLocks noGrp="1"/>
          </p:cNvSpPr>
          <p:nvPr>
            <p:ph type="dt" sz="half" idx="10"/>
          </p:nvPr>
        </p:nvSpPr>
        <p:spPr/>
        <p:txBody>
          <a:bodyPr/>
          <a:lstStyle>
            <a:lvl1pPr>
              <a:defRPr/>
            </a:lvl1pPr>
          </a:lstStyle>
          <a:p>
            <a:fld id="{C2CCB0CC-2507-4DD6-9781-C0FC9B31C150}" type="datetimeFigureOut">
              <a:rPr lang="en-US" altLang="en-US"/>
              <a:pPr/>
              <a:t>7/27/2026</a:t>
            </a:fld>
            <a:endParaRPr lang="en-US" altLang="en-US"/>
          </a:p>
        </p:txBody>
      </p:sp>
      <p:sp>
        <p:nvSpPr>
          <p:cNvPr id="3" name="Footer Placeholder 4">
            <a:extLst>
              <a:ext uri="{FF2B5EF4-FFF2-40B4-BE49-F238E27FC236}">
                <a16:creationId xmlns:a16="http://schemas.microsoft.com/office/drawing/2014/main" id="{AD641ED8-33E4-E829-8EB8-6AC59A716E3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551BF27-989B-036A-5D36-AD0172B65B8B}"/>
              </a:ext>
            </a:extLst>
          </p:cNvPr>
          <p:cNvSpPr>
            <a:spLocks noGrp="1"/>
          </p:cNvSpPr>
          <p:nvPr>
            <p:ph type="sldNum" sz="quarter" idx="12"/>
          </p:nvPr>
        </p:nvSpPr>
        <p:spPr/>
        <p:txBody>
          <a:bodyPr/>
          <a:lstStyle>
            <a:lvl1pPr>
              <a:defRPr/>
            </a:lvl1pPr>
          </a:lstStyle>
          <a:p>
            <a:fld id="{32A92726-FD7C-4052-B5B7-2C90BE2BAE6C}" type="slidenum">
              <a:rPr lang="en-US" altLang="en-US"/>
              <a:pPr/>
              <a:t>‹#›</a:t>
            </a:fld>
            <a:endParaRPr lang="en-US" altLang="en-US"/>
          </a:p>
        </p:txBody>
      </p:sp>
    </p:spTree>
    <p:extLst>
      <p:ext uri="{BB962C8B-B14F-4D97-AF65-F5344CB8AC3E}">
        <p14:creationId xmlns:p14="http://schemas.microsoft.com/office/powerpoint/2010/main" val="1901656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47A24EAA-67F9-20AB-D2F7-E35C1B641650}"/>
              </a:ext>
            </a:extLst>
          </p:cNvPr>
          <p:cNvSpPr>
            <a:spLocks noGrp="1"/>
          </p:cNvSpPr>
          <p:nvPr>
            <p:ph type="dt" sz="half" idx="10"/>
          </p:nvPr>
        </p:nvSpPr>
        <p:spPr/>
        <p:txBody>
          <a:bodyPr/>
          <a:lstStyle>
            <a:lvl1pPr>
              <a:defRPr/>
            </a:lvl1pPr>
          </a:lstStyle>
          <a:p>
            <a:fld id="{D3FD0E44-335A-4AD1-9ED6-3BA7C8E55872}" type="datetimeFigureOut">
              <a:rPr lang="en-US" altLang="en-US"/>
              <a:pPr/>
              <a:t>7/27/2026</a:t>
            </a:fld>
            <a:endParaRPr lang="en-US" altLang="en-US"/>
          </a:p>
        </p:txBody>
      </p:sp>
      <p:sp>
        <p:nvSpPr>
          <p:cNvPr id="6" name="Footer Placeholder 4">
            <a:extLst>
              <a:ext uri="{FF2B5EF4-FFF2-40B4-BE49-F238E27FC236}">
                <a16:creationId xmlns:a16="http://schemas.microsoft.com/office/drawing/2014/main" id="{E3DDF299-559A-0E7F-FD57-52687F58177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A131874-00DD-9578-8C1C-E7D57020B15F}"/>
              </a:ext>
            </a:extLst>
          </p:cNvPr>
          <p:cNvSpPr>
            <a:spLocks noGrp="1"/>
          </p:cNvSpPr>
          <p:nvPr>
            <p:ph type="sldNum" sz="quarter" idx="12"/>
          </p:nvPr>
        </p:nvSpPr>
        <p:spPr/>
        <p:txBody>
          <a:bodyPr/>
          <a:lstStyle>
            <a:lvl1pPr>
              <a:defRPr/>
            </a:lvl1pPr>
          </a:lstStyle>
          <a:p>
            <a:fld id="{E46D200F-A6BA-4007-B66A-C1C6BFBB2D04}" type="slidenum">
              <a:rPr lang="en-US" altLang="en-US"/>
              <a:pPr/>
              <a:t>‹#›</a:t>
            </a:fld>
            <a:endParaRPr lang="en-US" altLang="en-US"/>
          </a:p>
        </p:txBody>
      </p:sp>
    </p:spTree>
    <p:extLst>
      <p:ext uri="{BB962C8B-B14F-4D97-AF65-F5344CB8AC3E}">
        <p14:creationId xmlns:p14="http://schemas.microsoft.com/office/powerpoint/2010/main" val="5596231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5AB375E4-B12A-A5BC-821E-6B8C3262FD0F}"/>
              </a:ext>
            </a:extLst>
          </p:cNvPr>
          <p:cNvSpPr>
            <a:spLocks noGrp="1"/>
          </p:cNvSpPr>
          <p:nvPr>
            <p:ph type="dt" sz="half" idx="10"/>
          </p:nvPr>
        </p:nvSpPr>
        <p:spPr/>
        <p:txBody>
          <a:bodyPr/>
          <a:lstStyle>
            <a:lvl1pPr>
              <a:defRPr/>
            </a:lvl1pPr>
          </a:lstStyle>
          <a:p>
            <a:fld id="{575190B3-0C2F-4E40-8B29-56E3859D9903}" type="datetimeFigureOut">
              <a:rPr lang="en-US" altLang="en-US"/>
              <a:pPr/>
              <a:t>7/27/2026</a:t>
            </a:fld>
            <a:endParaRPr lang="en-US" altLang="en-US"/>
          </a:p>
        </p:txBody>
      </p:sp>
      <p:sp>
        <p:nvSpPr>
          <p:cNvPr id="6" name="Footer Placeholder 4">
            <a:extLst>
              <a:ext uri="{FF2B5EF4-FFF2-40B4-BE49-F238E27FC236}">
                <a16:creationId xmlns:a16="http://schemas.microsoft.com/office/drawing/2014/main" id="{A89EFA4D-AFF6-9FB0-326D-70B9BA36053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CE944FF-1139-C94E-5A56-27DFFFD58DBC}"/>
              </a:ext>
            </a:extLst>
          </p:cNvPr>
          <p:cNvSpPr>
            <a:spLocks noGrp="1"/>
          </p:cNvSpPr>
          <p:nvPr>
            <p:ph type="sldNum" sz="quarter" idx="12"/>
          </p:nvPr>
        </p:nvSpPr>
        <p:spPr/>
        <p:txBody>
          <a:bodyPr/>
          <a:lstStyle>
            <a:lvl1pPr>
              <a:defRPr/>
            </a:lvl1pPr>
          </a:lstStyle>
          <a:p>
            <a:fld id="{8CFA79FF-C0E3-4883-ACFE-E46987C86C3B}" type="slidenum">
              <a:rPr lang="en-US" altLang="en-US"/>
              <a:pPr/>
              <a:t>‹#›</a:t>
            </a:fld>
            <a:endParaRPr lang="en-US" altLang="en-US"/>
          </a:p>
        </p:txBody>
      </p:sp>
    </p:spTree>
    <p:extLst>
      <p:ext uri="{BB962C8B-B14F-4D97-AF65-F5344CB8AC3E}">
        <p14:creationId xmlns:p14="http://schemas.microsoft.com/office/powerpoint/2010/main" val="6591678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4849AE-C7BC-705C-350B-6136ECBE6389}"/>
              </a:ext>
            </a:extLst>
          </p:cNvPr>
          <p:cNvSpPr>
            <a:spLocks noGrp="1"/>
          </p:cNvSpPr>
          <p:nvPr>
            <p:ph type="dt" sz="half" idx="10"/>
          </p:nvPr>
        </p:nvSpPr>
        <p:spPr/>
        <p:txBody>
          <a:bodyPr/>
          <a:lstStyle>
            <a:lvl1pPr>
              <a:defRPr/>
            </a:lvl1pPr>
          </a:lstStyle>
          <a:p>
            <a:fld id="{2E9564C2-FAED-41B1-9841-8AB3B4F34A47}"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E3ED62B5-9E98-5257-D6FC-89DF990DCF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8ED4FF-BF70-4BFB-3A4A-67145315D2D4}"/>
              </a:ext>
            </a:extLst>
          </p:cNvPr>
          <p:cNvSpPr>
            <a:spLocks noGrp="1"/>
          </p:cNvSpPr>
          <p:nvPr>
            <p:ph type="sldNum" sz="quarter" idx="12"/>
          </p:nvPr>
        </p:nvSpPr>
        <p:spPr/>
        <p:txBody>
          <a:bodyPr/>
          <a:lstStyle>
            <a:lvl1pPr>
              <a:defRPr/>
            </a:lvl1pPr>
          </a:lstStyle>
          <a:p>
            <a:fld id="{B8676A84-0510-4CD5-8E4B-C1EB9BAD0B00}" type="slidenum">
              <a:rPr lang="en-US" altLang="en-US"/>
              <a:pPr/>
              <a:t>‹#›</a:t>
            </a:fld>
            <a:endParaRPr lang="en-US" altLang="en-US"/>
          </a:p>
        </p:txBody>
      </p:sp>
    </p:spTree>
    <p:extLst>
      <p:ext uri="{BB962C8B-B14F-4D97-AF65-F5344CB8AC3E}">
        <p14:creationId xmlns:p14="http://schemas.microsoft.com/office/powerpoint/2010/main" val="2646259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37ED5E-11B0-E1B5-4C2A-6D94CEABAB18}"/>
              </a:ext>
            </a:extLst>
          </p:cNvPr>
          <p:cNvSpPr>
            <a:spLocks noGrp="1"/>
          </p:cNvSpPr>
          <p:nvPr>
            <p:ph type="dt" sz="half" idx="10"/>
          </p:nvPr>
        </p:nvSpPr>
        <p:spPr/>
        <p:txBody>
          <a:bodyPr/>
          <a:lstStyle>
            <a:lvl1pPr>
              <a:defRPr/>
            </a:lvl1pPr>
          </a:lstStyle>
          <a:p>
            <a:fld id="{2CB66AD9-24A2-47A2-B533-2A290F398FF1}"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111CE719-9970-0B0B-75E2-34517A8D02A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E5D9B7-82BA-8AC3-91BA-676C11420213}"/>
              </a:ext>
            </a:extLst>
          </p:cNvPr>
          <p:cNvSpPr>
            <a:spLocks noGrp="1"/>
          </p:cNvSpPr>
          <p:nvPr>
            <p:ph type="sldNum" sz="quarter" idx="12"/>
          </p:nvPr>
        </p:nvSpPr>
        <p:spPr/>
        <p:txBody>
          <a:bodyPr/>
          <a:lstStyle>
            <a:lvl1pPr>
              <a:defRPr/>
            </a:lvl1pPr>
          </a:lstStyle>
          <a:p>
            <a:fld id="{0F8D48F2-917E-4329-9A5A-6527F9ADCE30}" type="slidenum">
              <a:rPr lang="en-US" altLang="en-US"/>
              <a:pPr/>
              <a:t>‹#›</a:t>
            </a:fld>
            <a:endParaRPr lang="en-US" altLang="en-US"/>
          </a:p>
        </p:txBody>
      </p:sp>
    </p:spTree>
    <p:extLst>
      <p:ext uri="{BB962C8B-B14F-4D97-AF65-F5344CB8AC3E}">
        <p14:creationId xmlns:p14="http://schemas.microsoft.com/office/powerpoint/2010/main" val="103806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0D117-B572-4C3D-8187-08048C0B6C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CB6227-B0CD-4D12-8316-E52F8C09C0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A707AF-BEE5-49B1-B9B1-5C88354FC5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1AA181-01DF-4E76-9720-E5886D1CF74A}"/>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6" name="Footer Placeholder 5">
            <a:extLst>
              <a:ext uri="{FF2B5EF4-FFF2-40B4-BE49-F238E27FC236}">
                <a16:creationId xmlns:a16="http://schemas.microsoft.com/office/drawing/2014/main" id="{B922715F-1FDF-48DA-963D-5FF66597F3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3F4EB-1667-4CE8-AE4D-0F1950DDC554}"/>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40146244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3369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45442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4553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34167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62327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975695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734355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013532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382787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7697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A4361-6DBD-4522-ADA9-D48EFCD198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F69FDE-0837-449B-BA72-99F51D633B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CA8EE4-BC1C-4E88-BE5D-6834F44B28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3273D2-49E7-46F5-8083-E2A004951B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1F0C62-6617-4F8D-8AC5-79D6CCC07C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C4109B-438F-4430-8B0B-58E041EBE522}"/>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8" name="Footer Placeholder 7">
            <a:extLst>
              <a:ext uri="{FF2B5EF4-FFF2-40B4-BE49-F238E27FC236}">
                <a16:creationId xmlns:a16="http://schemas.microsoft.com/office/drawing/2014/main" id="{80BA79F3-6ECD-4F7A-9B4D-EF330ED6E9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1F15D0-EE44-4A9D-B8D7-3D3F513B4432}"/>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13278583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469656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929585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1657550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3289243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58"/>
            <a:ext cx="12189059" cy="914400"/>
          </a:xfrm>
          <a:prstGeom prst="rect">
            <a:avLst/>
          </a:prstGeom>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2163337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9620569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lvl1pPr>
              <a:defRPr>
                <a:solidFill>
                  <a:schemeClr val="bg1">
                    <a:lumMod val="95000"/>
                  </a:schemeClr>
                </a:solidFill>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6898866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40658428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8918668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005027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24123-3476-4D58-8B09-CC7A341E9C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34EF30-7F64-4B60-A7F6-28AE59880D55}"/>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4" name="Footer Placeholder 3">
            <a:extLst>
              <a:ext uri="{FF2B5EF4-FFF2-40B4-BE49-F238E27FC236}">
                <a16:creationId xmlns:a16="http://schemas.microsoft.com/office/drawing/2014/main" id="{FE6AFB08-2CA7-48D6-9B31-4670EAEA62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3F20B3-B3CB-46FB-B3A2-F20C88500C5D}"/>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30899893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5614485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943263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40737497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28997499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DE300-2A9B-ECA7-9104-940EC92998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F64A17-A60D-A13E-12B6-F2DCEFA9D7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CE7257-396E-5029-2808-3C93A5B915CF}"/>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5AFAFAE5-A5AB-D6D5-0F6A-CD1676C81B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CBC95-F937-A812-A386-1B3160A9467C}"/>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19562689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1015-0CCD-0323-D9B7-FD72B7D8F9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E59936-89CE-F7C4-FBC2-5E57D4AD5C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CAAE2-AD11-65CC-C761-2CF3219078DB}"/>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952DB6B5-F516-8239-6B91-C36D0DD49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1D31C-6392-225F-831B-7DE86A95C496}"/>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575757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E17B-46A4-DFDE-85A3-9254F0CFC0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8C2615-E620-3DB4-E33D-60A9E1B115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EF08DE-B128-249D-1AC0-F0F3F3C7D169}"/>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E2E50582-D760-565C-531F-55E841259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F282AB-F02F-D050-9D8A-BC685B8D85CF}"/>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40343392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4822B-6ACB-1C82-3068-408C0E888B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B8F5E0-6E19-E6E3-185B-27296CCA49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50220D-1734-669C-2462-DE1A263F50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FA72F8-63B6-F0A9-71C5-54199B7A8CCE}"/>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6" name="Footer Placeholder 5">
            <a:extLst>
              <a:ext uri="{FF2B5EF4-FFF2-40B4-BE49-F238E27FC236}">
                <a16:creationId xmlns:a16="http://schemas.microsoft.com/office/drawing/2014/main" id="{B77528FB-7BE6-9C7F-4A85-6FA01BA1BF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A9ABBC-AB1C-5700-58BA-FD873E4EE77F}"/>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29447369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8D5BA-DFC7-FAAD-DE2E-FD5D0DFCC3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7DB8E4-A8CE-FCEE-1C72-29F332FF3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39A487-0CF3-9697-0629-CDEC248121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0F9504-D285-1A92-F192-4976DE19E6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B1F19D-DD94-1C66-6D97-10D6B7C1A3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97998A-247B-37DD-0B66-CB05FADE492C}"/>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8" name="Footer Placeholder 7">
            <a:extLst>
              <a:ext uri="{FF2B5EF4-FFF2-40B4-BE49-F238E27FC236}">
                <a16:creationId xmlns:a16="http://schemas.microsoft.com/office/drawing/2014/main" id="{FE0E3216-482A-9730-5A33-2EE236D4CD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3C9224-EB4F-3617-66BC-31B29318F883}"/>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7817760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D154B-82CF-521D-30C2-F1B6EE1A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B7669-F116-C0E6-BABD-A5F694B97137}"/>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4" name="Footer Placeholder 3">
            <a:extLst>
              <a:ext uri="{FF2B5EF4-FFF2-40B4-BE49-F238E27FC236}">
                <a16:creationId xmlns:a16="http://schemas.microsoft.com/office/drawing/2014/main" id="{57844AEF-E909-E349-27EC-CEE8BA25A9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45389F-1652-0D19-07F2-22E3B597105C}"/>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3725297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F51196-AE04-4B22-9640-77AAF071E2D7}"/>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3" name="Footer Placeholder 2">
            <a:extLst>
              <a:ext uri="{FF2B5EF4-FFF2-40B4-BE49-F238E27FC236}">
                <a16:creationId xmlns:a16="http://schemas.microsoft.com/office/drawing/2014/main" id="{60CCAF4D-CD8A-4387-A8F8-42A8F19A88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A72A4C-0604-4250-B0E9-D7BC24D65A59}"/>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11130200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07C190-46F4-F58D-5EDA-164A3CBC4057}"/>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3" name="Footer Placeholder 2">
            <a:extLst>
              <a:ext uri="{FF2B5EF4-FFF2-40B4-BE49-F238E27FC236}">
                <a16:creationId xmlns:a16="http://schemas.microsoft.com/office/drawing/2014/main" id="{C32F3256-F644-739F-C874-89F9129096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506739-1413-5F37-2710-C651B157C084}"/>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30392081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727FA-036B-75D8-0867-5B0192A070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3B1886-DCBA-CEC9-9715-3974580B06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D7C592-708D-F198-9D50-392FE0AE40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8D38E-37EE-7628-DFA6-1672EBAC02EF}"/>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6" name="Footer Placeholder 5">
            <a:extLst>
              <a:ext uri="{FF2B5EF4-FFF2-40B4-BE49-F238E27FC236}">
                <a16:creationId xmlns:a16="http://schemas.microsoft.com/office/drawing/2014/main" id="{2F6E6F3C-BB60-322E-263B-4D7906D49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8BFE49-3618-3812-8F85-8722CC908FC6}"/>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8530688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5B86-228F-1683-EE90-403C071624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2DEC03-6446-BA87-C36E-F9D59D7BE9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C628FB-B239-B30A-D40A-095E92655A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10F74F-C6E5-439C-33FA-55DBCB95FC34}"/>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6" name="Footer Placeholder 5">
            <a:extLst>
              <a:ext uri="{FF2B5EF4-FFF2-40B4-BE49-F238E27FC236}">
                <a16:creationId xmlns:a16="http://schemas.microsoft.com/office/drawing/2014/main" id="{DB65B75A-08EC-51F9-E4EC-ADE3B36DB9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C62B24-B580-B59F-092E-B982EA5E6C8D}"/>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24714054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2A264-4D93-7CE6-55C8-F8B4577406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39A09C-B569-5054-867B-3708A3DAE1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013DBF-0809-4350-A5E0-E06E90991500}"/>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C92A1236-BC3C-BE2B-E6CD-44B7C1CA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1743AC-5AD5-367D-05C6-D0FEB4660619}"/>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37865154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1F23AA-60E4-DBB5-EF7B-A91818B4EC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F4C9E5-C555-A760-00B1-7602D7DFE6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D7DAF-B967-AEF9-DFEC-0FC25C6EA108}"/>
              </a:ext>
            </a:extLst>
          </p:cNvPr>
          <p:cNvSpPr>
            <a:spLocks noGrp="1"/>
          </p:cNvSpPr>
          <p:nvPr>
            <p:ph type="dt" sz="half" idx="10"/>
          </p:nvPr>
        </p:nvSpPr>
        <p:spPr/>
        <p:txBody>
          <a:body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AEA94382-111C-B6C9-06BC-EBEC5ED8FD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51B4E-910F-7495-FDB4-58A536B556C4}"/>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10888395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8842883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58"/>
            <a:ext cx="12189059" cy="914400"/>
          </a:xfrm>
          <a:prstGeom prst="rect">
            <a:avLst/>
          </a:prstGeom>
        </p:spPr>
        <p:txBody>
          <a:bodyPr/>
          <a:lstStyle>
            <a:lvl1pPr>
              <a:defRPr sz="6600">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28656883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8117752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lvl1pPr>
              <a:defRPr sz="6600">
                <a:solidFill>
                  <a:schemeClr val="bg1">
                    <a:lumMod val="95000"/>
                  </a:schemeClr>
                </a:solidFill>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7114475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920296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ACB9-454E-49BC-AB82-C70FEC5E27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A0088D-3A90-42B5-8837-1CAE656A10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94ECCE-4A05-488E-A895-7996B3AA8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97D97A-0C05-44E8-9225-E6DA0B14D78F}"/>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6" name="Footer Placeholder 5">
            <a:extLst>
              <a:ext uri="{FF2B5EF4-FFF2-40B4-BE49-F238E27FC236}">
                <a16:creationId xmlns:a16="http://schemas.microsoft.com/office/drawing/2014/main" id="{A284F414-38E9-47AF-9F5A-765534970F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C36AD1-B02B-467F-8523-3F5B8CA7FE32}"/>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3591990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0133219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4120033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273678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1478938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9059" cy="914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42715273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15743655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18777645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58"/>
            <a:ext cx="12189059" cy="914400"/>
          </a:xfrm>
          <a:prstGeom prst="rect">
            <a:avLst/>
          </a:prstGeom>
        </p:spPr>
        <p:txBody>
          <a:bodyPr/>
          <a:lstStyle>
            <a:lvl1pPr>
              <a:defRPr sz="6600">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34365214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6D3E0-3E57-4CE3-8E0B-DA033FADA548}"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CF54A6-36C5-4807-8AE2-928A67BEAEF8}" type="slidenum">
              <a:rPr lang="en-US" smtClean="0"/>
              <a:t>‹#›</a:t>
            </a:fld>
            <a:endParaRPr lang="en-US"/>
          </a:p>
        </p:txBody>
      </p:sp>
    </p:spTree>
    <p:extLst>
      <p:ext uri="{BB962C8B-B14F-4D97-AF65-F5344CB8AC3E}">
        <p14:creationId xmlns:p14="http://schemas.microsoft.com/office/powerpoint/2010/main" val="34199187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07129E2-8331-4984-BD5E-B0187D2875C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A5C5B-C454-4357-B67B-97C8BF423E29}" type="slidenum">
              <a:rPr lang="en-US" smtClean="0"/>
              <a:t>‹#›</a:t>
            </a:fld>
            <a:endParaRPr lang="en-US"/>
          </a:p>
        </p:txBody>
      </p:sp>
    </p:spTree>
    <p:extLst>
      <p:ext uri="{BB962C8B-B14F-4D97-AF65-F5344CB8AC3E}">
        <p14:creationId xmlns:p14="http://schemas.microsoft.com/office/powerpoint/2010/main" val="213306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F511-972A-4C8C-8A42-332B45EF6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B6BBCD-E415-4FFC-ACB4-F6B7D4C15B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7A86D5-C98C-41E1-8045-9172EBE46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20A845-8EAC-455B-938D-BBFE86DDEA19}"/>
              </a:ext>
            </a:extLst>
          </p:cNvPr>
          <p:cNvSpPr>
            <a:spLocks noGrp="1"/>
          </p:cNvSpPr>
          <p:nvPr>
            <p:ph type="dt" sz="half" idx="10"/>
          </p:nvPr>
        </p:nvSpPr>
        <p:spPr/>
        <p:txBody>
          <a:bodyPr/>
          <a:lstStyle/>
          <a:p>
            <a:fld id="{C348A1E1-997E-4384-8755-E46644E9A976}" type="datetimeFigureOut">
              <a:rPr lang="en-US" smtClean="0"/>
              <a:t>7/27/2026</a:t>
            </a:fld>
            <a:endParaRPr lang="en-US"/>
          </a:p>
        </p:txBody>
      </p:sp>
      <p:sp>
        <p:nvSpPr>
          <p:cNvPr id="6" name="Footer Placeholder 5">
            <a:extLst>
              <a:ext uri="{FF2B5EF4-FFF2-40B4-BE49-F238E27FC236}">
                <a16:creationId xmlns:a16="http://schemas.microsoft.com/office/drawing/2014/main" id="{A02AF6C7-8076-462C-BFC7-4411A52CA3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D9AB1E-52E9-49E9-8AD0-C358DA4BE5EC}"/>
              </a:ext>
            </a:extLst>
          </p:cNvPr>
          <p:cNvSpPr>
            <a:spLocks noGrp="1"/>
          </p:cNvSpPr>
          <p:nvPr>
            <p:ph type="sldNum" sz="quarter" idx="12"/>
          </p:nvPr>
        </p:nvSpPr>
        <p:spPr/>
        <p:txBody>
          <a:bodyPr/>
          <a:lstStyle/>
          <a:p>
            <a:fld id="{C9A2B46E-6E50-4AA3-9B2E-E80E4338860F}" type="slidenum">
              <a:rPr lang="en-US" smtClean="0"/>
              <a:t>‹#›</a:t>
            </a:fld>
            <a:endParaRPr lang="en-US"/>
          </a:p>
        </p:txBody>
      </p:sp>
    </p:spTree>
    <p:extLst>
      <p:ext uri="{BB962C8B-B14F-4D97-AF65-F5344CB8AC3E}">
        <p14:creationId xmlns:p14="http://schemas.microsoft.com/office/powerpoint/2010/main" val="23534076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514350"/>
            <a:fld id="{F81E7FB3-4D59-4DE2-B179-7FE827F1A7EC}" type="datetimeFigureOut">
              <a:rPr lang="en-US" smtClean="0">
                <a:solidFill>
                  <a:prstClr val="black">
                    <a:tint val="75000"/>
                  </a:prstClr>
                </a:solidFill>
              </a:rPr>
              <a:pPr defTabSz="514350"/>
              <a:t>7/27/2026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34BF9A9B-4395-43DF-AA55-636220D5E69B}"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8337276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fld id="{F81E7FB3-4D59-4DE2-B179-7FE827F1A7EC}" type="datetimeFigureOut">
              <a:rPr lang="en-US" smtClean="0">
                <a:solidFill>
                  <a:prstClr val="black">
                    <a:tint val="75000"/>
                  </a:prstClr>
                </a:solidFill>
              </a:rPr>
              <a:pPr defTabSz="685800"/>
              <a:t>7/27/2026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34BF9A9B-4395-43DF-AA55-636220D5E69B}"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8332926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58"/>
            <a:ext cx="12189059" cy="914400"/>
          </a:xfrm>
          <a:prstGeom prst="rect">
            <a:avLst/>
          </a:prstGeom>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89EF18-392A-42DD-B386-167C1EC0C9E6}"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01B33D-4496-4C39-AD89-B95626E40FAA}" type="slidenum">
              <a:rPr lang="en-US" smtClean="0"/>
              <a:t>‹#›</a:t>
            </a:fld>
            <a:endParaRPr lang="en-US" dirty="0"/>
          </a:p>
        </p:txBody>
      </p:sp>
    </p:spTree>
    <p:extLst>
      <p:ext uri="{BB962C8B-B14F-4D97-AF65-F5344CB8AC3E}">
        <p14:creationId xmlns:p14="http://schemas.microsoft.com/office/powerpoint/2010/main" val="27233484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5468EA75-60EA-46A0-B110-C4F7C2A65E84}" type="datetimeFigureOut">
              <a:rPr lang="en-US" smtClean="0"/>
              <a:t>7/27/2026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BC1DC2F-A341-4192-9A8E-528FFFBC1876}" type="slidenum">
              <a:rPr lang="en-US" smtClean="0"/>
              <a:t>‹#›</a:t>
            </a:fld>
            <a:endParaRPr lang="en-US"/>
          </a:p>
        </p:txBody>
      </p:sp>
    </p:spTree>
    <p:extLst>
      <p:ext uri="{BB962C8B-B14F-4D97-AF65-F5344CB8AC3E}">
        <p14:creationId xmlns:p14="http://schemas.microsoft.com/office/powerpoint/2010/main" val="36935211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23D9A70-97D9-6792-FBD8-8F710E8BFA8D}"/>
              </a:ext>
            </a:extLst>
          </p:cNvPr>
          <p:cNvSpPr>
            <a:spLocks noGrp="1"/>
          </p:cNvSpPr>
          <p:nvPr>
            <p:ph type="pic" sz="quarter" idx="10"/>
          </p:nvPr>
        </p:nvSpPr>
        <p:spPr>
          <a:xfrm>
            <a:off x="0" y="0"/>
            <a:ext cx="12192000" cy="6858000"/>
          </a:xfrm>
          <a:custGeom>
            <a:avLst/>
            <a:gdLst>
              <a:gd name="connsiteX0" fmla="*/ 1446188 w 12192000"/>
              <a:gd name="connsiteY0" fmla="*/ 4733144 h 6858000"/>
              <a:gd name="connsiteX1" fmla="*/ 1446188 w 12192000"/>
              <a:gd name="connsiteY1" fmla="*/ 4827589 h 6858000"/>
              <a:gd name="connsiteX2" fmla="*/ 5044758 w 12192000"/>
              <a:gd name="connsiteY2" fmla="*/ 4827589 h 6858000"/>
              <a:gd name="connsiteX3" fmla="*/ 5044758 w 12192000"/>
              <a:gd name="connsiteY3" fmla="*/ 473314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446188" y="4733144"/>
                </a:moveTo>
                <a:lnTo>
                  <a:pt x="1446188" y="4827589"/>
                </a:lnTo>
                <a:lnTo>
                  <a:pt x="5044758" y="4827589"/>
                </a:lnTo>
                <a:lnTo>
                  <a:pt x="5044758" y="4733144"/>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2" name="Title 1">
            <a:extLst>
              <a:ext uri="{FF2B5EF4-FFF2-40B4-BE49-F238E27FC236}">
                <a16:creationId xmlns:a16="http://schemas.microsoft.com/office/drawing/2014/main" id="{B7DC26C7-4A35-5289-EDCF-18144343F391}"/>
              </a:ext>
            </a:extLst>
          </p:cNvPr>
          <p:cNvSpPr>
            <a:spLocks noGrp="1"/>
          </p:cNvSpPr>
          <p:nvPr>
            <p:ph type="title"/>
          </p:nvPr>
        </p:nvSpPr>
        <p:spPr>
          <a:xfrm>
            <a:off x="1345057" y="1604019"/>
            <a:ext cx="3699701" cy="1325563"/>
          </a:xfrm>
        </p:spPr>
        <p:txBody>
          <a:bodyPr anchor="b"/>
          <a:lstStyle>
            <a:lvl1pPr>
              <a:defRPr>
                <a:solidFill>
                  <a:schemeClr val="accent2"/>
                </a:solidFill>
              </a:defRPr>
            </a:lvl1pPr>
          </a:lstStyle>
          <a:p>
            <a:r>
              <a:rPr lang="en-US" dirty="0"/>
              <a:t>Click to edit Master title style</a:t>
            </a:r>
          </a:p>
        </p:txBody>
      </p:sp>
      <p:sp>
        <p:nvSpPr>
          <p:cNvPr id="19" name="Text Placeholder 18">
            <a:extLst>
              <a:ext uri="{FF2B5EF4-FFF2-40B4-BE49-F238E27FC236}">
                <a16:creationId xmlns:a16="http://schemas.microsoft.com/office/drawing/2014/main" id="{702A49C3-707F-F367-9A69-6FB934102DB1}"/>
              </a:ext>
            </a:extLst>
          </p:cNvPr>
          <p:cNvSpPr>
            <a:spLocks noGrp="1"/>
          </p:cNvSpPr>
          <p:nvPr>
            <p:ph type="body" sz="quarter" idx="12"/>
          </p:nvPr>
        </p:nvSpPr>
        <p:spPr>
          <a:xfrm>
            <a:off x="1345057" y="2928070"/>
            <a:ext cx="3699701" cy="1463675"/>
          </a:xfrm>
        </p:spPr>
        <p:txBody>
          <a:bodyPr>
            <a:noAutofit/>
          </a:bodyPr>
          <a:lstStyle>
            <a:lvl1pPr marL="0" indent="0">
              <a:lnSpc>
                <a:spcPts val="6840"/>
              </a:lnSpc>
              <a:spcBef>
                <a:spcPts val="0"/>
              </a:spcBef>
              <a:buNone/>
              <a:defRPr sz="7200" b="1">
                <a:latin typeface="+mj-lt"/>
              </a:defRPr>
            </a:lvl1pPr>
          </a:lstStyle>
          <a:p>
            <a:pPr lvl="0"/>
            <a:r>
              <a:rPr lang="en-US" dirty="0"/>
              <a:t>Click to edit Master text styles</a:t>
            </a:r>
          </a:p>
        </p:txBody>
      </p:sp>
      <p:sp>
        <p:nvSpPr>
          <p:cNvPr id="15" name="Picture Placeholder 14">
            <a:extLst>
              <a:ext uri="{FF2B5EF4-FFF2-40B4-BE49-F238E27FC236}">
                <a16:creationId xmlns:a16="http://schemas.microsoft.com/office/drawing/2014/main" id="{7C230F7C-D474-7F46-1388-010330BD037D}"/>
              </a:ext>
            </a:extLst>
          </p:cNvPr>
          <p:cNvSpPr>
            <a:spLocks noGrp="1"/>
          </p:cNvSpPr>
          <p:nvPr>
            <p:ph type="pic" sz="quarter" idx="11"/>
          </p:nvPr>
        </p:nvSpPr>
        <p:spPr>
          <a:xfrm>
            <a:off x="4251123" y="691376"/>
            <a:ext cx="7268086" cy="5475248"/>
          </a:xfrm>
          <a:custGeom>
            <a:avLst/>
            <a:gdLst>
              <a:gd name="connsiteX0" fmla="*/ 0 w 7268086"/>
              <a:gd name="connsiteY0" fmla="*/ 0 h 5475248"/>
              <a:gd name="connsiteX1" fmla="*/ 7268086 w 7268086"/>
              <a:gd name="connsiteY1" fmla="*/ 0 h 5475248"/>
              <a:gd name="connsiteX2" fmla="*/ 7268086 w 7268086"/>
              <a:gd name="connsiteY2" fmla="*/ 5475248 h 5475248"/>
              <a:gd name="connsiteX3" fmla="*/ 0 w 7268086"/>
              <a:gd name="connsiteY3" fmla="*/ 5475248 h 5475248"/>
              <a:gd name="connsiteX4" fmla="*/ 0 w 7268086"/>
              <a:gd name="connsiteY4" fmla="*/ 4136213 h 5475248"/>
              <a:gd name="connsiteX5" fmla="*/ 793635 w 7268086"/>
              <a:gd name="connsiteY5" fmla="*/ 4136213 h 5475248"/>
              <a:gd name="connsiteX6" fmla="*/ 793635 w 7268086"/>
              <a:gd name="connsiteY6" fmla="*/ 4041768 h 5475248"/>
              <a:gd name="connsiteX7" fmla="*/ 0 w 7268086"/>
              <a:gd name="connsiteY7" fmla="*/ 4041768 h 547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8086" h="5475248">
                <a:moveTo>
                  <a:pt x="0" y="0"/>
                </a:moveTo>
                <a:lnTo>
                  <a:pt x="7268086" y="0"/>
                </a:lnTo>
                <a:lnTo>
                  <a:pt x="7268086" y="5475248"/>
                </a:lnTo>
                <a:lnTo>
                  <a:pt x="0" y="5475248"/>
                </a:lnTo>
                <a:lnTo>
                  <a:pt x="0" y="4136213"/>
                </a:lnTo>
                <a:lnTo>
                  <a:pt x="793635" y="4136213"/>
                </a:lnTo>
                <a:lnTo>
                  <a:pt x="793635" y="4041768"/>
                </a:lnTo>
                <a:lnTo>
                  <a:pt x="0" y="4041768"/>
                </a:lnTo>
                <a:close/>
              </a:path>
            </a:pathLst>
          </a:custGeom>
        </p:spPr>
        <p:txBody>
          <a:bodyPr wrap="square">
            <a:noAutofit/>
          </a:bodyPr>
          <a:lstStyle>
            <a:lvl1pPr marL="0" indent="0">
              <a:buNone/>
              <a:defRPr/>
            </a:lvl1pPr>
          </a:lstStyle>
          <a:p>
            <a:endParaRPr lang="en-US" dirty="0"/>
          </a:p>
        </p:txBody>
      </p:sp>
      <p:sp>
        <p:nvSpPr>
          <p:cNvPr id="16" name="Rectangle 15">
            <a:extLst>
              <a:ext uri="{FF2B5EF4-FFF2-40B4-BE49-F238E27FC236}">
                <a16:creationId xmlns:a16="http://schemas.microsoft.com/office/drawing/2014/main" id="{7CF23D77-342F-B39B-20A7-4B83947191A3}"/>
              </a:ext>
            </a:extLst>
          </p:cNvPr>
          <p:cNvSpPr/>
          <p:nvPr userDrawn="1"/>
        </p:nvSpPr>
        <p:spPr>
          <a:xfrm rot="5400000">
            <a:off x="3198250" y="2981081"/>
            <a:ext cx="94445" cy="359857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80675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Images 01">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8D74DF6-9C28-3465-2019-0551C7EEDB37}"/>
              </a:ext>
            </a:extLst>
          </p:cNvPr>
          <p:cNvSpPr>
            <a:spLocks noGrp="1"/>
          </p:cNvSpPr>
          <p:nvPr>
            <p:ph type="pic" sz="quarter" idx="17"/>
          </p:nvPr>
        </p:nvSpPr>
        <p:spPr>
          <a:xfrm>
            <a:off x="0" y="-4"/>
            <a:ext cx="12192000" cy="6858000"/>
          </a:xfrm>
          <a:custGeom>
            <a:avLst/>
            <a:gdLst>
              <a:gd name="connsiteX0" fmla="*/ 1063375 w 12192000"/>
              <a:gd name="connsiteY0" fmla="*/ 1274706 h 6858000"/>
              <a:gd name="connsiteX1" fmla="*/ 1063375 w 12192000"/>
              <a:gd name="connsiteY1" fmla="*/ 1916503 h 6858000"/>
              <a:gd name="connsiteX2" fmla="*/ 1137397 w 12192000"/>
              <a:gd name="connsiteY2" fmla="*/ 1916503 h 6858000"/>
              <a:gd name="connsiteX3" fmla="*/ 1137397 w 12192000"/>
              <a:gd name="connsiteY3" fmla="*/ 1274706 h 6858000"/>
              <a:gd name="connsiteX4" fmla="*/ 10560887 w 12192000"/>
              <a:gd name="connsiteY4" fmla="*/ 691378 h 6858000"/>
              <a:gd name="connsiteX5" fmla="*/ 10560887 w 12192000"/>
              <a:gd name="connsiteY5" fmla="*/ 3429002 h 6858000"/>
              <a:gd name="connsiteX6" fmla="*/ 10635458 w 12192000"/>
              <a:gd name="connsiteY6" fmla="*/ 3429002 h 6858000"/>
              <a:gd name="connsiteX7" fmla="*/ 10635458 w 12192000"/>
              <a:gd name="connsiteY7" fmla="*/ 691378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1063375" y="1274706"/>
                </a:moveTo>
                <a:lnTo>
                  <a:pt x="1063375" y="1916503"/>
                </a:lnTo>
                <a:lnTo>
                  <a:pt x="1137397" y="1916503"/>
                </a:lnTo>
                <a:lnTo>
                  <a:pt x="1137397" y="1274706"/>
                </a:lnTo>
                <a:close/>
                <a:moveTo>
                  <a:pt x="10560887" y="691378"/>
                </a:moveTo>
                <a:lnTo>
                  <a:pt x="10560887" y="3429002"/>
                </a:lnTo>
                <a:lnTo>
                  <a:pt x="10635458" y="3429002"/>
                </a:lnTo>
                <a:lnTo>
                  <a:pt x="10635458" y="691378"/>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21" name="Rectangle 20">
            <a:extLst>
              <a:ext uri="{FF2B5EF4-FFF2-40B4-BE49-F238E27FC236}">
                <a16:creationId xmlns:a16="http://schemas.microsoft.com/office/drawing/2014/main" id="{FF3B8C19-FFDA-0E31-1EA0-053FD5FC4616}"/>
              </a:ext>
            </a:extLst>
          </p:cNvPr>
          <p:cNvSpPr/>
          <p:nvPr userDrawn="1"/>
        </p:nvSpPr>
        <p:spPr>
          <a:xfrm flipH="1">
            <a:off x="10560887" y="691374"/>
            <a:ext cx="74571" cy="27376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34DBF908-825F-8234-BA86-E7D404FD4B5F}"/>
              </a:ext>
            </a:extLst>
          </p:cNvPr>
          <p:cNvSpPr/>
          <p:nvPr userDrawn="1"/>
        </p:nvSpPr>
        <p:spPr>
          <a:xfrm flipH="1">
            <a:off x="1063375" y="1274702"/>
            <a:ext cx="74022" cy="641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1302081" y="1229353"/>
            <a:ext cx="3421114" cy="738664"/>
          </a:xfrm>
        </p:spPr>
        <p:txBody>
          <a:bodyPr>
            <a:normAutofit/>
          </a:bodyPr>
          <a:lstStyle>
            <a:lvl1pPr>
              <a:lnSpc>
                <a:spcPct val="100000"/>
              </a:lnSpc>
              <a:defRPr sz="1400" b="0">
                <a:latin typeface="+mn-lt"/>
              </a:defRPr>
            </a:lvl1pPr>
          </a:lstStyle>
          <a:p>
            <a:r>
              <a:rPr lang="en-US" dirty="0"/>
              <a:t>Click to edit Master title style</a:t>
            </a:r>
          </a:p>
        </p:txBody>
      </p:sp>
      <p:sp>
        <p:nvSpPr>
          <p:cNvPr id="17" name="Picture Placeholder 14">
            <a:extLst>
              <a:ext uri="{FF2B5EF4-FFF2-40B4-BE49-F238E27FC236}">
                <a16:creationId xmlns:a16="http://schemas.microsoft.com/office/drawing/2014/main" id="{7787599C-A924-B198-CDBF-B90D5FB950B8}"/>
              </a:ext>
            </a:extLst>
          </p:cNvPr>
          <p:cNvSpPr>
            <a:spLocks noGrp="1"/>
          </p:cNvSpPr>
          <p:nvPr>
            <p:ph type="pic" sz="quarter" idx="16"/>
          </p:nvPr>
        </p:nvSpPr>
        <p:spPr>
          <a:xfrm>
            <a:off x="728546" y="2484020"/>
            <a:ext cx="4050403" cy="3682601"/>
          </a:xfrm>
        </p:spPr>
        <p:txBody>
          <a:bodyPr/>
          <a:lstStyle>
            <a:lvl1pPr marL="0" indent="0">
              <a:buNone/>
              <a:defRPr/>
            </a:lvl1pPr>
          </a:lstStyle>
          <a:p>
            <a:endParaRPr lang="en-US" dirty="0"/>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5043545" y="691374"/>
            <a:ext cx="5080620" cy="2737624"/>
          </a:xfrm>
        </p:spPr>
        <p:txBody>
          <a:bodyPr/>
          <a:lstStyle>
            <a:lvl1pPr marL="0" indent="0">
              <a:buNone/>
              <a:defRPr/>
            </a:lvl1pPr>
          </a:lstStyle>
          <a:p>
            <a:endParaRPr lang="en-US" dirty="0"/>
          </a:p>
        </p:txBody>
      </p:sp>
      <p:sp>
        <p:nvSpPr>
          <p:cNvPr id="18" name="Picture Placeholder 14">
            <a:extLst>
              <a:ext uri="{FF2B5EF4-FFF2-40B4-BE49-F238E27FC236}">
                <a16:creationId xmlns:a16="http://schemas.microsoft.com/office/drawing/2014/main" id="{5DF1C5D6-E90E-8FEC-65D6-220522F97FC6}"/>
              </a:ext>
            </a:extLst>
          </p:cNvPr>
          <p:cNvSpPr>
            <a:spLocks noGrp="1"/>
          </p:cNvSpPr>
          <p:nvPr>
            <p:ph type="pic" sz="quarter" idx="18"/>
          </p:nvPr>
        </p:nvSpPr>
        <p:spPr>
          <a:xfrm>
            <a:off x="5043544" y="3665658"/>
            <a:ext cx="5995515" cy="2500964"/>
          </a:xfrm>
        </p:spPr>
        <p:txBody>
          <a:bodyPr/>
          <a:lstStyle>
            <a:lvl1pPr marL="0" indent="0">
              <a:buNone/>
              <a:defRPr/>
            </a:lvl1pPr>
          </a:lstStyle>
          <a:p>
            <a:endParaRPr lang="en-US" dirty="0"/>
          </a:p>
        </p:txBody>
      </p:sp>
      <p:sp>
        <p:nvSpPr>
          <p:cNvPr id="23" name="Date Placeholder 22">
            <a:extLst>
              <a:ext uri="{FF2B5EF4-FFF2-40B4-BE49-F238E27FC236}">
                <a16:creationId xmlns:a16="http://schemas.microsoft.com/office/drawing/2014/main" id="{951FEB92-FFD0-C5B6-D939-FF6594925D7E}"/>
              </a:ext>
            </a:extLst>
          </p:cNvPr>
          <p:cNvSpPr>
            <a:spLocks noGrp="1"/>
          </p:cNvSpPr>
          <p:nvPr>
            <p:ph type="dt" sz="half" idx="19"/>
          </p:nvPr>
        </p:nvSpPr>
        <p:spPr/>
        <p:txBody>
          <a:bodyPr/>
          <a:lstStyle/>
          <a:p>
            <a:fld id="{E0FFFE1A-4519-6C4C-8D32-D82A0BEE47CD}" type="datetimeFigureOut">
              <a:rPr lang="en-US" smtClean="0"/>
              <a:pPr/>
              <a:t>7/27/2026</a:t>
            </a:fld>
            <a:endParaRPr lang="en-US" dirty="0"/>
          </a:p>
        </p:txBody>
      </p:sp>
      <p:sp>
        <p:nvSpPr>
          <p:cNvPr id="24" name="Footer Placeholder 23">
            <a:extLst>
              <a:ext uri="{FF2B5EF4-FFF2-40B4-BE49-F238E27FC236}">
                <a16:creationId xmlns:a16="http://schemas.microsoft.com/office/drawing/2014/main" id="{4DAAD609-3CB4-A238-3A82-1EFF7E1AF7B6}"/>
              </a:ext>
            </a:extLst>
          </p:cNvPr>
          <p:cNvSpPr>
            <a:spLocks noGrp="1"/>
          </p:cNvSpPr>
          <p:nvPr>
            <p:ph type="ftr" sz="quarter" idx="20"/>
          </p:nvPr>
        </p:nvSpPr>
        <p:spPr/>
        <p:txBody>
          <a:bodyPr/>
          <a:lstStyle/>
          <a:p>
            <a:endParaRPr lang="en-US" dirty="0"/>
          </a:p>
        </p:txBody>
      </p:sp>
      <p:sp>
        <p:nvSpPr>
          <p:cNvPr id="25" name="Slide Number Placeholder 24">
            <a:extLst>
              <a:ext uri="{FF2B5EF4-FFF2-40B4-BE49-F238E27FC236}">
                <a16:creationId xmlns:a16="http://schemas.microsoft.com/office/drawing/2014/main" id="{FD3F7936-F2FA-6DD7-F321-117AE8153601}"/>
              </a:ext>
            </a:extLst>
          </p:cNvPr>
          <p:cNvSpPr>
            <a:spLocks noGrp="1"/>
          </p:cNvSpPr>
          <p:nvPr>
            <p:ph type="sldNum" sz="quarter" idx="21"/>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21114905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images 0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045461A5-1E64-2C66-535A-B60E5F9D29BB}"/>
              </a:ext>
            </a:extLst>
          </p:cNvPr>
          <p:cNvSpPr>
            <a:spLocks noGrp="1"/>
          </p:cNvSpPr>
          <p:nvPr>
            <p:ph type="pic" sz="quarter" idx="13"/>
          </p:nvPr>
        </p:nvSpPr>
        <p:spPr>
          <a:xfrm>
            <a:off x="0" y="0"/>
            <a:ext cx="12192000" cy="6858000"/>
          </a:xfrm>
          <a:custGeom>
            <a:avLst/>
            <a:gdLst>
              <a:gd name="connsiteX0" fmla="*/ 7310515 w 12192000"/>
              <a:gd name="connsiteY0" fmla="*/ 5271080 h 6858000"/>
              <a:gd name="connsiteX1" fmla="*/ 7310515 w 12192000"/>
              <a:gd name="connsiteY1" fmla="*/ 5912877 h 6858000"/>
              <a:gd name="connsiteX2" fmla="*/ 7384537 w 12192000"/>
              <a:gd name="connsiteY2" fmla="*/ 5912877 h 6858000"/>
              <a:gd name="connsiteX3" fmla="*/ 7384537 w 12192000"/>
              <a:gd name="connsiteY3" fmla="*/ 5271080 h 6858000"/>
              <a:gd name="connsiteX4" fmla="*/ 6923182 w 12192000"/>
              <a:gd name="connsiteY4" fmla="*/ 1001646 h 6858000"/>
              <a:gd name="connsiteX5" fmla="*/ 6923182 w 12192000"/>
              <a:gd name="connsiteY5" fmla="*/ 1076218 h 6858000"/>
              <a:gd name="connsiteX6" fmla="*/ 10973585 w 12192000"/>
              <a:gd name="connsiteY6" fmla="*/ 1076218 h 6858000"/>
              <a:gd name="connsiteX7" fmla="*/ 10973585 w 12192000"/>
              <a:gd name="connsiteY7" fmla="*/ 1001646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7310515" y="5271080"/>
                </a:moveTo>
                <a:lnTo>
                  <a:pt x="7310515" y="5912877"/>
                </a:lnTo>
                <a:lnTo>
                  <a:pt x="7384537" y="5912877"/>
                </a:lnTo>
                <a:lnTo>
                  <a:pt x="7384537" y="5271080"/>
                </a:lnTo>
                <a:close/>
                <a:moveTo>
                  <a:pt x="6923182" y="1001646"/>
                </a:moveTo>
                <a:lnTo>
                  <a:pt x="6923182" y="1076218"/>
                </a:lnTo>
                <a:lnTo>
                  <a:pt x="10973585" y="1076218"/>
                </a:lnTo>
                <a:lnTo>
                  <a:pt x="10973585" y="1001646"/>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7563624" y="5225726"/>
            <a:ext cx="3421114" cy="738664"/>
          </a:xfrm>
        </p:spPr>
        <p:txBody>
          <a:bodyPr>
            <a:normAutofit/>
          </a:bodyPr>
          <a:lstStyle>
            <a:lvl1pPr>
              <a:lnSpc>
                <a:spcPct val="100000"/>
              </a:lnSpc>
              <a:defRPr sz="1400" b="0">
                <a:latin typeface="+mn-lt"/>
              </a:defRPr>
            </a:lvl1pPr>
          </a:lstStyle>
          <a:p>
            <a:r>
              <a:rPr lang="en-US" dirty="0"/>
              <a:t>Click to edit Master title style</a:t>
            </a:r>
          </a:p>
        </p:txBody>
      </p:sp>
      <p:sp>
        <p:nvSpPr>
          <p:cNvPr id="17" name="Picture Placeholder 14">
            <a:extLst>
              <a:ext uri="{FF2B5EF4-FFF2-40B4-BE49-F238E27FC236}">
                <a16:creationId xmlns:a16="http://schemas.microsoft.com/office/drawing/2014/main" id="{7787599C-A924-B198-CDBF-B90D5FB950B8}"/>
              </a:ext>
            </a:extLst>
          </p:cNvPr>
          <p:cNvSpPr>
            <a:spLocks noGrp="1"/>
          </p:cNvSpPr>
          <p:nvPr>
            <p:ph type="pic" sz="quarter" idx="16"/>
          </p:nvPr>
        </p:nvSpPr>
        <p:spPr>
          <a:xfrm>
            <a:off x="1099170" y="691374"/>
            <a:ext cx="5548262" cy="5475247"/>
          </a:xfrm>
        </p:spPr>
        <p:txBody>
          <a:bodyPr/>
          <a:lstStyle>
            <a:lvl1pPr marL="0" indent="0">
              <a:buNone/>
              <a:defRPr/>
            </a:lvl1pPr>
          </a:lstStyle>
          <a:p>
            <a:endParaRPr lang="en-US" dirty="0"/>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6923182" y="1412110"/>
            <a:ext cx="4050403" cy="3432876"/>
          </a:xfrm>
        </p:spPr>
        <p:txBody>
          <a:bodyPr/>
          <a:lstStyle>
            <a:lvl1pPr marL="0" indent="0">
              <a:buNone/>
              <a:defRPr/>
            </a:lvl1pPr>
          </a:lstStyle>
          <a:p>
            <a:endParaRPr lang="en-US" dirty="0"/>
          </a:p>
        </p:txBody>
      </p:sp>
      <p:sp>
        <p:nvSpPr>
          <p:cNvPr id="10" name="Rectangle 9">
            <a:extLst>
              <a:ext uri="{FF2B5EF4-FFF2-40B4-BE49-F238E27FC236}">
                <a16:creationId xmlns:a16="http://schemas.microsoft.com/office/drawing/2014/main" id="{16FF7E8E-D50C-3B7F-9347-654DB451356D}"/>
              </a:ext>
            </a:extLst>
          </p:cNvPr>
          <p:cNvSpPr/>
          <p:nvPr userDrawn="1"/>
        </p:nvSpPr>
        <p:spPr>
          <a:xfrm>
            <a:off x="6923182" y="1001642"/>
            <a:ext cx="4050403" cy="745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377B251-1235-0B78-1FF4-283F9C7C9B2A}"/>
              </a:ext>
            </a:extLst>
          </p:cNvPr>
          <p:cNvSpPr/>
          <p:nvPr userDrawn="1"/>
        </p:nvSpPr>
        <p:spPr>
          <a:xfrm flipH="1">
            <a:off x="7310515" y="5271076"/>
            <a:ext cx="74022" cy="641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18E3169-D816-EA3A-E026-4E4904303665}"/>
              </a:ext>
            </a:extLst>
          </p:cNvPr>
          <p:cNvSpPr>
            <a:spLocks noGrp="1"/>
          </p:cNvSpPr>
          <p:nvPr>
            <p:ph type="dt" sz="half" idx="17"/>
          </p:nvPr>
        </p:nvSpPr>
        <p:spPr/>
        <p:txBody>
          <a:bodyPr/>
          <a:lstStyle/>
          <a:p>
            <a:fld id="{E0FFFE1A-4519-6C4C-8D32-D82A0BEE47CD}" type="datetimeFigureOut">
              <a:rPr lang="en-US" smtClean="0"/>
              <a:pPr/>
              <a:t>7/27/2026</a:t>
            </a:fld>
            <a:endParaRPr lang="en-US" dirty="0"/>
          </a:p>
        </p:txBody>
      </p:sp>
      <p:sp>
        <p:nvSpPr>
          <p:cNvPr id="6" name="Footer Placeholder 5">
            <a:extLst>
              <a:ext uri="{FF2B5EF4-FFF2-40B4-BE49-F238E27FC236}">
                <a16:creationId xmlns:a16="http://schemas.microsoft.com/office/drawing/2014/main" id="{78CDC380-568B-B003-8EA7-26188F40623E}"/>
              </a:ext>
            </a:extLst>
          </p:cNvPr>
          <p:cNvSpPr>
            <a:spLocks noGrp="1"/>
          </p:cNvSpPr>
          <p:nvPr>
            <p:ph type="ftr" sz="quarter" idx="18"/>
          </p:nvPr>
        </p:nvSpPr>
        <p:spPr/>
        <p:txBody>
          <a:bodyPr/>
          <a:lstStyle/>
          <a:p>
            <a:endParaRPr lang="en-US" dirty="0"/>
          </a:p>
        </p:txBody>
      </p:sp>
      <p:sp>
        <p:nvSpPr>
          <p:cNvPr id="7" name="Slide Number Placeholder 6">
            <a:extLst>
              <a:ext uri="{FF2B5EF4-FFF2-40B4-BE49-F238E27FC236}">
                <a16:creationId xmlns:a16="http://schemas.microsoft.com/office/drawing/2014/main" id="{8B898F32-9369-C76E-53F3-8F32E8A36A0D}"/>
              </a:ext>
            </a:extLst>
          </p:cNvPr>
          <p:cNvSpPr>
            <a:spLocks noGrp="1"/>
          </p:cNvSpPr>
          <p:nvPr>
            <p:ph type="sldNum" sz="quarter" idx="19"/>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27184737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ree images 02">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9FE4BCE4-7103-4220-28D1-881594C4427D}"/>
              </a:ext>
            </a:extLst>
          </p:cNvPr>
          <p:cNvSpPr>
            <a:spLocks noGrp="1"/>
          </p:cNvSpPr>
          <p:nvPr>
            <p:ph type="pic" sz="quarter" idx="13"/>
          </p:nvPr>
        </p:nvSpPr>
        <p:spPr>
          <a:xfrm>
            <a:off x="0" y="0"/>
            <a:ext cx="12192000" cy="6858000"/>
          </a:xfrm>
          <a:custGeom>
            <a:avLst/>
            <a:gdLst>
              <a:gd name="connsiteX0" fmla="*/ 1359696 w 12192000"/>
              <a:gd name="connsiteY0" fmla="*/ 3263901 h 6858000"/>
              <a:gd name="connsiteX1" fmla="*/ 1359696 w 12192000"/>
              <a:gd name="connsiteY1" fmla="*/ 6160457 h 6858000"/>
              <a:gd name="connsiteX2" fmla="*/ 1434267 w 12192000"/>
              <a:gd name="connsiteY2" fmla="*/ 6160457 h 6858000"/>
              <a:gd name="connsiteX3" fmla="*/ 1434267 w 12192000"/>
              <a:gd name="connsiteY3" fmla="*/ 326390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359696" y="3263901"/>
                </a:moveTo>
                <a:lnTo>
                  <a:pt x="1359696" y="6160457"/>
                </a:lnTo>
                <a:lnTo>
                  <a:pt x="1434267" y="6160457"/>
                </a:lnTo>
                <a:lnTo>
                  <a:pt x="1434267" y="3263901"/>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1800752" y="3180691"/>
            <a:ext cx="4098244" cy="523220"/>
          </a:xfrm>
        </p:spPr>
        <p:txBody>
          <a:bodyPr>
            <a:normAutofit/>
          </a:bodyPr>
          <a:lstStyle>
            <a:lvl1pPr>
              <a:lnSpc>
                <a:spcPct val="100000"/>
              </a:lnSpc>
              <a:defRPr sz="1400" b="0">
                <a:latin typeface="+mn-lt"/>
              </a:defRPr>
            </a:lvl1pPr>
          </a:lstStyle>
          <a:p>
            <a:r>
              <a:rPr lang="en-US" dirty="0"/>
              <a:t>Click to edit Master title style</a:t>
            </a:r>
          </a:p>
        </p:txBody>
      </p:sp>
      <p:sp>
        <p:nvSpPr>
          <p:cNvPr id="17" name="Picture Placeholder 14">
            <a:extLst>
              <a:ext uri="{FF2B5EF4-FFF2-40B4-BE49-F238E27FC236}">
                <a16:creationId xmlns:a16="http://schemas.microsoft.com/office/drawing/2014/main" id="{7787599C-A924-B198-CDBF-B90D5FB950B8}"/>
              </a:ext>
            </a:extLst>
          </p:cNvPr>
          <p:cNvSpPr>
            <a:spLocks noGrp="1"/>
          </p:cNvSpPr>
          <p:nvPr>
            <p:ph type="pic" sz="quarter" idx="16"/>
          </p:nvPr>
        </p:nvSpPr>
        <p:spPr>
          <a:xfrm>
            <a:off x="934974" y="691376"/>
            <a:ext cx="5384773" cy="2199115"/>
          </a:xfrm>
        </p:spPr>
        <p:txBody>
          <a:bodyPr/>
          <a:lstStyle>
            <a:lvl1pPr marL="0" indent="0">
              <a:buNone/>
              <a:defRPr/>
            </a:lvl1pPr>
          </a:lstStyle>
          <a:p>
            <a:endParaRPr lang="en-US" dirty="0"/>
          </a:p>
        </p:txBody>
      </p:sp>
      <p:sp>
        <p:nvSpPr>
          <p:cNvPr id="16" name="Picture Placeholder 14">
            <a:extLst>
              <a:ext uri="{FF2B5EF4-FFF2-40B4-BE49-F238E27FC236}">
                <a16:creationId xmlns:a16="http://schemas.microsoft.com/office/drawing/2014/main" id="{1FE814E3-7A6E-78CB-8975-1FBC83941D95}"/>
              </a:ext>
            </a:extLst>
          </p:cNvPr>
          <p:cNvSpPr>
            <a:spLocks noGrp="1"/>
          </p:cNvSpPr>
          <p:nvPr>
            <p:ph type="pic" sz="quarter" idx="15"/>
          </p:nvPr>
        </p:nvSpPr>
        <p:spPr>
          <a:xfrm>
            <a:off x="1888133" y="3961343"/>
            <a:ext cx="4415861" cy="2205278"/>
          </a:xfrm>
        </p:spPr>
        <p:txBody>
          <a:bodyPr/>
          <a:lstStyle>
            <a:lvl1pPr marL="0" indent="0">
              <a:buNone/>
              <a:defRPr/>
            </a:lvl1pPr>
          </a:lstStyle>
          <a:p>
            <a:endParaRPr lang="en-US" dirty="0"/>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6560334" y="691373"/>
            <a:ext cx="4685542" cy="5486399"/>
          </a:xfrm>
        </p:spPr>
        <p:txBody>
          <a:bodyPr/>
          <a:lstStyle>
            <a:lvl1pPr marL="0" indent="0">
              <a:buNone/>
              <a:defRPr/>
            </a:lvl1pPr>
          </a:lstStyle>
          <a:p>
            <a:endParaRPr lang="en-US" dirty="0"/>
          </a:p>
        </p:txBody>
      </p:sp>
      <p:sp>
        <p:nvSpPr>
          <p:cNvPr id="29" name="Rectangle 28">
            <a:extLst>
              <a:ext uri="{FF2B5EF4-FFF2-40B4-BE49-F238E27FC236}">
                <a16:creationId xmlns:a16="http://schemas.microsoft.com/office/drawing/2014/main" id="{A1F3960E-A046-46FA-B109-A969BC62D072}"/>
              </a:ext>
            </a:extLst>
          </p:cNvPr>
          <p:cNvSpPr/>
          <p:nvPr userDrawn="1"/>
        </p:nvSpPr>
        <p:spPr>
          <a:xfrm flipH="1">
            <a:off x="1359696" y="3263901"/>
            <a:ext cx="74571" cy="28965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FF5C4470-FA3A-CB0F-6B7B-BA7DD3151A0D}"/>
              </a:ext>
            </a:extLst>
          </p:cNvPr>
          <p:cNvSpPr>
            <a:spLocks noGrp="1"/>
          </p:cNvSpPr>
          <p:nvPr>
            <p:ph type="dt" sz="half" idx="17"/>
          </p:nvPr>
        </p:nvSpPr>
        <p:spPr/>
        <p:txBody>
          <a:bodyPr/>
          <a:lstStyle/>
          <a:p>
            <a:fld id="{E0FFFE1A-4519-6C4C-8D32-D82A0BEE47CD}" type="datetimeFigureOut">
              <a:rPr lang="en-US" smtClean="0"/>
              <a:pPr/>
              <a:t>7/27/2026</a:t>
            </a:fld>
            <a:endParaRPr lang="en-US" dirty="0"/>
          </a:p>
        </p:txBody>
      </p:sp>
      <p:sp>
        <p:nvSpPr>
          <p:cNvPr id="5" name="Footer Placeholder 4">
            <a:extLst>
              <a:ext uri="{FF2B5EF4-FFF2-40B4-BE49-F238E27FC236}">
                <a16:creationId xmlns:a16="http://schemas.microsoft.com/office/drawing/2014/main" id="{8561CC4C-70B6-ACC3-0EF1-A9A659438875}"/>
              </a:ext>
            </a:extLst>
          </p:cNvPr>
          <p:cNvSpPr>
            <a:spLocks noGrp="1"/>
          </p:cNvSpPr>
          <p:nvPr>
            <p:ph type="ftr" sz="quarter" idx="18"/>
          </p:nvPr>
        </p:nvSpPr>
        <p:spPr/>
        <p:txBody>
          <a:bodyPr/>
          <a:lstStyle/>
          <a:p>
            <a:endParaRPr lang="en-US" dirty="0"/>
          </a:p>
        </p:txBody>
      </p:sp>
      <p:sp>
        <p:nvSpPr>
          <p:cNvPr id="6" name="Slide Number Placeholder 5">
            <a:extLst>
              <a:ext uri="{FF2B5EF4-FFF2-40B4-BE49-F238E27FC236}">
                <a16:creationId xmlns:a16="http://schemas.microsoft.com/office/drawing/2014/main" id="{6D79273E-7AB7-F56A-7E95-A520FB9FFEC1}"/>
              </a:ext>
            </a:extLst>
          </p:cNvPr>
          <p:cNvSpPr>
            <a:spLocks noGrp="1"/>
          </p:cNvSpPr>
          <p:nvPr>
            <p:ph type="sldNum" sz="quarter" idx="19"/>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2856193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23D9A70-97D9-6792-FBD8-8F710E8BFA8D}"/>
              </a:ext>
            </a:extLst>
          </p:cNvPr>
          <p:cNvSpPr>
            <a:spLocks noGrp="1"/>
          </p:cNvSpPr>
          <p:nvPr>
            <p:ph type="pic" sz="quarter" idx="10"/>
          </p:nvPr>
        </p:nvSpPr>
        <p:spPr>
          <a:xfrm>
            <a:off x="0" y="0"/>
            <a:ext cx="12192000" cy="6858000"/>
          </a:xfrm>
          <a:prstGeom prst="rect">
            <a:avLst/>
          </a:prstGeom>
        </p:spPr>
        <p:txBody>
          <a:bodyPr wrap="square">
            <a:noAutofit/>
          </a:bodyPr>
          <a:lstStyle>
            <a:lvl1pPr marL="0" indent="0">
              <a:buNone/>
              <a:defRPr/>
            </a:lvl1pPr>
          </a:lstStyle>
          <a:p>
            <a:endParaRPr lang="en-US" dirty="0"/>
          </a:p>
        </p:txBody>
      </p:sp>
      <p:sp>
        <p:nvSpPr>
          <p:cNvPr id="15" name="Picture Placeholder 14">
            <a:extLst>
              <a:ext uri="{FF2B5EF4-FFF2-40B4-BE49-F238E27FC236}">
                <a16:creationId xmlns:a16="http://schemas.microsoft.com/office/drawing/2014/main" id="{7C230F7C-D474-7F46-1388-010330BD037D}"/>
              </a:ext>
            </a:extLst>
          </p:cNvPr>
          <p:cNvSpPr>
            <a:spLocks noGrp="1"/>
          </p:cNvSpPr>
          <p:nvPr>
            <p:ph type="pic" sz="quarter" idx="11"/>
          </p:nvPr>
        </p:nvSpPr>
        <p:spPr>
          <a:xfrm>
            <a:off x="0" y="605117"/>
            <a:ext cx="12192000" cy="5647766"/>
          </a:xfrm>
          <a:prstGeom prst="rect">
            <a:avLst/>
          </a:prstGeom>
        </p:spPr>
        <p:txBody>
          <a:bodyPr wrap="square">
            <a:noAutofit/>
          </a:bodyPr>
          <a:lstStyle>
            <a:lvl1pPr marL="0" indent="0">
              <a:buNone/>
              <a:defRPr/>
            </a:lvl1pPr>
          </a:lstStyle>
          <a:p>
            <a:endParaRPr lang="en-US" dirty="0"/>
          </a:p>
        </p:txBody>
      </p:sp>
      <p:sp>
        <p:nvSpPr>
          <p:cNvPr id="2" name="Title 1">
            <a:extLst>
              <a:ext uri="{FF2B5EF4-FFF2-40B4-BE49-F238E27FC236}">
                <a16:creationId xmlns:a16="http://schemas.microsoft.com/office/drawing/2014/main" id="{B7DC26C7-4A35-5289-EDCF-18144343F391}"/>
              </a:ext>
            </a:extLst>
          </p:cNvPr>
          <p:cNvSpPr>
            <a:spLocks noGrp="1"/>
          </p:cNvSpPr>
          <p:nvPr>
            <p:ph type="title"/>
          </p:nvPr>
        </p:nvSpPr>
        <p:spPr>
          <a:xfrm>
            <a:off x="0" y="1"/>
            <a:ext cx="12199431" cy="3381000"/>
          </a:xfrm>
          <a:solidFill>
            <a:schemeClr val="tx1">
              <a:alpha val="29000"/>
            </a:schemeClr>
          </a:solidFill>
        </p:spPr>
        <p:txBody>
          <a:bodyPr anchor="b"/>
          <a:lstStyle>
            <a:lvl1pPr algn="ctr">
              <a:defRPr>
                <a:solidFill>
                  <a:schemeClr val="accent2"/>
                </a:solidFill>
              </a:defRPr>
            </a:lvl1pPr>
          </a:lstStyle>
          <a:p>
            <a:r>
              <a:rPr lang="en-US" dirty="0"/>
              <a:t>Click to edit Master title style</a:t>
            </a:r>
          </a:p>
        </p:txBody>
      </p:sp>
      <p:sp>
        <p:nvSpPr>
          <p:cNvPr id="19" name="Text Placeholder 18">
            <a:extLst>
              <a:ext uri="{FF2B5EF4-FFF2-40B4-BE49-F238E27FC236}">
                <a16:creationId xmlns:a16="http://schemas.microsoft.com/office/drawing/2014/main" id="{702A49C3-707F-F367-9A69-6FB934102DB1}"/>
              </a:ext>
            </a:extLst>
          </p:cNvPr>
          <p:cNvSpPr>
            <a:spLocks noGrp="1"/>
          </p:cNvSpPr>
          <p:nvPr>
            <p:ph type="body" sz="quarter" idx="12"/>
          </p:nvPr>
        </p:nvSpPr>
        <p:spPr>
          <a:xfrm>
            <a:off x="0" y="3379488"/>
            <a:ext cx="12199430" cy="3486280"/>
          </a:xfrm>
          <a:solidFill>
            <a:schemeClr val="tx1">
              <a:alpha val="29000"/>
            </a:schemeClr>
          </a:solidFill>
        </p:spPr>
        <p:txBody>
          <a:bodyPr>
            <a:noAutofit/>
          </a:bodyPr>
          <a:lstStyle>
            <a:lvl1pPr marL="0" indent="0" algn="ctr">
              <a:lnSpc>
                <a:spcPts val="6840"/>
              </a:lnSpc>
              <a:spcBef>
                <a:spcPts val="0"/>
              </a:spcBef>
              <a:buNone/>
              <a:defRPr sz="7200" b="1">
                <a:latin typeface="+mj-lt"/>
              </a:defRPr>
            </a:lvl1pPr>
          </a:lstStyle>
          <a:p>
            <a:pPr lvl="0"/>
            <a:r>
              <a:rPr lang="en-US" dirty="0"/>
              <a:t>Click to edit Master text styles</a:t>
            </a:r>
          </a:p>
        </p:txBody>
      </p:sp>
    </p:spTree>
    <p:extLst>
      <p:ext uri="{BB962C8B-B14F-4D97-AF65-F5344CB8AC3E}">
        <p14:creationId xmlns:p14="http://schemas.microsoft.com/office/powerpoint/2010/main" val="8736878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ree images 03">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4755DF2-29CB-0203-575E-2C006AA2000B}"/>
              </a:ext>
            </a:extLst>
          </p:cNvPr>
          <p:cNvSpPr>
            <a:spLocks noGrp="1"/>
          </p:cNvSpPr>
          <p:nvPr>
            <p:ph type="pic" sz="quarter" idx="17"/>
          </p:nvPr>
        </p:nvSpPr>
        <p:spPr>
          <a:xfrm>
            <a:off x="0" y="-4"/>
            <a:ext cx="12192000" cy="6858000"/>
          </a:xfrm>
          <a:custGeom>
            <a:avLst/>
            <a:gdLst>
              <a:gd name="connsiteX0" fmla="*/ 1296121 w 12192000"/>
              <a:gd name="connsiteY0" fmla="*/ 3425863 h 6858000"/>
              <a:gd name="connsiteX1" fmla="*/ 1296121 w 12192000"/>
              <a:gd name="connsiteY1" fmla="*/ 6163487 h 6858000"/>
              <a:gd name="connsiteX2" fmla="*/ 1370692 w 12192000"/>
              <a:gd name="connsiteY2" fmla="*/ 6163487 h 6858000"/>
              <a:gd name="connsiteX3" fmla="*/ 1370692 w 12192000"/>
              <a:gd name="connsiteY3" fmla="*/ 3425863 h 6858000"/>
              <a:gd name="connsiteX4" fmla="*/ 7545828 w 12192000"/>
              <a:gd name="connsiteY4" fmla="*/ 1046106 h 6858000"/>
              <a:gd name="connsiteX5" fmla="*/ 7545828 w 12192000"/>
              <a:gd name="connsiteY5" fmla="*/ 1687903 h 6858000"/>
              <a:gd name="connsiteX6" fmla="*/ 7619850 w 12192000"/>
              <a:gd name="connsiteY6" fmla="*/ 1687903 h 6858000"/>
              <a:gd name="connsiteX7" fmla="*/ 7619850 w 12192000"/>
              <a:gd name="connsiteY7" fmla="*/ 1046106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1296121" y="3425863"/>
                </a:moveTo>
                <a:lnTo>
                  <a:pt x="1296121" y="6163487"/>
                </a:lnTo>
                <a:lnTo>
                  <a:pt x="1370692" y="6163487"/>
                </a:lnTo>
                <a:lnTo>
                  <a:pt x="1370692" y="3425863"/>
                </a:lnTo>
                <a:close/>
                <a:moveTo>
                  <a:pt x="7545828" y="1046106"/>
                </a:moveTo>
                <a:lnTo>
                  <a:pt x="7545828" y="1687903"/>
                </a:lnTo>
                <a:lnTo>
                  <a:pt x="7619850" y="1687903"/>
                </a:lnTo>
                <a:lnTo>
                  <a:pt x="7619850" y="1046106"/>
                </a:lnTo>
                <a:close/>
                <a:moveTo>
                  <a:pt x="0" y="0"/>
                </a:moveTo>
                <a:lnTo>
                  <a:pt x="12192000" y="0"/>
                </a:lnTo>
                <a:lnTo>
                  <a:pt x="12192000" y="6858000"/>
                </a:lnTo>
                <a:lnTo>
                  <a:pt x="0" y="6858000"/>
                </a:lnTo>
                <a:close/>
              </a:path>
            </a:pathLst>
          </a:custGeom>
        </p:spPr>
        <p:txBody>
          <a:bodyPr wrap="square">
            <a:noAutofit/>
          </a:bodyPr>
          <a:lstStyle>
            <a:lvl1pPr marL="0" indent="0">
              <a:buNone/>
              <a:defRPr/>
            </a:lvl1pPr>
          </a:lstStyle>
          <a:p>
            <a:endParaRPr lang="en-US" dirty="0"/>
          </a:p>
        </p:txBody>
      </p:sp>
      <p:sp>
        <p:nvSpPr>
          <p:cNvPr id="3" name="Title 1">
            <a:extLst>
              <a:ext uri="{FF2B5EF4-FFF2-40B4-BE49-F238E27FC236}">
                <a16:creationId xmlns:a16="http://schemas.microsoft.com/office/drawing/2014/main" id="{A928D08E-0DB9-FA2C-2486-7673906EA604}"/>
              </a:ext>
            </a:extLst>
          </p:cNvPr>
          <p:cNvSpPr>
            <a:spLocks noGrp="1"/>
          </p:cNvSpPr>
          <p:nvPr>
            <p:ph type="title"/>
          </p:nvPr>
        </p:nvSpPr>
        <p:spPr>
          <a:xfrm>
            <a:off x="7836667" y="1006028"/>
            <a:ext cx="3421114" cy="738664"/>
          </a:xfrm>
        </p:spPr>
        <p:txBody>
          <a:bodyPr>
            <a:normAutofit/>
          </a:bodyPr>
          <a:lstStyle>
            <a:lvl1pPr>
              <a:lnSpc>
                <a:spcPct val="100000"/>
              </a:lnSpc>
              <a:defRPr sz="1400" b="0">
                <a:latin typeface="+mn-lt"/>
              </a:defRPr>
            </a:lvl1pPr>
          </a:lstStyle>
          <a:p>
            <a:r>
              <a:rPr lang="en-US" dirty="0"/>
              <a:t>Click to edit Master title style</a:t>
            </a:r>
          </a:p>
        </p:txBody>
      </p:sp>
      <p:sp>
        <p:nvSpPr>
          <p:cNvPr id="15" name="Picture Placeholder 14">
            <a:extLst>
              <a:ext uri="{FF2B5EF4-FFF2-40B4-BE49-F238E27FC236}">
                <a16:creationId xmlns:a16="http://schemas.microsoft.com/office/drawing/2014/main" id="{B4D73574-9670-E642-D5E0-48D07813C363}"/>
              </a:ext>
            </a:extLst>
          </p:cNvPr>
          <p:cNvSpPr>
            <a:spLocks noGrp="1"/>
          </p:cNvSpPr>
          <p:nvPr>
            <p:ph type="pic" sz="quarter" idx="14"/>
          </p:nvPr>
        </p:nvSpPr>
        <p:spPr>
          <a:xfrm>
            <a:off x="953834" y="679593"/>
            <a:ext cx="5995516" cy="2495370"/>
          </a:xfrm>
        </p:spPr>
        <p:txBody>
          <a:bodyPr/>
          <a:lstStyle>
            <a:lvl1pPr marL="0" indent="0">
              <a:buNone/>
              <a:defRPr/>
            </a:lvl1pPr>
          </a:lstStyle>
          <a:p>
            <a:endParaRPr lang="en-US" dirty="0"/>
          </a:p>
        </p:txBody>
      </p:sp>
      <p:sp>
        <p:nvSpPr>
          <p:cNvPr id="17" name="Picture Placeholder 14">
            <a:extLst>
              <a:ext uri="{FF2B5EF4-FFF2-40B4-BE49-F238E27FC236}">
                <a16:creationId xmlns:a16="http://schemas.microsoft.com/office/drawing/2014/main" id="{7787599C-A924-B198-CDBF-B90D5FB950B8}"/>
              </a:ext>
            </a:extLst>
          </p:cNvPr>
          <p:cNvSpPr>
            <a:spLocks noGrp="1"/>
          </p:cNvSpPr>
          <p:nvPr>
            <p:ph type="pic" sz="quarter" idx="16"/>
          </p:nvPr>
        </p:nvSpPr>
        <p:spPr>
          <a:xfrm>
            <a:off x="2059888" y="3448161"/>
            <a:ext cx="4889464" cy="2740763"/>
          </a:xfrm>
        </p:spPr>
        <p:txBody>
          <a:bodyPr/>
          <a:lstStyle>
            <a:lvl1pPr marL="0" indent="0">
              <a:buNone/>
              <a:defRPr/>
            </a:lvl1pPr>
          </a:lstStyle>
          <a:p>
            <a:endParaRPr lang="en-US" dirty="0"/>
          </a:p>
        </p:txBody>
      </p:sp>
      <p:sp>
        <p:nvSpPr>
          <p:cNvPr id="18" name="Picture Placeholder 14">
            <a:extLst>
              <a:ext uri="{FF2B5EF4-FFF2-40B4-BE49-F238E27FC236}">
                <a16:creationId xmlns:a16="http://schemas.microsoft.com/office/drawing/2014/main" id="{5DF1C5D6-E90E-8FEC-65D6-220522F97FC6}"/>
              </a:ext>
            </a:extLst>
          </p:cNvPr>
          <p:cNvSpPr>
            <a:spLocks noGrp="1"/>
          </p:cNvSpPr>
          <p:nvPr>
            <p:ph type="pic" sz="quarter" idx="18"/>
          </p:nvPr>
        </p:nvSpPr>
        <p:spPr>
          <a:xfrm>
            <a:off x="7207376" y="2247813"/>
            <a:ext cx="4050403" cy="3918809"/>
          </a:xfrm>
        </p:spPr>
        <p:txBody>
          <a:bodyPr/>
          <a:lstStyle>
            <a:lvl1pPr marL="0" indent="0">
              <a:buNone/>
              <a:defRPr/>
            </a:lvl1pPr>
          </a:lstStyle>
          <a:p>
            <a:endParaRPr lang="en-US" dirty="0"/>
          </a:p>
        </p:txBody>
      </p:sp>
      <p:sp>
        <p:nvSpPr>
          <p:cNvPr id="23" name="Rectangle 22">
            <a:extLst>
              <a:ext uri="{FF2B5EF4-FFF2-40B4-BE49-F238E27FC236}">
                <a16:creationId xmlns:a16="http://schemas.microsoft.com/office/drawing/2014/main" id="{FC8EBAF9-87BE-1EF9-409C-C9CB960840BA}"/>
              </a:ext>
            </a:extLst>
          </p:cNvPr>
          <p:cNvSpPr/>
          <p:nvPr userDrawn="1"/>
        </p:nvSpPr>
        <p:spPr>
          <a:xfrm flipH="1">
            <a:off x="1296121" y="3425859"/>
            <a:ext cx="74571" cy="27376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F45B9C39-5C81-CEF4-7A39-45CE321DB41B}"/>
              </a:ext>
            </a:extLst>
          </p:cNvPr>
          <p:cNvSpPr/>
          <p:nvPr userDrawn="1"/>
        </p:nvSpPr>
        <p:spPr>
          <a:xfrm flipH="1">
            <a:off x="7545828" y="1046102"/>
            <a:ext cx="74022" cy="641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Date Placeholder 24">
            <a:extLst>
              <a:ext uri="{FF2B5EF4-FFF2-40B4-BE49-F238E27FC236}">
                <a16:creationId xmlns:a16="http://schemas.microsoft.com/office/drawing/2014/main" id="{CEE47405-C80E-7F76-78D3-D23F1DBB2E92}"/>
              </a:ext>
            </a:extLst>
          </p:cNvPr>
          <p:cNvSpPr>
            <a:spLocks noGrp="1"/>
          </p:cNvSpPr>
          <p:nvPr>
            <p:ph type="dt" sz="half" idx="19"/>
          </p:nvPr>
        </p:nvSpPr>
        <p:spPr/>
        <p:txBody>
          <a:bodyPr/>
          <a:lstStyle/>
          <a:p>
            <a:fld id="{E0FFFE1A-4519-6C4C-8D32-D82A0BEE47CD}" type="datetimeFigureOut">
              <a:rPr lang="en-US" smtClean="0"/>
              <a:pPr/>
              <a:t>7/27/2026</a:t>
            </a:fld>
            <a:endParaRPr lang="en-US" dirty="0"/>
          </a:p>
        </p:txBody>
      </p:sp>
      <p:sp>
        <p:nvSpPr>
          <p:cNvPr id="26" name="Footer Placeholder 25">
            <a:extLst>
              <a:ext uri="{FF2B5EF4-FFF2-40B4-BE49-F238E27FC236}">
                <a16:creationId xmlns:a16="http://schemas.microsoft.com/office/drawing/2014/main" id="{6E024150-A865-4C67-62C0-8443D636C797}"/>
              </a:ext>
            </a:extLst>
          </p:cNvPr>
          <p:cNvSpPr>
            <a:spLocks noGrp="1"/>
          </p:cNvSpPr>
          <p:nvPr>
            <p:ph type="ftr" sz="quarter" idx="20"/>
          </p:nvPr>
        </p:nvSpPr>
        <p:spPr/>
        <p:txBody>
          <a:bodyPr/>
          <a:lstStyle/>
          <a:p>
            <a:endParaRPr lang="en-US" dirty="0"/>
          </a:p>
        </p:txBody>
      </p:sp>
      <p:sp>
        <p:nvSpPr>
          <p:cNvPr id="27" name="Slide Number Placeholder 26">
            <a:extLst>
              <a:ext uri="{FF2B5EF4-FFF2-40B4-BE49-F238E27FC236}">
                <a16:creationId xmlns:a16="http://schemas.microsoft.com/office/drawing/2014/main" id="{80D30AFC-A92E-4EE5-CD54-43F8A7C66BA3}"/>
              </a:ext>
            </a:extLst>
          </p:cNvPr>
          <p:cNvSpPr>
            <a:spLocks noGrp="1"/>
          </p:cNvSpPr>
          <p:nvPr>
            <p:ph type="sldNum" sz="quarter" idx="21"/>
          </p:nvPr>
        </p:nvSpPr>
        <p:spPr/>
        <p:txBody>
          <a:body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75669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93.xml"/><Relationship Id="rId2" Type="http://schemas.openxmlformats.org/officeDocument/2006/relationships/slideLayout" Target="../slideLayouts/slideLayout92.xml"/><Relationship Id="rId1" Type="http://schemas.openxmlformats.org/officeDocument/2006/relationships/slideLayout" Target="../slideLayouts/slideLayout91.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5" Type="http://schemas.openxmlformats.org/officeDocument/2006/relationships/slideLayout" Target="../slideLayouts/slideLayout98.xml"/><Relationship Id="rId10" Type="http://schemas.openxmlformats.org/officeDocument/2006/relationships/theme" Target="../theme/theme11.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7.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8.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theme" Target="../theme/theme9.xml"/><Relationship Id="rId5" Type="http://schemas.openxmlformats.org/officeDocument/2006/relationships/slideLayout" Target="../slideLayouts/slideLayout90.xml"/><Relationship Id="rId4"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F55188-4B26-4C96-857D-1CBCA65766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F1F732-634B-446D-8871-9D285BFF8B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99394F-B309-4A56-BBB1-71795E04C1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48A1E1-997E-4384-8755-E46644E9A976}" type="datetimeFigureOut">
              <a:rPr lang="en-US" smtClean="0"/>
              <a:t>7/27/2026</a:t>
            </a:fld>
            <a:endParaRPr lang="en-US"/>
          </a:p>
        </p:txBody>
      </p:sp>
      <p:sp>
        <p:nvSpPr>
          <p:cNvPr id="5" name="Footer Placeholder 4">
            <a:extLst>
              <a:ext uri="{FF2B5EF4-FFF2-40B4-BE49-F238E27FC236}">
                <a16:creationId xmlns:a16="http://schemas.microsoft.com/office/drawing/2014/main" id="{470DA720-3685-4004-B157-064DE8D921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302B12-FD19-4907-A81F-868F9258D4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2B46E-6E50-4AA3-9B2E-E80E4338860F}" type="slidenum">
              <a:rPr lang="en-US" smtClean="0"/>
              <a:t>‹#›</a:t>
            </a:fld>
            <a:endParaRPr lang="en-US"/>
          </a:p>
        </p:txBody>
      </p:sp>
    </p:spTree>
    <p:extLst>
      <p:ext uri="{BB962C8B-B14F-4D97-AF65-F5344CB8AC3E}">
        <p14:creationId xmlns:p14="http://schemas.microsoft.com/office/powerpoint/2010/main" val="1445500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2905" y="2"/>
            <a:ext cx="11691027" cy="95114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12907" y="1098651"/>
            <a:ext cx="11554839" cy="51465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81E7FB3-4D59-4DE2-B179-7FE827F1A7EC}" type="datetimeFigureOut">
              <a:rPr lang="en-US" smtClean="0"/>
              <a:t>7/27/2026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BF9A9B-4395-43DF-AA55-636220D5E69B}" type="slidenum">
              <a:rPr lang="en-US" smtClean="0"/>
              <a:t>‹#›</a:t>
            </a:fld>
            <a:endParaRPr lang="en-US"/>
          </a:p>
        </p:txBody>
      </p:sp>
    </p:spTree>
    <p:extLst>
      <p:ext uri="{BB962C8B-B14F-4D97-AF65-F5344CB8AC3E}">
        <p14:creationId xmlns:p14="http://schemas.microsoft.com/office/powerpoint/2010/main" val="260020408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Lst>
  <p:txStyles>
    <p:titleStyle>
      <a:lvl1pPr algn="ctr" defTabSz="685800" rtl="0" eaLnBrk="1" latinLnBrk="0" hangingPunct="1">
        <a:lnSpc>
          <a:spcPct val="90000"/>
        </a:lnSpc>
        <a:spcBef>
          <a:spcPct val="0"/>
        </a:spcBef>
        <a:buNone/>
        <a:defRPr sz="33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46E6A2-7E2F-3170-F29A-EF2FDCEFC9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D876320-FE4D-BE06-C461-01FB3852E4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CA49560-BF57-7E24-3F66-16FCDA5CF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E0FFFE1A-4519-6C4C-8D32-D82A0BEE47CD}" type="datetimeFigureOut">
              <a:rPr lang="en-US" smtClean="0"/>
              <a:pPr/>
              <a:t>7/27/2026</a:t>
            </a:fld>
            <a:endParaRPr lang="en-US" dirty="0"/>
          </a:p>
        </p:txBody>
      </p:sp>
      <p:sp>
        <p:nvSpPr>
          <p:cNvPr id="5" name="Footer Placeholder 4">
            <a:extLst>
              <a:ext uri="{FF2B5EF4-FFF2-40B4-BE49-F238E27FC236}">
                <a16:creationId xmlns:a16="http://schemas.microsoft.com/office/drawing/2014/main" id="{97547965-E2FF-47E0-6409-8B88AF182C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1AA9AFCF-E67D-3614-BF9E-C8EF4EC01C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9D2DFC8B-0312-8D45-8DBF-3A58D4273E90}" type="slidenum">
              <a:rPr lang="en-US" smtClean="0"/>
              <a:pPr/>
              <a:t>‹#›</a:t>
            </a:fld>
            <a:endParaRPr lang="en-US" dirty="0"/>
          </a:p>
        </p:txBody>
      </p:sp>
    </p:spTree>
    <p:extLst>
      <p:ext uri="{BB962C8B-B14F-4D97-AF65-F5344CB8AC3E}">
        <p14:creationId xmlns:p14="http://schemas.microsoft.com/office/powerpoint/2010/main" val="287706774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Lst>
  <p:txStyles>
    <p:titleStyle>
      <a:lvl1pPr algn="l" defTabSz="914400" rtl="0" eaLnBrk="1" latinLnBrk="0" hangingPunct="1">
        <a:lnSpc>
          <a:spcPts val="6840"/>
        </a:lnSpc>
        <a:spcBef>
          <a:spcPct val="0"/>
        </a:spcBef>
        <a:buNone/>
        <a:defRPr sz="48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2905" y="2"/>
            <a:ext cx="11691027" cy="95114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12907" y="1098651"/>
            <a:ext cx="11554839" cy="51465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81E7FB3-4D59-4DE2-B179-7FE827F1A7EC}" type="datetimeFigureOut">
              <a:rPr lang="en-US" smtClean="0"/>
              <a:t>7/27/2026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BF9A9B-4395-43DF-AA55-636220D5E69B}" type="slidenum">
              <a:rPr lang="en-US" smtClean="0"/>
              <a:t>‹#›</a:t>
            </a:fld>
            <a:endParaRPr lang="en-US"/>
          </a:p>
        </p:txBody>
      </p:sp>
    </p:spTree>
    <p:extLst>
      <p:ext uri="{BB962C8B-B14F-4D97-AF65-F5344CB8AC3E}">
        <p14:creationId xmlns:p14="http://schemas.microsoft.com/office/powerpoint/2010/main" val="169918469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6" r:id="rId3"/>
    <p:sldLayoutId id="2147483667" r:id="rId4"/>
    <p:sldLayoutId id="2147483668" r:id="rId5"/>
    <p:sldLayoutId id="2147483760" r:id="rId6"/>
  </p:sldLayoutIdLst>
  <p:txStyles>
    <p:titleStyle>
      <a:lvl1pPr algn="ctr" defTabSz="685800" rtl="0" eaLnBrk="1" latinLnBrk="0" hangingPunct="1">
        <a:lnSpc>
          <a:spcPct val="90000"/>
        </a:lnSpc>
        <a:spcBef>
          <a:spcPct val="0"/>
        </a:spcBef>
        <a:buNone/>
        <a:defRPr sz="4800" b="1"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07129E2-8331-4984-BD5E-B0187D2875CD}" type="datetimeFigureOut">
              <a:rPr lang="en-US" smtClean="0"/>
              <a:t>7/27/2026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5A5C5B-C454-4357-B67B-97C8BF423E29}" type="slidenum">
              <a:rPr lang="en-US" smtClean="0"/>
              <a:t>‹#›</a:t>
            </a:fld>
            <a:endParaRPr lang="en-US"/>
          </a:p>
        </p:txBody>
      </p:sp>
    </p:spTree>
    <p:extLst>
      <p:ext uri="{BB962C8B-B14F-4D97-AF65-F5344CB8AC3E}">
        <p14:creationId xmlns:p14="http://schemas.microsoft.com/office/powerpoint/2010/main" val="387585486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512A980-2F21-8D63-6EAC-C426C6D4B68A}"/>
              </a:ext>
            </a:extLst>
          </p:cNvPr>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76F8867-04BE-EF46-8838-D989D56930AD}"/>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CA6FB3C-DA90-BBD2-CE2D-29100298F3D7}"/>
              </a:ext>
            </a:extLst>
          </p:cNvPr>
          <p:cNvSpPr>
            <a:spLocks noGrp="1"/>
          </p:cNvSpPr>
          <p:nvPr>
            <p:ph type="dt" sz="half" idx="2"/>
          </p:nvPr>
        </p:nvSpPr>
        <p:spPr>
          <a:xfrm>
            <a:off x="838200" y="6356351"/>
            <a:ext cx="2743200" cy="365125"/>
          </a:xfrm>
          <a:prstGeom prst="rect">
            <a:avLst/>
          </a:prstGeom>
        </p:spPr>
        <p:txBody>
          <a:bodyPr vert="horz" wrap="square" lIns="91440" tIns="45720" rIns="91440" bIns="45720" numCol="1" anchor="ctr" anchorCtr="0" compatLnSpc="1">
            <a:prstTxWarp prst="textNoShape">
              <a:avLst/>
            </a:prstTxWarp>
          </a:bodyPr>
          <a:lstStyle>
            <a:lvl1pPr>
              <a:spcBef>
                <a:spcPct val="50000"/>
              </a:spcBef>
              <a:defRPr sz="900">
                <a:solidFill>
                  <a:srgbClr val="898989"/>
                </a:solidFill>
              </a:defRPr>
            </a:lvl1pPr>
          </a:lstStyle>
          <a:p>
            <a:fld id="{0AC35873-895E-4065-80ED-50196395541F}" type="datetimeFigureOut">
              <a:rPr lang="en-US" altLang="en-US"/>
              <a:pPr/>
              <a:t>7/27/2026</a:t>
            </a:fld>
            <a:endParaRPr lang="en-US" altLang="en-US"/>
          </a:p>
        </p:txBody>
      </p:sp>
      <p:sp>
        <p:nvSpPr>
          <p:cNvPr id="5" name="Footer Placeholder 4">
            <a:extLst>
              <a:ext uri="{FF2B5EF4-FFF2-40B4-BE49-F238E27FC236}">
                <a16:creationId xmlns:a16="http://schemas.microsoft.com/office/drawing/2014/main" id="{5BC498E9-042E-EE10-4887-3A3F9A645093}"/>
              </a:ext>
            </a:extLst>
          </p:cNvPr>
          <p:cNvSpPr>
            <a:spLocks noGrp="1"/>
          </p:cNvSpPr>
          <p:nvPr>
            <p:ph type="ftr" sz="quarter" idx="3"/>
          </p:nvPr>
        </p:nvSpPr>
        <p:spPr>
          <a:xfrm>
            <a:off x="4038600" y="6356351"/>
            <a:ext cx="4114800" cy="365125"/>
          </a:xfrm>
          <a:prstGeom prst="rect">
            <a:avLst/>
          </a:prstGeom>
        </p:spPr>
        <p:txBody>
          <a:bodyPr vert="horz" wrap="square" lIns="91440" tIns="45720" rIns="91440" bIns="45720" numCol="1" anchor="ctr" anchorCtr="0" compatLnSpc="1">
            <a:prstTxWarp prst="textNoShape">
              <a:avLst/>
            </a:prstTxWarp>
          </a:bodyPr>
          <a:lstStyle>
            <a:lvl1pPr algn="ctr">
              <a:spcBef>
                <a:spcPct val="50000"/>
              </a:spcBef>
              <a:defRPr sz="900">
                <a:solidFill>
                  <a:srgbClr val="898989"/>
                </a:solidFill>
                <a:latin typeface="Arial" charset="0"/>
                <a:ea typeface="MS PGothic" charset="0"/>
                <a:cs typeface="MS PGothic" charset="0"/>
              </a:defRPr>
            </a:lvl1pPr>
          </a:lstStyle>
          <a:p>
            <a:pPr>
              <a:defRPr/>
            </a:pPr>
            <a:endParaRPr lang="en-US"/>
          </a:p>
        </p:txBody>
      </p:sp>
      <p:sp>
        <p:nvSpPr>
          <p:cNvPr id="6" name="Slide Number Placeholder 5">
            <a:extLst>
              <a:ext uri="{FF2B5EF4-FFF2-40B4-BE49-F238E27FC236}">
                <a16:creationId xmlns:a16="http://schemas.microsoft.com/office/drawing/2014/main" id="{DBA2D3A2-7424-2231-6717-3D3E4F73BE40}"/>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spcBef>
                <a:spcPct val="50000"/>
              </a:spcBef>
              <a:defRPr sz="900">
                <a:solidFill>
                  <a:srgbClr val="898989"/>
                </a:solidFill>
              </a:defRPr>
            </a:lvl1pPr>
          </a:lstStyle>
          <a:p>
            <a:fld id="{4486DCAF-CCD4-4C1D-91F7-12572918C66C}" type="slidenum">
              <a:rPr lang="en-US" altLang="en-US"/>
              <a:pPr/>
              <a:t>‹#›</a:t>
            </a:fld>
            <a:endParaRPr lang="en-US" altLang="en-US"/>
          </a:p>
        </p:txBody>
      </p:sp>
    </p:spTree>
    <p:extLst>
      <p:ext uri="{BB962C8B-B14F-4D97-AF65-F5344CB8AC3E}">
        <p14:creationId xmlns:p14="http://schemas.microsoft.com/office/powerpoint/2010/main" val="246583855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itchFamily="34" charset="-128"/>
          <a:cs typeface="MS PGothic" panose="020B0600070205080204" pitchFamily="34" charset="-128"/>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itchFamily="34" charset="-128"/>
          <a:cs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itchFamily="34" charset="-128"/>
          <a:cs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itchFamily="34" charset="-128"/>
          <a:cs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itchFamily="34" charset="-128"/>
          <a:cs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itchFamily="34" charset="-128"/>
          <a:cs typeface="MS PGothic" panose="020B0600070205080204" pitchFamily="34" charset="-128"/>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itchFamily="34"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82691045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47"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9EF18-392A-42DD-B386-167C1EC0C9E6}" type="datetimeFigureOut">
              <a:rPr lang="en-US" smtClean="0"/>
              <a:t>7/27/2026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1B33D-4496-4C39-AD89-B95626E40FAA}" type="slidenum">
              <a:rPr lang="en-US" smtClean="0"/>
              <a:t>‹#›</a:t>
            </a:fld>
            <a:endParaRPr lang="en-US" dirty="0"/>
          </a:p>
        </p:txBody>
      </p:sp>
    </p:spTree>
    <p:extLst>
      <p:ext uri="{BB962C8B-B14F-4D97-AF65-F5344CB8AC3E}">
        <p14:creationId xmlns:p14="http://schemas.microsoft.com/office/powerpoint/2010/main" val="31517029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ctr" defTabSz="914400" rtl="0" eaLnBrk="1" latinLnBrk="0" hangingPunct="1">
        <a:spcBef>
          <a:spcPct val="0"/>
        </a:spcBef>
        <a:buNone/>
        <a:defRPr sz="4400" kern="1200">
          <a:solidFill>
            <a:schemeClr val="bg1">
              <a:lumMod val="8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FC2B56-7302-F6DE-FA19-CA906C7D08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27D269-1893-FC5C-13AE-3628BC0ED2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4DDFEF-D194-7523-2451-25F5EED7A3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66D6FC-C8F8-47CC-BBB3-676A6E8E28AB}" type="datetimeFigureOut">
              <a:rPr lang="en-US" smtClean="0"/>
              <a:t>7/27/2026</a:t>
            </a:fld>
            <a:endParaRPr lang="en-US"/>
          </a:p>
        </p:txBody>
      </p:sp>
      <p:sp>
        <p:nvSpPr>
          <p:cNvPr id="5" name="Footer Placeholder 4">
            <a:extLst>
              <a:ext uri="{FF2B5EF4-FFF2-40B4-BE49-F238E27FC236}">
                <a16:creationId xmlns:a16="http://schemas.microsoft.com/office/drawing/2014/main" id="{57F333DD-5139-374E-97B4-4999C25BD3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06231E-2059-7083-5B86-2D55908C23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973416-24DA-4E2C-941E-10FD1642D6A9}" type="slidenum">
              <a:rPr lang="en-US" smtClean="0"/>
              <a:t>‹#›</a:t>
            </a:fld>
            <a:endParaRPr lang="en-US"/>
          </a:p>
        </p:txBody>
      </p:sp>
    </p:spTree>
    <p:extLst>
      <p:ext uri="{BB962C8B-B14F-4D97-AF65-F5344CB8AC3E}">
        <p14:creationId xmlns:p14="http://schemas.microsoft.com/office/powerpoint/2010/main" val="243043983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9EF18-392A-42DD-B386-167C1EC0C9E6}" type="datetimeFigureOut">
              <a:rPr lang="en-US" smtClean="0"/>
              <a:t>7/27/2026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1B33D-4496-4C39-AD89-B95626E40FAA}" type="slidenum">
              <a:rPr lang="en-US" smtClean="0"/>
              <a:t>‹#›</a:t>
            </a:fld>
            <a:endParaRPr lang="en-US" dirty="0"/>
          </a:p>
        </p:txBody>
      </p:sp>
      <p:sp>
        <p:nvSpPr>
          <p:cNvPr id="2" name="Rectangle 1"/>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Tree>
    <p:extLst>
      <p:ext uri="{BB962C8B-B14F-4D97-AF65-F5344CB8AC3E}">
        <p14:creationId xmlns:p14="http://schemas.microsoft.com/office/powerpoint/2010/main" val="251143407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bg1">
              <a:lumMod val="8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black">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2905" y="2"/>
            <a:ext cx="11691027" cy="95114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12907" y="1098651"/>
            <a:ext cx="11554839" cy="51465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81E7FB3-4D59-4DE2-B179-7FE827F1A7EC}" type="datetimeFigureOut">
              <a:rPr lang="en-US" smtClean="0"/>
              <a:t>7/27/2026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BF9A9B-4395-43DF-AA55-636220D5E69B}" type="slidenum">
              <a:rPr lang="en-US" smtClean="0"/>
              <a:t>‹#›</a:t>
            </a:fld>
            <a:endParaRPr lang="en-US"/>
          </a:p>
        </p:txBody>
      </p:sp>
    </p:spTree>
    <p:extLst>
      <p:ext uri="{BB962C8B-B14F-4D97-AF65-F5344CB8AC3E}">
        <p14:creationId xmlns:p14="http://schemas.microsoft.com/office/powerpoint/2010/main" val="276959569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5" r:id="rId3"/>
    <p:sldLayoutId id="2147483766" r:id="rId4"/>
    <p:sldLayoutId id="2147483767" r:id="rId5"/>
  </p:sldLayoutIdLst>
  <p:txStyles>
    <p:titleStyle>
      <a:lvl1pPr algn="ctr" defTabSz="685800" rtl="0" eaLnBrk="1" latinLnBrk="0" hangingPunct="1">
        <a:lnSpc>
          <a:spcPct val="90000"/>
        </a:lnSpc>
        <a:spcBef>
          <a:spcPct val="0"/>
        </a:spcBef>
        <a:buNone/>
        <a:defRPr sz="4800" b="1"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8.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youtu.be/1ytFB8TrkTo?si=Fq-04LyOglHRDiSl" TargetMode="Externa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54.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5.xm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David%20Videos/Simon%20Sinek%20-%20Leaders%20set%20the%20tone.mp4" TargetMode="Externa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youtu.be/FmpIMt95ndU"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3.png"/><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4.jpeg"/><Relationship Id="rId1" Type="http://schemas.openxmlformats.org/officeDocument/2006/relationships/slideLayout" Target="../slideLayouts/slideLayout9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71.jpeg"/><Relationship Id="rId2" Type="http://schemas.openxmlformats.org/officeDocument/2006/relationships/diagramData" Target="../diagrams/data5.xml"/><Relationship Id="rId1" Type="http://schemas.openxmlformats.org/officeDocument/2006/relationships/slideLayout" Target="../slideLayouts/slideLayout7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Layout" Target="../diagrams/layout6.xml"/><Relationship Id="rId7" Type="http://schemas.openxmlformats.org/officeDocument/2006/relationships/image" Target="../media/image72.png"/><Relationship Id="rId2" Type="http://schemas.openxmlformats.org/officeDocument/2006/relationships/diagramData" Target="../diagrams/data6.xml"/><Relationship Id="rId1" Type="http://schemas.openxmlformats.org/officeDocument/2006/relationships/slideLayout" Target="../slideLayouts/slideLayout7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6.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0.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79.png"/><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3.xml"/></Relationships>
</file>

<file path=ppt/slides/_rels/slide5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4" descr="A person walking in a forest">
            <a:extLst>
              <a:ext uri="{FF2B5EF4-FFF2-40B4-BE49-F238E27FC236}">
                <a16:creationId xmlns:a16="http://schemas.microsoft.com/office/drawing/2014/main" id="{3904F8B2-7B19-BD21-0597-17F431E52208}"/>
              </a:ext>
            </a:extLst>
          </p:cNvPr>
          <p:cNvPicPr>
            <a:picLocks noGrp="1" noChangeAspect="1"/>
          </p:cNvPicPr>
          <p:nvPr>
            <p:ph type="pic" sz="quarter" idx="10"/>
          </p:nvPr>
        </p:nvPicPr>
        <p:blipFill>
          <a:blip r:embed="rId2"/>
          <a:srcRect/>
          <a:stretch/>
        </p:blipFill>
        <p:spPr>
          <a:xfrm>
            <a:off x="0" y="0"/>
            <a:ext cx="12192000" cy="6858000"/>
          </a:xfrm>
        </p:spPr>
      </p:pic>
      <p:pic>
        <p:nvPicPr>
          <p:cNvPr id="7" name="Picture Placeholder 6" descr="A person walking in a forest">
            <a:extLst>
              <a:ext uri="{FF2B5EF4-FFF2-40B4-BE49-F238E27FC236}">
                <a16:creationId xmlns:a16="http://schemas.microsoft.com/office/drawing/2014/main" id="{DF9F5A95-C150-D6FD-E281-D805C92CA853}"/>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t="33" b="33"/>
          <a:stretch/>
        </p:blipFill>
        <p:spPr>
          <a:xfrm>
            <a:off x="0" y="733906"/>
            <a:ext cx="12192000" cy="5647766"/>
          </a:xfrm>
        </p:spPr>
      </p:pic>
      <p:sp>
        <p:nvSpPr>
          <p:cNvPr id="4" name="Title 3">
            <a:extLst>
              <a:ext uri="{FF2B5EF4-FFF2-40B4-BE49-F238E27FC236}">
                <a16:creationId xmlns:a16="http://schemas.microsoft.com/office/drawing/2014/main" id="{5CC5A1DE-D2CB-935A-B3BA-D9C640E6BE99}"/>
              </a:ext>
            </a:extLst>
          </p:cNvPr>
          <p:cNvSpPr>
            <a:spLocks noGrp="1"/>
          </p:cNvSpPr>
          <p:nvPr>
            <p:ph type="title"/>
          </p:nvPr>
        </p:nvSpPr>
        <p:spPr>
          <a:xfrm>
            <a:off x="0" y="105279"/>
            <a:ext cx="12199431" cy="3381000"/>
          </a:xfrm>
        </p:spPr>
        <p:txBody>
          <a:bodyPr/>
          <a:lstStyle/>
          <a:p>
            <a:r>
              <a:rPr lang="en-US" dirty="0"/>
              <a:t>Vulnerability</a:t>
            </a:r>
            <a:br>
              <a:rPr lang="en-US" dirty="0"/>
            </a:br>
            <a:r>
              <a:rPr lang="en-US" dirty="0"/>
              <a:t>Adaptability</a:t>
            </a:r>
            <a:br>
              <a:rPr lang="en-US" dirty="0"/>
            </a:br>
            <a:r>
              <a:rPr lang="en-US" dirty="0"/>
              <a:t>Transparency</a:t>
            </a:r>
          </a:p>
        </p:txBody>
      </p:sp>
      <p:sp>
        <p:nvSpPr>
          <p:cNvPr id="5" name="Text Placeholder 4">
            <a:extLst>
              <a:ext uri="{FF2B5EF4-FFF2-40B4-BE49-F238E27FC236}">
                <a16:creationId xmlns:a16="http://schemas.microsoft.com/office/drawing/2014/main" id="{79C056C5-651C-898B-EF27-8593148FD0AA}"/>
              </a:ext>
            </a:extLst>
          </p:cNvPr>
          <p:cNvSpPr>
            <a:spLocks noGrp="1"/>
          </p:cNvSpPr>
          <p:nvPr>
            <p:ph type="body" sz="quarter" idx="12"/>
          </p:nvPr>
        </p:nvSpPr>
        <p:spPr>
          <a:xfrm>
            <a:off x="842482" y="3724444"/>
            <a:ext cx="9935109" cy="2419063"/>
          </a:xfrm>
        </p:spPr>
        <p:txBody>
          <a:bodyPr/>
          <a:lstStyle/>
          <a:p>
            <a:r>
              <a:rPr lang="en-US" sz="4800" dirty="0"/>
              <a:t>Describe your most developmental experience</a:t>
            </a:r>
          </a:p>
        </p:txBody>
      </p:sp>
    </p:spTree>
    <p:extLst>
      <p:ext uri="{BB962C8B-B14F-4D97-AF65-F5344CB8AC3E}">
        <p14:creationId xmlns:p14="http://schemas.microsoft.com/office/powerpoint/2010/main" val="585701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high angle view of a drawing compass and a ruler on a diagram">
            <a:extLst>
              <a:ext uri="{FF2B5EF4-FFF2-40B4-BE49-F238E27FC236}">
                <a16:creationId xmlns:a16="http://schemas.microsoft.com/office/drawing/2014/main" id="{B5AC114A-64EA-A1D7-8DD8-6F60BF4DD029}"/>
              </a:ext>
            </a:extLst>
          </p:cNvPr>
          <p:cNvPicPr>
            <a:picLocks noChangeAspect="1"/>
          </p:cNvPicPr>
          <p:nvPr/>
        </p:nvPicPr>
        <p:blipFill>
          <a:blip r:embed="rId2">
            <a:extLst>
              <a:ext uri="{28A0092B-C50C-407E-A947-70E740481C1C}">
                <a14:useLocalDpi xmlns:a14="http://schemas.microsoft.com/office/drawing/2010/main" val="0"/>
              </a:ext>
            </a:extLst>
          </a:blip>
          <a:srcRect l="5949" r="639" b="-1"/>
          <a:stretch>
            <a:fillRect/>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FF6AC5-9613-C902-6B61-ED4BB11328D8}"/>
              </a:ext>
            </a:extLst>
          </p:cNvPr>
          <p:cNvSpPr>
            <a:spLocks noGrp="1"/>
          </p:cNvSpPr>
          <p:nvPr>
            <p:ph type="title"/>
          </p:nvPr>
        </p:nvSpPr>
        <p:spPr>
          <a:xfrm>
            <a:off x="838200" y="365125"/>
            <a:ext cx="3822189" cy="1899912"/>
          </a:xfrm>
        </p:spPr>
        <p:txBody>
          <a:bodyPr>
            <a:normAutofit/>
          </a:bodyPr>
          <a:lstStyle/>
          <a:p>
            <a:r>
              <a:rPr lang="en-US" sz="4000" dirty="0">
                <a:solidFill>
                  <a:schemeClr val="tx2"/>
                </a:solidFill>
              </a:rPr>
              <a:t>Building Relationships</a:t>
            </a:r>
          </a:p>
        </p:txBody>
      </p:sp>
      <p:sp>
        <p:nvSpPr>
          <p:cNvPr id="9" name="Content Placeholder 8">
            <a:extLst>
              <a:ext uri="{FF2B5EF4-FFF2-40B4-BE49-F238E27FC236}">
                <a16:creationId xmlns:a16="http://schemas.microsoft.com/office/drawing/2014/main" id="{2B8765FB-F57B-ECFC-C917-4D7DEE521595}"/>
              </a:ext>
            </a:extLst>
          </p:cNvPr>
          <p:cNvSpPr>
            <a:spLocks noGrp="1"/>
          </p:cNvSpPr>
          <p:nvPr>
            <p:ph idx="1"/>
          </p:nvPr>
        </p:nvSpPr>
        <p:spPr>
          <a:xfrm>
            <a:off x="838200" y="2434201"/>
            <a:ext cx="3822189" cy="3742762"/>
          </a:xfrm>
        </p:spPr>
        <p:txBody>
          <a:bodyPr>
            <a:normAutofit/>
          </a:bodyPr>
          <a:lstStyle/>
          <a:p>
            <a:pPr marL="0" indent="0">
              <a:buNone/>
            </a:pPr>
            <a:r>
              <a:rPr lang="en-US" sz="3600" dirty="0"/>
              <a:t>“You are not the victim of your circumstances you are the architect”</a:t>
            </a:r>
          </a:p>
        </p:txBody>
      </p:sp>
    </p:spTree>
    <p:extLst>
      <p:ext uri="{BB962C8B-B14F-4D97-AF65-F5344CB8AC3E}">
        <p14:creationId xmlns:p14="http://schemas.microsoft.com/office/powerpoint/2010/main" val="425021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r>
              <a:rPr dirty="0"/>
              <a:t>Management </a:t>
            </a:r>
            <a:r>
              <a:rPr lang="en-US" dirty="0"/>
              <a:t>+</a:t>
            </a:r>
            <a:r>
              <a:rPr dirty="0"/>
              <a:t> Leadership</a:t>
            </a:r>
          </a:p>
        </p:txBody>
      </p:sp>
      <p:sp>
        <p:nvSpPr>
          <p:cNvPr id="13" name="Content Placeholder 3">
            <a:extLst>
              <a:ext uri="{FF2B5EF4-FFF2-40B4-BE49-F238E27FC236}">
                <a16:creationId xmlns:a16="http://schemas.microsoft.com/office/drawing/2014/main" id="{3F953C9C-BFE4-F7A7-DA6C-A978F8F843CE}"/>
              </a:ext>
            </a:extLst>
          </p:cNvPr>
          <p:cNvSpPr>
            <a:spLocks noGrp="1"/>
          </p:cNvSpPr>
          <p:nvPr>
            <p:ph sz="half" idx="2"/>
          </p:nvPr>
        </p:nvSpPr>
        <p:spPr>
          <a:xfrm>
            <a:off x="6096000" y="1600201"/>
            <a:ext cx="6012094" cy="5149920"/>
          </a:xfrm>
        </p:spPr>
        <p:txBody>
          <a:bodyPr>
            <a:normAutofit fontScale="62500" lnSpcReduction="20000"/>
          </a:bodyPr>
          <a:lstStyle/>
          <a:p>
            <a:pPr marL="0" indent="0">
              <a:buNone/>
            </a:pPr>
            <a:r>
              <a:rPr lang="en-US" sz="5800" b="1" dirty="0">
                <a:solidFill>
                  <a:schemeClr val="accent2"/>
                </a:solidFill>
              </a:rPr>
              <a:t>Management</a:t>
            </a:r>
            <a:r>
              <a:rPr lang="en-US" sz="5800" dirty="0"/>
              <a:t>			</a:t>
            </a:r>
            <a:r>
              <a:rPr lang="en-US" sz="5800" b="1" dirty="0">
                <a:solidFill>
                  <a:srgbClr val="0000FF"/>
                </a:solidFill>
              </a:rPr>
              <a:t>Leadership</a:t>
            </a: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endParaRPr lang="en-US" sz="3200" b="1" dirty="0">
              <a:solidFill>
                <a:srgbClr val="0000FF"/>
              </a:solidFill>
            </a:endParaRPr>
          </a:p>
          <a:p>
            <a:pPr marL="0" indent="0">
              <a:buNone/>
            </a:pPr>
            <a:r>
              <a:rPr lang="en-US" sz="4600" b="1" dirty="0">
                <a:solidFill>
                  <a:schemeClr val="accent2"/>
                </a:solidFill>
              </a:rPr>
              <a:t>Predictability	</a:t>
            </a:r>
            <a:r>
              <a:rPr lang="en-US" sz="4600" b="1" dirty="0">
                <a:solidFill>
                  <a:srgbClr val="0000FF"/>
                </a:solidFill>
              </a:rPr>
              <a:t>					Change</a:t>
            </a:r>
          </a:p>
        </p:txBody>
      </p:sp>
      <p:graphicFrame>
        <p:nvGraphicFramePr>
          <p:cNvPr id="3" name="Table 2"/>
          <p:cNvGraphicFramePr>
            <a:graphicFrameLocks noGrp="1"/>
          </p:cNvGraphicFramePr>
          <p:nvPr>
            <p:extLst>
              <p:ext uri="{D42A27DB-BD31-4B8C-83A1-F6EECF244321}">
                <p14:modId xmlns:p14="http://schemas.microsoft.com/office/powerpoint/2010/main" val="140905305"/>
              </p:ext>
            </p:extLst>
          </p:nvPr>
        </p:nvGraphicFramePr>
        <p:xfrm>
          <a:off x="757722" y="1600201"/>
          <a:ext cx="5088556" cy="4525965"/>
        </p:xfrm>
        <a:graphic>
          <a:graphicData uri="http://schemas.openxmlformats.org/drawingml/2006/table">
            <a:tbl>
              <a:tblPr firstRow="1" bandRow="1">
                <a:tableStyleId>{8799B23B-EC83-4686-B30A-512413B5E67A}</a:tableStyleId>
              </a:tblPr>
              <a:tblGrid>
                <a:gridCol w="1046404">
                  <a:extLst>
                    <a:ext uri="{9D8B030D-6E8A-4147-A177-3AD203B41FA5}">
                      <a16:colId xmlns:a16="http://schemas.microsoft.com/office/drawing/2014/main" val="20000"/>
                    </a:ext>
                  </a:extLst>
                </a:gridCol>
                <a:gridCol w="4042152">
                  <a:extLst>
                    <a:ext uri="{9D8B030D-6E8A-4147-A177-3AD203B41FA5}">
                      <a16:colId xmlns:a16="http://schemas.microsoft.com/office/drawing/2014/main" val="20001"/>
                    </a:ext>
                  </a:extLst>
                </a:gridCol>
              </a:tblGrid>
              <a:tr h="982091">
                <a:tc>
                  <a:txBody>
                    <a:bodyPr/>
                    <a:lstStyle/>
                    <a:p>
                      <a:r>
                        <a:rPr lang="en-US" sz="1500"/>
                        <a:t>Focus</a:t>
                      </a:r>
                    </a:p>
                  </a:txBody>
                  <a:tcPr marL="40669" marR="40669" marT="20334" marB="20334"/>
                </a:tc>
                <a:tc>
                  <a:txBody>
                    <a:bodyPr/>
                    <a:lstStyle/>
                    <a:p>
                      <a:r>
                        <a:rPr lang="en-US" sz="1500"/>
                        <a:t>Leadership: </a:t>
                      </a:r>
                      <a:r>
                        <a:rPr lang="en-US" sz="1500">
                          <a:solidFill>
                            <a:srgbClr val="0000FF"/>
                          </a:solidFill>
                        </a:rPr>
                        <a:t>Focuses on vision and change.</a:t>
                      </a:r>
                    </a:p>
                    <a:p>
                      <a:endParaRPr lang="en-US" sz="1500"/>
                    </a:p>
                    <a:p>
                      <a:r>
                        <a:rPr lang="en-US" sz="1500"/>
                        <a:t>Management: </a:t>
                      </a:r>
                      <a:r>
                        <a:rPr lang="en-US" sz="1500">
                          <a:solidFill>
                            <a:schemeClr val="accent2"/>
                          </a:solidFill>
                        </a:rPr>
                        <a:t>Focuses on processes and stability.</a:t>
                      </a:r>
                    </a:p>
                  </a:txBody>
                  <a:tcPr marL="40669" marR="40669" marT="20334" marB="20334"/>
                </a:tc>
                <a:extLst>
                  <a:ext uri="{0D108BD9-81ED-4DB2-BD59-A6C34878D82A}">
                    <a16:rowId xmlns:a16="http://schemas.microsoft.com/office/drawing/2014/main" val="10000"/>
                  </a:ext>
                </a:extLst>
              </a:tr>
              <a:tr h="526564">
                <a:tc>
                  <a:txBody>
                    <a:bodyPr/>
                    <a:lstStyle/>
                    <a:p>
                      <a:r>
                        <a:rPr lang="en-US" sz="1500"/>
                        <a:t>Approach</a:t>
                      </a:r>
                    </a:p>
                  </a:txBody>
                  <a:tcPr marL="40669" marR="40669" marT="20334" marB="20334"/>
                </a:tc>
                <a:tc>
                  <a:txBody>
                    <a:bodyPr/>
                    <a:lstStyle/>
                    <a:p>
                      <a:r>
                        <a:rPr lang="en-US" sz="1500"/>
                        <a:t>Leadership: </a:t>
                      </a:r>
                      <a:r>
                        <a:rPr lang="en-US" sz="1500" b="1">
                          <a:solidFill>
                            <a:srgbClr val="0000FF"/>
                          </a:solidFill>
                        </a:rPr>
                        <a:t>Inspires and motivates</a:t>
                      </a:r>
                      <a:r>
                        <a:rPr lang="en-US" sz="1500"/>
                        <a:t>.</a:t>
                      </a:r>
                    </a:p>
                    <a:p>
                      <a:r>
                        <a:rPr lang="en-US" sz="1500"/>
                        <a:t>Management: </a:t>
                      </a:r>
                      <a:r>
                        <a:rPr lang="en-US" sz="1500" b="1">
                          <a:solidFill>
                            <a:schemeClr val="accent2"/>
                          </a:solidFill>
                        </a:rPr>
                        <a:t>Plans and organizes</a:t>
                      </a:r>
                      <a:r>
                        <a:rPr lang="en-US" sz="1500"/>
                        <a:t>.</a:t>
                      </a:r>
                    </a:p>
                  </a:txBody>
                  <a:tcPr marL="40669" marR="40669" marT="20334" marB="20334"/>
                </a:tc>
                <a:extLst>
                  <a:ext uri="{0D108BD9-81ED-4DB2-BD59-A6C34878D82A}">
                    <a16:rowId xmlns:a16="http://schemas.microsoft.com/office/drawing/2014/main" val="10001"/>
                  </a:ext>
                </a:extLst>
              </a:tr>
              <a:tr h="982091">
                <a:tc>
                  <a:txBody>
                    <a:bodyPr/>
                    <a:lstStyle/>
                    <a:p>
                      <a:r>
                        <a:rPr lang="en-US" sz="1500"/>
                        <a:t>Objective</a:t>
                      </a:r>
                    </a:p>
                  </a:txBody>
                  <a:tcPr marL="40669" marR="40669" marT="20334" marB="20334"/>
                </a:tc>
                <a:tc>
                  <a:txBody>
                    <a:bodyPr/>
                    <a:lstStyle/>
                    <a:p>
                      <a:r>
                        <a:rPr lang="en-US" sz="1500"/>
                        <a:t>Leadership: </a:t>
                      </a:r>
                      <a:r>
                        <a:rPr lang="en-US" sz="1500" b="1">
                          <a:solidFill>
                            <a:srgbClr val="0000FF"/>
                          </a:solidFill>
                        </a:rPr>
                        <a:t>Long-term growth and innovation</a:t>
                      </a:r>
                      <a:r>
                        <a:rPr lang="en-US" sz="1500"/>
                        <a:t>.</a:t>
                      </a:r>
                    </a:p>
                    <a:p>
                      <a:r>
                        <a:rPr lang="en-US" sz="1500"/>
                        <a:t>Management: </a:t>
                      </a:r>
                      <a:r>
                        <a:rPr lang="en-US" sz="1500" b="1">
                          <a:solidFill>
                            <a:schemeClr val="accent2"/>
                          </a:solidFill>
                        </a:rPr>
                        <a:t>Short-term goals and efficiency</a:t>
                      </a:r>
                      <a:r>
                        <a:rPr lang="en-US" sz="1500"/>
                        <a:t>.</a:t>
                      </a:r>
                    </a:p>
                  </a:txBody>
                  <a:tcPr marL="40669" marR="40669" marT="20334" marB="20334"/>
                </a:tc>
                <a:extLst>
                  <a:ext uri="{0D108BD9-81ED-4DB2-BD59-A6C34878D82A}">
                    <a16:rowId xmlns:a16="http://schemas.microsoft.com/office/drawing/2014/main" val="10002"/>
                  </a:ext>
                </a:extLst>
              </a:tr>
              <a:tr h="982091">
                <a:tc>
                  <a:txBody>
                    <a:bodyPr/>
                    <a:lstStyle/>
                    <a:p>
                      <a:r>
                        <a:rPr lang="en-US" sz="1500"/>
                        <a:t>Skill Set</a:t>
                      </a:r>
                    </a:p>
                  </a:txBody>
                  <a:tcPr marL="40669" marR="40669" marT="20334" marB="20334"/>
                </a:tc>
                <a:tc>
                  <a:txBody>
                    <a:bodyPr/>
                    <a:lstStyle/>
                    <a:p>
                      <a:r>
                        <a:rPr lang="en-US" sz="1500"/>
                        <a:t>Leadership: </a:t>
                      </a:r>
                      <a:r>
                        <a:rPr lang="en-US" sz="1500" b="1">
                          <a:solidFill>
                            <a:srgbClr val="0000FF"/>
                          </a:solidFill>
                        </a:rPr>
                        <a:t>Emotional intelligence and influence</a:t>
                      </a:r>
                      <a:r>
                        <a:rPr lang="en-US" sz="1500"/>
                        <a:t>.</a:t>
                      </a:r>
                    </a:p>
                    <a:p>
                      <a:r>
                        <a:rPr lang="en-US" sz="1500"/>
                        <a:t>Management: </a:t>
                      </a:r>
                      <a:r>
                        <a:rPr lang="en-US" sz="1500" b="1">
                          <a:solidFill>
                            <a:schemeClr val="accent2"/>
                          </a:solidFill>
                        </a:rPr>
                        <a:t>Technical and organizational skills</a:t>
                      </a:r>
                      <a:r>
                        <a:rPr lang="en-US" sz="1500"/>
                        <a:t>.</a:t>
                      </a:r>
                    </a:p>
                  </a:txBody>
                  <a:tcPr marL="40669" marR="40669" marT="20334" marB="20334"/>
                </a:tc>
                <a:extLst>
                  <a:ext uri="{0D108BD9-81ED-4DB2-BD59-A6C34878D82A}">
                    <a16:rowId xmlns:a16="http://schemas.microsoft.com/office/drawing/2014/main" val="10003"/>
                  </a:ext>
                </a:extLst>
              </a:tr>
              <a:tr h="526564">
                <a:tc>
                  <a:txBody>
                    <a:bodyPr/>
                    <a:lstStyle/>
                    <a:p>
                      <a:r>
                        <a:rPr lang="en-US" sz="1500"/>
                        <a:t>Style</a:t>
                      </a:r>
                    </a:p>
                  </a:txBody>
                  <a:tcPr marL="40669" marR="40669" marT="20334" marB="20334"/>
                </a:tc>
                <a:tc>
                  <a:txBody>
                    <a:bodyPr/>
                    <a:lstStyle/>
                    <a:p>
                      <a:r>
                        <a:rPr lang="en-US" sz="1500"/>
                        <a:t>Leadership: </a:t>
                      </a:r>
                      <a:r>
                        <a:rPr lang="en-US" sz="1500" b="1">
                          <a:solidFill>
                            <a:srgbClr val="0000FF"/>
                          </a:solidFill>
                        </a:rPr>
                        <a:t>Transformational</a:t>
                      </a:r>
                      <a:r>
                        <a:rPr lang="en-US" sz="1500"/>
                        <a:t>.</a:t>
                      </a:r>
                    </a:p>
                    <a:p>
                      <a:r>
                        <a:rPr lang="en-US" sz="1500"/>
                        <a:t>Management: </a:t>
                      </a:r>
                      <a:r>
                        <a:rPr lang="en-US" sz="1500" b="1">
                          <a:solidFill>
                            <a:schemeClr val="accent2"/>
                          </a:solidFill>
                        </a:rPr>
                        <a:t>Transactional</a:t>
                      </a:r>
                      <a:r>
                        <a:rPr lang="en-US" sz="1500"/>
                        <a:t>.</a:t>
                      </a:r>
                    </a:p>
                  </a:txBody>
                  <a:tcPr marL="40669" marR="40669" marT="20334" marB="20334"/>
                </a:tc>
                <a:extLst>
                  <a:ext uri="{0D108BD9-81ED-4DB2-BD59-A6C34878D82A}">
                    <a16:rowId xmlns:a16="http://schemas.microsoft.com/office/drawing/2014/main" val="10004"/>
                  </a:ext>
                </a:extLst>
              </a:tr>
              <a:tr h="526564">
                <a:tc>
                  <a:txBody>
                    <a:bodyPr/>
                    <a:lstStyle/>
                    <a:p>
                      <a:r>
                        <a:rPr lang="en-US" sz="1500"/>
                        <a:t>Scope</a:t>
                      </a:r>
                    </a:p>
                  </a:txBody>
                  <a:tcPr marL="40669" marR="40669" marT="20334" marB="20334"/>
                </a:tc>
                <a:tc>
                  <a:txBody>
                    <a:bodyPr/>
                    <a:lstStyle/>
                    <a:p>
                      <a:r>
                        <a:rPr lang="en-US" sz="1500"/>
                        <a:t>Leadership: </a:t>
                      </a:r>
                      <a:r>
                        <a:rPr lang="en-US" sz="1500" b="1">
                          <a:solidFill>
                            <a:srgbClr val="0000FF"/>
                          </a:solidFill>
                        </a:rPr>
                        <a:t>Broader vision for the future</a:t>
                      </a:r>
                      <a:r>
                        <a:rPr lang="en-US" sz="1500"/>
                        <a:t>.</a:t>
                      </a:r>
                    </a:p>
                    <a:p>
                      <a:r>
                        <a:rPr lang="en-US" sz="1500"/>
                        <a:t>Management: </a:t>
                      </a:r>
                      <a:r>
                        <a:rPr lang="en-US" sz="1500" b="1">
                          <a:solidFill>
                            <a:schemeClr val="accent2"/>
                          </a:solidFill>
                        </a:rPr>
                        <a:t>Operational execution</a:t>
                      </a:r>
                      <a:r>
                        <a:rPr lang="en-US" sz="1500"/>
                        <a:t>.</a:t>
                      </a:r>
                    </a:p>
                  </a:txBody>
                  <a:tcPr marL="40669" marR="40669" marT="20334" marB="20334"/>
                </a:tc>
                <a:extLst>
                  <a:ext uri="{0D108BD9-81ED-4DB2-BD59-A6C34878D82A}">
                    <a16:rowId xmlns:a16="http://schemas.microsoft.com/office/drawing/2014/main" val="10005"/>
                  </a:ext>
                </a:extLst>
              </a:tr>
            </a:tbl>
          </a:graphicData>
        </a:graphic>
      </p:graphicFrame>
      <p:sp>
        <p:nvSpPr>
          <p:cNvPr id="4" name="Arrow: Right 3">
            <a:extLst>
              <a:ext uri="{FF2B5EF4-FFF2-40B4-BE49-F238E27FC236}">
                <a16:creationId xmlns:a16="http://schemas.microsoft.com/office/drawing/2014/main" id="{FAFA001F-E234-BF4F-3287-741E9A7AD506}"/>
              </a:ext>
            </a:extLst>
          </p:cNvPr>
          <p:cNvSpPr/>
          <p:nvPr/>
        </p:nvSpPr>
        <p:spPr>
          <a:xfrm>
            <a:off x="8187276" y="3156494"/>
            <a:ext cx="2703330" cy="78277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Vision</a:t>
            </a:r>
          </a:p>
        </p:txBody>
      </p:sp>
      <p:sp>
        <p:nvSpPr>
          <p:cNvPr id="6" name="Arrow: Left 5">
            <a:extLst>
              <a:ext uri="{FF2B5EF4-FFF2-40B4-BE49-F238E27FC236}">
                <a16:creationId xmlns:a16="http://schemas.microsoft.com/office/drawing/2014/main" id="{61AAE4B2-5514-C6C6-CA87-A29722C3C679}"/>
              </a:ext>
            </a:extLst>
          </p:cNvPr>
          <p:cNvSpPr/>
          <p:nvPr/>
        </p:nvSpPr>
        <p:spPr>
          <a:xfrm>
            <a:off x="7255752" y="2183258"/>
            <a:ext cx="2442109" cy="78277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Planning</a:t>
            </a:r>
          </a:p>
        </p:txBody>
      </p:sp>
      <p:sp>
        <p:nvSpPr>
          <p:cNvPr id="9" name="Arrow: Right 8">
            <a:extLst>
              <a:ext uri="{FF2B5EF4-FFF2-40B4-BE49-F238E27FC236}">
                <a16:creationId xmlns:a16="http://schemas.microsoft.com/office/drawing/2014/main" id="{0886730F-301A-37AC-B141-3123B59BA794}"/>
              </a:ext>
            </a:extLst>
          </p:cNvPr>
          <p:cNvSpPr/>
          <p:nvPr/>
        </p:nvSpPr>
        <p:spPr>
          <a:xfrm>
            <a:off x="8274606" y="5095022"/>
            <a:ext cx="2703330" cy="78277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Alignment</a:t>
            </a:r>
          </a:p>
        </p:txBody>
      </p:sp>
      <p:sp>
        <p:nvSpPr>
          <p:cNvPr id="10" name="Arrow: Left 9">
            <a:extLst>
              <a:ext uri="{FF2B5EF4-FFF2-40B4-BE49-F238E27FC236}">
                <a16:creationId xmlns:a16="http://schemas.microsoft.com/office/drawing/2014/main" id="{5261A3B5-17F9-AA18-3E7D-BF951C99F528}"/>
              </a:ext>
            </a:extLst>
          </p:cNvPr>
          <p:cNvSpPr/>
          <p:nvPr/>
        </p:nvSpPr>
        <p:spPr>
          <a:xfrm>
            <a:off x="7255753" y="4129730"/>
            <a:ext cx="2521108" cy="78277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Organization</a:t>
            </a:r>
          </a:p>
        </p:txBody>
      </p:sp>
      <p:cxnSp>
        <p:nvCxnSpPr>
          <p:cNvPr id="12" name="Straight Arrow Connector 11">
            <a:extLst>
              <a:ext uri="{FF2B5EF4-FFF2-40B4-BE49-F238E27FC236}">
                <a16:creationId xmlns:a16="http://schemas.microsoft.com/office/drawing/2014/main" id="{3C032E63-3D95-1E33-5F82-C139896987E9}"/>
              </a:ext>
            </a:extLst>
          </p:cNvPr>
          <p:cNvCxnSpPr/>
          <p:nvPr/>
        </p:nvCxnSpPr>
        <p:spPr>
          <a:xfrm flipH="1">
            <a:off x="6560049" y="2255178"/>
            <a:ext cx="51371" cy="37963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B78A08B9-2892-37EA-B81B-D282859810F4}"/>
              </a:ext>
            </a:extLst>
          </p:cNvPr>
          <p:cNvCxnSpPr/>
          <p:nvPr/>
        </p:nvCxnSpPr>
        <p:spPr>
          <a:xfrm flipH="1">
            <a:off x="11404313" y="2183258"/>
            <a:ext cx="51371" cy="37963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89EE5E33-843D-1284-4BCE-2513F08EA158}"/>
              </a:ext>
            </a:extLst>
          </p:cNvPr>
          <p:cNvPicPr>
            <a:picLocks noChangeAspect="1"/>
          </p:cNvPicPr>
          <p:nvPr/>
        </p:nvPicPr>
        <p:blipFill>
          <a:blip r:embed="rId3"/>
          <a:srcRect b="12002"/>
          <a:stretch>
            <a:fillRect/>
          </a:stretch>
        </p:blipFill>
        <p:spPr>
          <a:xfrm>
            <a:off x="364732" y="-71919"/>
            <a:ext cx="11265613" cy="6859786"/>
          </a:xfrm>
          <a:prstGeom prst="rect">
            <a:avLst/>
          </a:prstGeom>
        </p:spPr>
      </p:pic>
    </p:spTree>
    <p:extLst>
      <p:ext uri="{BB962C8B-B14F-4D97-AF65-F5344CB8AC3E}">
        <p14:creationId xmlns:p14="http://schemas.microsoft.com/office/powerpoint/2010/main" val="1443134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8B6A45-0029-964E-9F94-3BAB67B4F309}"/>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1521545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FDD7CAC-9A64-E26A-1768-33E1462DCAB0}"/>
              </a:ext>
            </a:extLst>
          </p:cNvPr>
          <p:cNvPicPr>
            <a:picLocks noChangeAspect="1"/>
          </p:cNvPicPr>
          <p:nvPr/>
        </p:nvPicPr>
        <p:blipFill>
          <a:blip r:embed="rId2">
            <a:alphaModFix amt="50000"/>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7A7D8EF3-5727-8C9F-E826-C4CD98516B1D}"/>
              </a:ext>
            </a:extLst>
          </p:cNvPr>
          <p:cNvSpPr>
            <a:spLocks noGrp="1"/>
          </p:cNvSpPr>
          <p:nvPr>
            <p:ph type="ctrTitle"/>
          </p:nvPr>
        </p:nvSpPr>
        <p:spPr>
          <a:xfrm>
            <a:off x="1524000" y="1122362"/>
            <a:ext cx="9144000" cy="2900518"/>
          </a:xfrm>
        </p:spPr>
        <p:txBody>
          <a:bodyPr>
            <a:normAutofit/>
          </a:bodyPr>
          <a:lstStyle/>
          <a:p>
            <a:r>
              <a:rPr lang="en-US" sz="16600" b="1" dirty="0">
                <a:solidFill>
                  <a:srgbClr val="FFFFFF"/>
                </a:solidFill>
                <a:latin typeface="Bradley Hand ITC" panose="03070402050302030203" pitchFamily="66" charset="0"/>
              </a:rPr>
              <a:t>Change</a:t>
            </a:r>
            <a:endParaRPr lang="en-US" b="1" dirty="0">
              <a:solidFill>
                <a:srgbClr val="FFFFFF"/>
              </a:solidFill>
              <a:latin typeface="Bradley Hand ITC" panose="03070402050302030203" pitchFamily="66" charset="0"/>
            </a:endParaRPr>
          </a:p>
        </p:txBody>
      </p:sp>
      <p:sp>
        <p:nvSpPr>
          <p:cNvPr id="9" name="Subtitle 8">
            <a:extLst>
              <a:ext uri="{FF2B5EF4-FFF2-40B4-BE49-F238E27FC236}">
                <a16:creationId xmlns:a16="http://schemas.microsoft.com/office/drawing/2014/main" id="{5B03D0E2-6F72-F1D1-6AEB-67739263754E}"/>
              </a:ext>
            </a:extLst>
          </p:cNvPr>
          <p:cNvSpPr>
            <a:spLocks noGrp="1"/>
          </p:cNvSpPr>
          <p:nvPr>
            <p:ph type="subTitle" idx="1"/>
          </p:nvPr>
        </p:nvSpPr>
        <p:spPr>
          <a:xfrm>
            <a:off x="1524000" y="3792847"/>
            <a:ext cx="9144000" cy="1098395"/>
          </a:xfrm>
        </p:spPr>
        <p:txBody>
          <a:bodyPr>
            <a:normAutofit/>
          </a:bodyPr>
          <a:lstStyle/>
          <a:p>
            <a:r>
              <a:rPr lang="en-US" sz="3600" dirty="0">
                <a:solidFill>
                  <a:srgbClr val="FFFFFF"/>
                </a:solidFill>
              </a:rPr>
              <a:t>What emotion comes to mind?</a:t>
            </a:r>
          </a:p>
        </p:txBody>
      </p:sp>
    </p:spTree>
    <p:extLst>
      <p:ext uri="{BB962C8B-B14F-4D97-AF65-F5344CB8AC3E}">
        <p14:creationId xmlns:p14="http://schemas.microsoft.com/office/powerpoint/2010/main" val="425698111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1111"/>
          <a:stretch/>
        </p:blipFill>
        <p:spPr>
          <a:xfrm>
            <a:off x="0" y="-946598"/>
            <a:ext cx="12254248" cy="9187095"/>
          </a:xfrm>
          <a:prstGeom prst="rect">
            <a:avLst/>
          </a:prstGeom>
        </p:spPr>
      </p:pic>
    </p:spTree>
    <p:extLst>
      <p:ext uri="{BB962C8B-B14F-4D97-AF65-F5344CB8AC3E}">
        <p14:creationId xmlns:p14="http://schemas.microsoft.com/office/powerpoint/2010/main" val="500976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F2A70-F049-17A8-DBF7-CCFC38F5886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20A48B2-CF7B-8987-DF89-D0F37AA1A30C}"/>
              </a:ext>
            </a:extLst>
          </p:cNvPr>
          <p:cNvGrpSpPr/>
          <p:nvPr/>
        </p:nvGrpSpPr>
        <p:grpSpPr>
          <a:xfrm>
            <a:off x="-1" y="5163953"/>
            <a:ext cx="12192001" cy="1694047"/>
            <a:chOff x="0" y="0"/>
            <a:chExt cx="4999403" cy="669253"/>
          </a:xfrm>
        </p:grpSpPr>
        <p:sp>
          <p:nvSpPr>
            <p:cNvPr id="3" name="Freeform 3">
              <a:extLst>
                <a:ext uri="{FF2B5EF4-FFF2-40B4-BE49-F238E27FC236}">
                  <a16:creationId xmlns:a16="http://schemas.microsoft.com/office/drawing/2014/main" id="{69C0EB39-1AB4-62ED-2AEA-6E90C88B91D9}"/>
                </a:ext>
              </a:extLst>
            </p:cNvPr>
            <p:cNvSpPr/>
            <p:nvPr/>
          </p:nvSpPr>
          <p:spPr>
            <a:xfrm>
              <a:off x="0" y="0"/>
              <a:ext cx="4999403" cy="669253"/>
            </a:xfrm>
            <a:custGeom>
              <a:avLst/>
              <a:gdLst/>
              <a:ahLst/>
              <a:cxnLst/>
              <a:rect l="l" t="t" r="r" b="b"/>
              <a:pathLst>
                <a:path w="4999403" h="669253">
                  <a:moveTo>
                    <a:pt x="20801" y="0"/>
                  </a:moveTo>
                  <a:lnTo>
                    <a:pt x="4978602" y="0"/>
                  </a:lnTo>
                  <a:cubicBezTo>
                    <a:pt x="4984119" y="0"/>
                    <a:pt x="4989409" y="2191"/>
                    <a:pt x="4993310" y="6092"/>
                  </a:cubicBezTo>
                  <a:cubicBezTo>
                    <a:pt x="4997211" y="9993"/>
                    <a:pt x="4999403" y="15284"/>
                    <a:pt x="4999403" y="20801"/>
                  </a:cubicBezTo>
                  <a:lnTo>
                    <a:pt x="4999403" y="648453"/>
                  </a:lnTo>
                  <a:cubicBezTo>
                    <a:pt x="4999403" y="659940"/>
                    <a:pt x="4990090" y="669253"/>
                    <a:pt x="4978602" y="669253"/>
                  </a:cubicBezTo>
                  <a:lnTo>
                    <a:pt x="20801" y="669253"/>
                  </a:lnTo>
                  <a:cubicBezTo>
                    <a:pt x="15284" y="669253"/>
                    <a:pt x="9993" y="667062"/>
                    <a:pt x="6092" y="663161"/>
                  </a:cubicBezTo>
                  <a:cubicBezTo>
                    <a:pt x="2191" y="659260"/>
                    <a:pt x="0" y="653969"/>
                    <a:pt x="0" y="648453"/>
                  </a:cubicBezTo>
                  <a:lnTo>
                    <a:pt x="0" y="20801"/>
                  </a:lnTo>
                  <a:cubicBezTo>
                    <a:pt x="0" y="9313"/>
                    <a:pt x="9313" y="0"/>
                    <a:pt x="20801" y="0"/>
                  </a:cubicBezTo>
                  <a:close/>
                </a:path>
              </a:pathLst>
            </a:custGeom>
            <a:gradFill rotWithShape="1">
              <a:gsLst>
                <a:gs pos="0">
                  <a:srgbClr val="0F2D52">
                    <a:alpha val="100000"/>
                  </a:srgbClr>
                </a:gs>
                <a:gs pos="50000">
                  <a:srgbClr val="0F2D52">
                    <a:alpha val="100000"/>
                  </a:srgbClr>
                </a:gs>
                <a:gs pos="100000">
                  <a:srgbClr val="FFFFFF">
                    <a:alpha val="100000"/>
                  </a:srgbClr>
                </a:gs>
              </a:gsLst>
              <a:lin ang="0"/>
            </a:gradFill>
          </p:spPr>
          <p:txBody>
            <a:bodyPr/>
            <a:lstStyle/>
            <a:p>
              <a:endParaRPr lang="en-US" sz="1200"/>
            </a:p>
          </p:txBody>
        </p:sp>
        <p:sp>
          <p:nvSpPr>
            <p:cNvPr id="4" name="TextBox 4">
              <a:extLst>
                <a:ext uri="{FF2B5EF4-FFF2-40B4-BE49-F238E27FC236}">
                  <a16:creationId xmlns:a16="http://schemas.microsoft.com/office/drawing/2014/main" id="{43E52191-A47E-9489-E2F3-5B66D84D4A6B}"/>
                </a:ext>
              </a:extLst>
            </p:cNvPr>
            <p:cNvSpPr txBox="1"/>
            <p:nvPr/>
          </p:nvSpPr>
          <p:spPr>
            <a:xfrm>
              <a:off x="0" y="57150"/>
              <a:ext cx="4999403" cy="612103"/>
            </a:xfrm>
            <a:prstGeom prst="rect">
              <a:avLst/>
            </a:prstGeom>
          </p:spPr>
          <p:txBody>
            <a:bodyPr lIns="33867" tIns="33867" rIns="33867" bIns="33867" rtlCol="0" anchor="ctr"/>
            <a:lstStyle/>
            <a:p>
              <a:pPr algn="ctr">
                <a:lnSpc>
                  <a:spcPts val="1067"/>
                </a:lnSpc>
              </a:pPr>
              <a:endParaRPr sz="1200"/>
            </a:p>
          </p:txBody>
        </p:sp>
      </p:grpSp>
      <p:sp>
        <p:nvSpPr>
          <p:cNvPr id="9" name="TextBox 9">
            <a:extLst>
              <a:ext uri="{FF2B5EF4-FFF2-40B4-BE49-F238E27FC236}">
                <a16:creationId xmlns:a16="http://schemas.microsoft.com/office/drawing/2014/main" id="{96FDAB63-5D94-4115-8AAE-DFEE306708B3}"/>
              </a:ext>
            </a:extLst>
          </p:cNvPr>
          <p:cNvSpPr txBox="1"/>
          <p:nvPr/>
        </p:nvSpPr>
        <p:spPr>
          <a:xfrm>
            <a:off x="304800" y="5752169"/>
            <a:ext cx="8534400" cy="642548"/>
          </a:xfrm>
          <a:prstGeom prst="rect">
            <a:avLst/>
          </a:prstGeom>
        </p:spPr>
        <p:txBody>
          <a:bodyPr wrap="square" lIns="0" tIns="0" rIns="0" bIns="0" rtlCol="0" anchor="t">
            <a:spAutoFit/>
          </a:bodyPr>
          <a:lstStyle/>
          <a:p>
            <a:pPr>
              <a:lnSpc>
                <a:spcPts val="4853"/>
              </a:lnSpc>
            </a:pPr>
            <a:r>
              <a:rPr lang="en-US" sz="5867" b="1" dirty="0">
                <a:solidFill>
                  <a:schemeClr val="bg1"/>
                </a:solidFill>
                <a:latin typeface="Canva Sans Bold" panose="020B0604020202020204" charset="0"/>
              </a:rPr>
              <a:t>Emotional Intelligence</a:t>
            </a:r>
            <a:endParaRPr lang="en-US" sz="5867" b="1" dirty="0">
              <a:solidFill>
                <a:schemeClr val="bg1"/>
              </a:solidFill>
              <a:latin typeface="Canva Sans Bold" panose="020B0604020202020204" charset="0"/>
              <a:ea typeface="Canva Sans Bold"/>
              <a:cs typeface="Canva Sans Bold"/>
              <a:sym typeface="Canva Sans Bold"/>
            </a:endParaRPr>
          </a:p>
        </p:txBody>
      </p:sp>
      <p:graphicFrame>
        <p:nvGraphicFramePr>
          <p:cNvPr id="6" name="Content Placeholder 6">
            <a:extLst>
              <a:ext uri="{FF2B5EF4-FFF2-40B4-BE49-F238E27FC236}">
                <a16:creationId xmlns:a16="http://schemas.microsoft.com/office/drawing/2014/main" id="{FA0CF037-2143-7630-E506-486A9D90E216}"/>
              </a:ext>
            </a:extLst>
          </p:cNvPr>
          <p:cNvGraphicFramePr>
            <a:graphicFrameLocks/>
          </p:cNvGraphicFramePr>
          <p:nvPr/>
        </p:nvGraphicFramePr>
        <p:xfrm>
          <a:off x="304800" y="263992"/>
          <a:ext cx="6807200" cy="4678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405C7B45-301F-13F9-C385-73A990BBFCD7}"/>
              </a:ext>
            </a:extLst>
          </p:cNvPr>
          <p:cNvSpPr txBox="1"/>
          <p:nvPr/>
        </p:nvSpPr>
        <p:spPr>
          <a:xfrm>
            <a:off x="8686800" y="3469036"/>
            <a:ext cx="2661464" cy="584775"/>
          </a:xfrm>
          <a:prstGeom prst="rect">
            <a:avLst/>
          </a:prstGeom>
          <a:noFill/>
        </p:spPr>
        <p:txBody>
          <a:bodyPr wrap="square" rtlCol="0">
            <a:spAutoFit/>
          </a:bodyPr>
          <a:lstStyle/>
          <a:p>
            <a:r>
              <a:rPr lang="en-US" sz="1600" dirty="0">
                <a:latin typeface="Canva Sans Bold" panose="020B0604020202020204" charset="0"/>
              </a:rPr>
              <a:t>What Makes a Leader</a:t>
            </a:r>
          </a:p>
          <a:p>
            <a:r>
              <a:rPr lang="en-US" sz="1600" dirty="0">
                <a:latin typeface="Canva Sans Bold" panose="020B0604020202020204" charset="0"/>
              </a:rPr>
              <a:t>By Daniel Goleman</a:t>
            </a:r>
          </a:p>
        </p:txBody>
      </p:sp>
      <p:pic>
        <p:nvPicPr>
          <p:cNvPr id="10" name="Picture 9" descr="Text&#10;&#10;AI-generated content may be incorrect.">
            <a:extLst>
              <a:ext uri="{FF2B5EF4-FFF2-40B4-BE49-F238E27FC236}">
                <a16:creationId xmlns:a16="http://schemas.microsoft.com/office/drawing/2014/main" id="{D4CA3FAE-E514-97B6-5B6C-1DB2AB205B34}"/>
              </a:ext>
            </a:extLst>
          </p:cNvPr>
          <p:cNvPicPr>
            <a:picLocks noChangeAspect="1"/>
          </p:cNvPicPr>
          <p:nvPr/>
        </p:nvPicPr>
        <p:blipFill>
          <a:blip r:embed="rId7"/>
          <a:stretch>
            <a:fillRect/>
          </a:stretch>
        </p:blipFill>
        <p:spPr>
          <a:xfrm>
            <a:off x="8818880" y="413766"/>
            <a:ext cx="1981200" cy="3016250"/>
          </a:xfrm>
          <a:prstGeom prst="rect">
            <a:avLst/>
          </a:prstGeom>
        </p:spPr>
      </p:pic>
    </p:spTree>
    <p:extLst>
      <p:ext uri="{BB962C8B-B14F-4D97-AF65-F5344CB8AC3E}">
        <p14:creationId xmlns:p14="http://schemas.microsoft.com/office/powerpoint/2010/main" val="81261493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 name="Content Placeholder 2">
            <a:extLst>
              <a:ext uri="{FF2B5EF4-FFF2-40B4-BE49-F238E27FC236}">
                <a16:creationId xmlns:a16="http://schemas.microsoft.com/office/drawing/2014/main" id="{9F180B02-E1E6-74CD-6672-4DD09C16E74E}"/>
              </a:ext>
            </a:extLst>
          </p:cNvPr>
          <p:cNvSpPr>
            <a:spLocks noGrp="1"/>
          </p:cNvSpPr>
          <p:nvPr>
            <p:ph idx="1"/>
          </p:nvPr>
        </p:nvSpPr>
        <p:spPr>
          <a:xfrm>
            <a:off x="102742" y="133564"/>
            <a:ext cx="6534363" cy="4489808"/>
          </a:xfrm>
        </p:spPr>
        <p:txBody>
          <a:bodyPr anchor="t">
            <a:normAutofit/>
          </a:bodyPr>
          <a:lstStyle/>
          <a:p>
            <a:pPr marL="0" indent="0">
              <a:buNone/>
            </a:pPr>
            <a:r>
              <a:rPr lang="en-US" sz="4000" dirty="0"/>
              <a:t>In talking to the top executive coaches who work for the John Maxwell Company, they’ve told me that poor self-awareness is the number one problem they see in leaders.  </a:t>
            </a: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pic>
        <p:nvPicPr>
          <p:cNvPr id="4" name="Picture 3">
            <a:extLst>
              <a:ext uri="{FF2B5EF4-FFF2-40B4-BE49-F238E27FC236}">
                <a16:creationId xmlns:a16="http://schemas.microsoft.com/office/drawing/2014/main" id="{951B9C71-933D-DD68-5FB9-EF4F1A917BE7}"/>
              </a:ext>
            </a:extLst>
          </p:cNvPr>
          <p:cNvPicPr>
            <a:picLocks noChangeAspect="1"/>
          </p:cNvPicPr>
          <p:nvPr/>
        </p:nvPicPr>
        <p:blipFill>
          <a:blip r:embed="rId3"/>
          <a:stretch>
            <a:fillRect/>
          </a:stretch>
        </p:blipFill>
        <p:spPr>
          <a:xfrm>
            <a:off x="6830976" y="1420419"/>
            <a:ext cx="2708601" cy="4049057"/>
          </a:xfrm>
          <a:prstGeom prst="rect">
            <a:avLst/>
          </a:prstGeom>
        </p:spPr>
      </p:pic>
      <p:pic>
        <p:nvPicPr>
          <p:cNvPr id="5" name="Picture 4">
            <a:extLst>
              <a:ext uri="{FF2B5EF4-FFF2-40B4-BE49-F238E27FC236}">
                <a16:creationId xmlns:a16="http://schemas.microsoft.com/office/drawing/2014/main" id="{DFA4A878-50D4-A71A-8D91-E51BC4810485}"/>
              </a:ext>
            </a:extLst>
          </p:cNvPr>
          <p:cNvPicPr>
            <a:picLocks noChangeAspect="1"/>
          </p:cNvPicPr>
          <p:nvPr/>
        </p:nvPicPr>
        <p:blipFill>
          <a:blip r:embed="rId4"/>
          <a:stretch>
            <a:fillRect/>
          </a:stretch>
        </p:blipFill>
        <p:spPr>
          <a:xfrm>
            <a:off x="2172342" y="4322772"/>
            <a:ext cx="3581400" cy="2046173"/>
          </a:xfrm>
          <a:prstGeom prst="rect">
            <a:avLst/>
          </a:prstGeom>
          <a:effectLst>
            <a:softEdge rad="101600"/>
          </a:effectLst>
        </p:spPr>
      </p:pic>
    </p:spTree>
    <p:extLst>
      <p:ext uri="{BB962C8B-B14F-4D97-AF65-F5344CB8AC3E}">
        <p14:creationId xmlns:p14="http://schemas.microsoft.com/office/powerpoint/2010/main" val="2030435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6AABA4-A6E7-522E-2A1F-B4EBE0F8E4F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6411398-5C41-31CD-4582-6A3E87372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Content Placeholder 3">
            <a:extLst>
              <a:ext uri="{FF2B5EF4-FFF2-40B4-BE49-F238E27FC236}">
                <a16:creationId xmlns:a16="http://schemas.microsoft.com/office/drawing/2014/main" id="{C9D3819D-CAFA-C4E1-20D4-B8D3472AC938}"/>
              </a:ext>
            </a:extLst>
          </p:cNvPr>
          <p:cNvPicPr>
            <a:picLocks noChangeAspect="1"/>
          </p:cNvPicPr>
          <p:nvPr/>
        </p:nvPicPr>
        <p:blipFill>
          <a:blip r:embed="rId2"/>
          <a:srcRect r="-1" b="14655"/>
          <a:stretch/>
        </p:blipFill>
        <p:spPr>
          <a:xfrm>
            <a:off x="-115914" y="10"/>
            <a:ext cx="7252212" cy="6857990"/>
          </a:xfrm>
          <a:prstGeom prst="rect">
            <a:avLst/>
          </a:prstGeom>
        </p:spPr>
      </p:pic>
      <p:sp>
        <p:nvSpPr>
          <p:cNvPr id="13" name="Rectangle 12">
            <a:extLst>
              <a:ext uri="{FF2B5EF4-FFF2-40B4-BE49-F238E27FC236}">
                <a16:creationId xmlns:a16="http://schemas.microsoft.com/office/drawing/2014/main" id="{7EA66CA7-BAF7-9DB1-29BA-BD2B1643A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67765"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8" name="Content Placeholder 7">
            <a:extLst>
              <a:ext uri="{FF2B5EF4-FFF2-40B4-BE49-F238E27FC236}">
                <a16:creationId xmlns:a16="http://schemas.microsoft.com/office/drawing/2014/main" id="{836753D2-1E7E-7A4B-4CB1-C42910E9D95B}"/>
              </a:ext>
            </a:extLst>
          </p:cNvPr>
          <p:cNvSpPr>
            <a:spLocks noGrp="1"/>
          </p:cNvSpPr>
          <p:nvPr>
            <p:ph idx="1"/>
          </p:nvPr>
        </p:nvSpPr>
        <p:spPr>
          <a:xfrm>
            <a:off x="7280952" y="918957"/>
            <a:ext cx="4911048" cy="5247926"/>
          </a:xfrm>
        </p:spPr>
        <p:txBody>
          <a:bodyPr>
            <a:normAutofit/>
          </a:bodyPr>
          <a:lstStyle/>
          <a:p>
            <a:r>
              <a:rPr lang="en-US" sz="3600" dirty="0"/>
              <a:t>What is the truth?</a:t>
            </a:r>
          </a:p>
          <a:p>
            <a:r>
              <a:rPr lang="en-US" sz="3600" dirty="0"/>
              <a:t>What are you blind spots?</a:t>
            </a:r>
          </a:p>
          <a:p>
            <a:r>
              <a:rPr lang="en-US" sz="3600" dirty="0"/>
              <a:t>How can I see myself?</a:t>
            </a:r>
          </a:p>
          <a:p>
            <a:r>
              <a:rPr lang="en-US" sz="3600" dirty="0"/>
              <a:t>Am I able to appreciate multiple perspectives?</a:t>
            </a:r>
          </a:p>
          <a:p>
            <a:endParaRPr lang="en-US" sz="3600" dirty="0"/>
          </a:p>
        </p:txBody>
      </p:sp>
    </p:spTree>
    <p:extLst>
      <p:ext uri="{BB962C8B-B14F-4D97-AF65-F5344CB8AC3E}">
        <p14:creationId xmlns:p14="http://schemas.microsoft.com/office/powerpoint/2010/main" val="3539659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D9E9309-8DE9-45D4-9611-9E2A86568859}"/>
              </a:ext>
            </a:extLst>
          </p:cNvPr>
          <p:cNvSpPr>
            <a:spLocks noGrp="1"/>
          </p:cNvSpPr>
          <p:nvPr>
            <p:ph type="title"/>
          </p:nvPr>
        </p:nvSpPr>
        <p:spPr>
          <a:xfrm>
            <a:off x="640080" y="325369"/>
            <a:ext cx="4368602" cy="1956841"/>
          </a:xfrm>
        </p:spPr>
        <p:txBody>
          <a:bodyPr anchor="b">
            <a:normAutofit fontScale="90000"/>
          </a:bodyPr>
          <a:lstStyle/>
          <a:p>
            <a:r>
              <a:rPr lang="en-US" sz="5400" dirty="0">
                <a:solidFill>
                  <a:schemeClr val="tx1"/>
                </a:solidFill>
              </a:rPr>
              <a:t>Mindset:</a:t>
            </a:r>
            <a:br>
              <a:rPr lang="en-US" sz="5400" dirty="0">
                <a:solidFill>
                  <a:schemeClr val="tx1"/>
                </a:solidFill>
              </a:rPr>
            </a:br>
            <a:r>
              <a:rPr lang="en-US" sz="5400" dirty="0">
                <a:solidFill>
                  <a:schemeClr val="tx1"/>
                </a:solidFill>
              </a:rPr>
              <a:t>Build the tallest structure</a:t>
            </a:r>
          </a:p>
        </p:txBody>
      </p:sp>
      <p:pic>
        <p:nvPicPr>
          <p:cNvPr id="7" name="Picture 6" descr="Children in superhero costume">
            <a:extLst>
              <a:ext uri="{FF2B5EF4-FFF2-40B4-BE49-F238E27FC236}">
                <a16:creationId xmlns:a16="http://schemas.microsoft.com/office/drawing/2014/main" id="{9F3A09A2-0662-D271-B49A-153F6D621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800" y="2973007"/>
            <a:ext cx="4192099" cy="2872596"/>
          </a:xfrm>
          <a:prstGeom prst="rect">
            <a:avLst/>
          </a:prstGeom>
          <a:effectLst>
            <a:softEdge rad="63500"/>
          </a:effectLst>
        </p:spPr>
      </p:pic>
      <p:pic>
        <p:nvPicPr>
          <p:cNvPr id="2" name="Picture 1">
            <a:extLst>
              <a:ext uri="{FF2B5EF4-FFF2-40B4-BE49-F238E27FC236}">
                <a16:creationId xmlns:a16="http://schemas.microsoft.com/office/drawing/2014/main" id="{45C5665E-90D3-3708-A4F8-9F1B404C81C6}"/>
              </a:ext>
            </a:extLst>
          </p:cNvPr>
          <p:cNvPicPr>
            <a:picLocks noChangeAspect="1"/>
          </p:cNvPicPr>
          <p:nvPr/>
        </p:nvPicPr>
        <p:blipFill>
          <a:blip r:embed="rId3"/>
          <a:stretch>
            <a:fillRect/>
          </a:stretch>
        </p:blipFill>
        <p:spPr>
          <a:xfrm>
            <a:off x="5750417" y="81208"/>
            <a:ext cx="6303307" cy="6695584"/>
          </a:xfrm>
          <a:prstGeom prst="rect">
            <a:avLst/>
          </a:prstGeom>
          <a:effectLst>
            <a:softEdge rad="228600"/>
          </a:effectLst>
        </p:spPr>
      </p:pic>
    </p:spTree>
    <p:extLst>
      <p:ext uri="{BB962C8B-B14F-4D97-AF65-F5344CB8AC3E}">
        <p14:creationId xmlns:p14="http://schemas.microsoft.com/office/powerpoint/2010/main" val="3110978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709335-BD85-4AFF-883D-5609F84D2006}"/>
              </a:ext>
            </a:extLst>
          </p:cNvPr>
          <p:cNvSpPr>
            <a:spLocks noGrp="1"/>
          </p:cNvSpPr>
          <p:nvPr>
            <p:ph type="title"/>
          </p:nvPr>
        </p:nvSpPr>
        <p:spPr>
          <a:xfrm>
            <a:off x="1908603" y="1157255"/>
            <a:ext cx="4038600" cy="1705896"/>
          </a:xfrm>
        </p:spPr>
        <p:txBody>
          <a:bodyPr vert="horz" lIns="68580" tIns="34290" rIns="68580" bIns="34290" rtlCol="0" anchor="b">
            <a:noAutofit/>
          </a:bodyPr>
          <a:lstStyle/>
          <a:p>
            <a:pPr algn="l"/>
            <a:r>
              <a:rPr lang="en-US" sz="3600" dirty="0"/>
              <a:t>The two most important days in your life are the day you are born and the day………</a:t>
            </a:r>
          </a:p>
        </p:txBody>
      </p:sp>
      <p:sp>
        <p:nvSpPr>
          <p:cNvPr id="5" name="Title 3">
            <a:extLst>
              <a:ext uri="{FF2B5EF4-FFF2-40B4-BE49-F238E27FC236}">
                <a16:creationId xmlns:a16="http://schemas.microsoft.com/office/drawing/2014/main" id="{2F1016FF-700C-4CE6-A66A-4F1DDC4A247C}"/>
              </a:ext>
            </a:extLst>
          </p:cNvPr>
          <p:cNvSpPr txBox="1">
            <a:spLocks/>
          </p:cNvSpPr>
          <p:nvPr/>
        </p:nvSpPr>
        <p:spPr>
          <a:xfrm>
            <a:off x="1752600" y="3048001"/>
            <a:ext cx="4038600" cy="2957543"/>
          </a:xfrm>
          <a:prstGeom prst="rect">
            <a:avLst/>
          </a:prstGeom>
        </p:spPr>
        <p:txBody>
          <a:bodyPr vert="horz" lIns="68580" tIns="34290" rIns="68580" bIns="34290" rtlCol="0" anchor="b">
            <a:normAutofit/>
          </a:bodyPr>
          <a:lstStyle>
            <a:lvl1pPr algn="ctr" defTabSz="685800" rtl="0" eaLnBrk="1" latinLnBrk="0" hangingPunct="1">
              <a:lnSpc>
                <a:spcPct val="90000"/>
              </a:lnSpc>
              <a:spcBef>
                <a:spcPct val="0"/>
              </a:spcBef>
              <a:buNone/>
              <a:defRPr sz="4500" b="1" kern="1200">
                <a:solidFill>
                  <a:schemeClr val="bg1"/>
                </a:solidFill>
                <a:latin typeface="+mj-lt"/>
                <a:ea typeface="+mj-ea"/>
                <a:cs typeface="+mj-cs"/>
              </a:defRPr>
            </a:lvl1pPr>
          </a:lstStyle>
          <a:p>
            <a:pPr algn="l"/>
            <a:r>
              <a:rPr lang="en-US" sz="3600" dirty="0">
                <a:solidFill>
                  <a:prstClr val="white"/>
                </a:solidFill>
                <a:latin typeface="Calibri Light" panose="020F0302020204030204"/>
              </a:rPr>
              <a:t>……….the day you find out why.</a:t>
            </a:r>
            <a:br>
              <a:rPr lang="en-US" sz="3600" dirty="0">
                <a:solidFill>
                  <a:prstClr val="white"/>
                </a:solidFill>
                <a:latin typeface="Calibri Light" panose="020F0302020204030204"/>
              </a:rPr>
            </a:br>
            <a:br>
              <a:rPr lang="en-US" sz="3600" dirty="0">
                <a:solidFill>
                  <a:prstClr val="white"/>
                </a:solidFill>
                <a:latin typeface="Calibri Light" panose="020F0302020204030204"/>
              </a:rPr>
            </a:br>
            <a:r>
              <a:rPr lang="en-US" sz="3600" dirty="0">
                <a:solidFill>
                  <a:prstClr val="white"/>
                </a:solidFill>
                <a:latin typeface="Calibri Light" panose="020F0302020204030204"/>
              </a:rPr>
              <a:t>		- Mark Twain</a:t>
            </a:r>
          </a:p>
        </p:txBody>
      </p:sp>
      <p:pic>
        <p:nvPicPr>
          <p:cNvPr id="7" name="Picture 6" descr="Compass">
            <a:extLst>
              <a:ext uri="{FF2B5EF4-FFF2-40B4-BE49-F238E27FC236}">
                <a16:creationId xmlns:a16="http://schemas.microsoft.com/office/drawing/2014/main" id="{7D83CAAE-79AD-B719-2A37-78EC915AE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0890" y="1905000"/>
            <a:ext cx="5175675" cy="3449608"/>
          </a:xfrm>
          <a:prstGeom prst="rect">
            <a:avLst/>
          </a:prstGeom>
          <a:effectLst>
            <a:softEdge rad="635000"/>
          </a:effectLst>
        </p:spPr>
      </p:pic>
    </p:spTree>
    <p:extLst>
      <p:ext uri="{BB962C8B-B14F-4D97-AF65-F5344CB8AC3E}">
        <p14:creationId xmlns:p14="http://schemas.microsoft.com/office/powerpoint/2010/main" val="410240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5A5910-5B64-31E0-DB14-EFD90C57A5E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DA4F5E-751E-0E61-E8DA-DC32E475E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ne in a crowd">
            <a:extLst>
              <a:ext uri="{FF2B5EF4-FFF2-40B4-BE49-F238E27FC236}">
                <a16:creationId xmlns:a16="http://schemas.microsoft.com/office/drawing/2014/main" id="{80BADC6E-2E77-F055-66BB-A54D1A061DA7}"/>
              </a:ext>
            </a:extLst>
          </p:cNvPr>
          <p:cNvPicPr>
            <a:picLocks noChangeAspect="1"/>
          </p:cNvPicPr>
          <p:nvPr/>
        </p:nvPicPr>
        <p:blipFill>
          <a:blip r:embed="rId2"/>
          <a:srcRect b="5436"/>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B78F19A6-DEA0-6551-3F90-8D560AABD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F463F79-E027-DD6D-BA4B-528E42C722EB}"/>
              </a:ext>
            </a:extLst>
          </p:cNvPr>
          <p:cNvSpPr>
            <a:spLocks noGrp="1"/>
          </p:cNvSpPr>
          <p:nvPr>
            <p:ph idx="1"/>
          </p:nvPr>
        </p:nvSpPr>
        <p:spPr>
          <a:xfrm>
            <a:off x="7913077" y="10"/>
            <a:ext cx="4343993" cy="6857990"/>
          </a:xfrm>
        </p:spPr>
        <p:txBody>
          <a:bodyPr>
            <a:noAutofit/>
          </a:bodyPr>
          <a:lstStyle/>
          <a:p>
            <a:r>
              <a:rPr lang="en-US" sz="2000" dirty="0"/>
              <a:t>Innovation and Creativity</a:t>
            </a:r>
          </a:p>
          <a:p>
            <a:r>
              <a:rPr lang="en-US" sz="2000" dirty="0"/>
              <a:t>Increased Agility</a:t>
            </a:r>
          </a:p>
          <a:p>
            <a:r>
              <a:rPr lang="en-US" sz="2000" dirty="0"/>
              <a:t>Opportunity for Growth</a:t>
            </a:r>
          </a:p>
          <a:p>
            <a:r>
              <a:rPr lang="en-US" sz="2000" dirty="0"/>
              <a:t>Stronger Team Collaboration</a:t>
            </a:r>
          </a:p>
          <a:p>
            <a:r>
              <a:rPr lang="en-US" sz="2000" dirty="0"/>
              <a:t>Enhanced Resilience</a:t>
            </a:r>
          </a:p>
          <a:p>
            <a:r>
              <a:rPr lang="en-US" sz="2000" dirty="0"/>
              <a:t>Improved Processes</a:t>
            </a:r>
          </a:p>
          <a:p>
            <a:r>
              <a:rPr lang="en-US" sz="2000" dirty="0"/>
              <a:t>New Opportunities</a:t>
            </a:r>
          </a:p>
          <a:p>
            <a:r>
              <a:rPr lang="en-US" sz="2000" dirty="0"/>
              <a:t>Reinvention of Identity</a:t>
            </a:r>
          </a:p>
          <a:p>
            <a:r>
              <a:rPr lang="en-US" sz="2000" dirty="0"/>
              <a:t>Faster Decision-Making</a:t>
            </a:r>
          </a:p>
          <a:p>
            <a:r>
              <a:rPr lang="en-US" sz="2000" dirty="0"/>
              <a:t>Building Trust Through Leadership</a:t>
            </a:r>
          </a:p>
          <a:p>
            <a:r>
              <a:rPr lang="en-US" sz="2000" dirty="0"/>
              <a:t>Emphasis on Core Priorities</a:t>
            </a:r>
          </a:p>
          <a:p>
            <a:r>
              <a:rPr lang="en-US" sz="2000" dirty="0"/>
              <a:t>Competitor Advantage</a:t>
            </a:r>
          </a:p>
          <a:p>
            <a:r>
              <a:rPr lang="en-US" sz="2000" dirty="0"/>
              <a:t>Cultural Transformation</a:t>
            </a:r>
          </a:p>
          <a:p>
            <a:r>
              <a:rPr lang="en-US" sz="2000" dirty="0"/>
              <a:t>Empowered Teams</a:t>
            </a:r>
          </a:p>
          <a:p>
            <a:r>
              <a:rPr lang="en-US" sz="2000" dirty="0"/>
              <a:t>Stronger Stakeholder Relationships</a:t>
            </a:r>
          </a:p>
          <a:p>
            <a:pPr marL="0" indent="0" algn="ctr">
              <a:buNone/>
            </a:pPr>
            <a:r>
              <a:rPr lang="en-US" sz="1800" b="1" dirty="0">
                <a:solidFill>
                  <a:srgbClr val="0000FF"/>
                </a:solidFill>
              </a:rPr>
              <a:t>Embracing change in uncertain times, though challenging, can yield significant long-term benefits and position individuals and organizations for sustained success.</a:t>
            </a:r>
          </a:p>
        </p:txBody>
      </p:sp>
    </p:spTree>
    <p:extLst>
      <p:ext uri="{BB962C8B-B14F-4D97-AF65-F5344CB8AC3E}">
        <p14:creationId xmlns:p14="http://schemas.microsoft.com/office/powerpoint/2010/main" val="604009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B8935D-093D-E15B-16E9-EF5061BF771E}"/>
              </a:ext>
            </a:extLst>
          </p:cNvPr>
          <p:cNvPicPr>
            <a:picLocks noChangeAspect="1"/>
          </p:cNvPicPr>
          <p:nvPr/>
        </p:nvPicPr>
        <p:blipFill>
          <a:blip r:embed="rId2"/>
          <a:stretch>
            <a:fillRect/>
          </a:stretch>
        </p:blipFill>
        <p:spPr>
          <a:xfrm>
            <a:off x="3200400" y="1219200"/>
            <a:ext cx="5457826" cy="41148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36649C-FECE-6A4F-E388-B679D3D9CA6B}"/>
              </a:ext>
            </a:extLst>
          </p:cNvPr>
          <p:cNvPicPr>
            <a:picLocks noChangeAspect="1"/>
          </p:cNvPicPr>
          <p:nvPr/>
        </p:nvPicPr>
        <p:blipFill>
          <a:blip r:embed="rId2"/>
          <a:stretch>
            <a:fillRect/>
          </a:stretch>
        </p:blipFill>
        <p:spPr>
          <a:xfrm>
            <a:off x="2819400" y="609600"/>
            <a:ext cx="7455326" cy="5638800"/>
          </a:xfrm>
          <a:prstGeom prst="rect">
            <a:avLst/>
          </a:prstGeom>
        </p:spPr>
      </p:pic>
    </p:spTree>
    <p:extLst>
      <p:ext uri="{BB962C8B-B14F-4D97-AF65-F5344CB8AC3E}">
        <p14:creationId xmlns:p14="http://schemas.microsoft.com/office/powerpoint/2010/main" val="605583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ose up image of hands applauding">
            <a:extLst>
              <a:ext uri="{FF2B5EF4-FFF2-40B4-BE49-F238E27FC236}">
                <a16:creationId xmlns:a16="http://schemas.microsoft.com/office/drawing/2014/main" id="{C29F4B09-4736-1A1A-507A-B9209AC66DED}"/>
              </a:ext>
            </a:extLst>
          </p:cNvPr>
          <p:cNvPicPr>
            <a:picLocks noChangeAspect="1"/>
          </p:cNvPicPr>
          <p:nvPr/>
        </p:nvPicPr>
        <p:blipFill>
          <a:blip r:embed="rId2"/>
          <a:srcRect l="11000" r="-1" b="-1"/>
          <a:stretch/>
        </p:blipFill>
        <p:spPr>
          <a:xfrm>
            <a:off x="-108857" y="-1227000"/>
            <a:ext cx="12306300" cy="9229712"/>
          </a:xfrm>
          <a:prstGeom prst="rect">
            <a:avLst/>
          </a:prstGeom>
        </p:spPr>
      </p:pic>
      <p:sp>
        <p:nvSpPr>
          <p:cNvPr id="2" name="Title 1"/>
          <p:cNvSpPr>
            <a:spLocks noGrp="1"/>
          </p:cNvSpPr>
          <p:nvPr>
            <p:ph type="title"/>
          </p:nvPr>
        </p:nvSpPr>
        <p:spPr>
          <a:xfrm>
            <a:off x="2346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r>
              <a:rPr lang="en-US" b="1" dirty="0">
                <a:solidFill>
                  <a:srgbClr val="FFFFFF"/>
                </a:solidFill>
              </a:rPr>
              <a:t>Psychological Safety</a:t>
            </a:r>
          </a:p>
        </p:txBody>
      </p:sp>
    </p:spTree>
    <p:extLst>
      <p:ext uri="{BB962C8B-B14F-4D97-AF65-F5344CB8AC3E}">
        <p14:creationId xmlns:p14="http://schemas.microsoft.com/office/powerpoint/2010/main" val="95656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xt, letter, whiteboard&#10;&#10;Description automatically generated">
            <a:extLst>
              <a:ext uri="{FF2B5EF4-FFF2-40B4-BE49-F238E27FC236}">
                <a16:creationId xmlns:a16="http://schemas.microsoft.com/office/drawing/2014/main" id="{CA16A05F-23C4-465A-BF1F-80A29448EF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318" r="3" b="5321"/>
          <a:stretch/>
        </p:blipFill>
        <p:spPr>
          <a:xfrm rot="5400000">
            <a:off x="-1011288" y="1124049"/>
            <a:ext cx="6866072" cy="4601829"/>
          </a:xfrm>
          <a:prstGeom prst="rect">
            <a:avLst/>
          </a:prstGeom>
          <a:effectLst>
            <a:softEdge rad="127000"/>
          </a:effectLst>
        </p:spPr>
      </p:pic>
      <p:sp>
        <p:nvSpPr>
          <p:cNvPr id="12" name="Content Placeholder 11">
            <a:extLst>
              <a:ext uri="{FF2B5EF4-FFF2-40B4-BE49-F238E27FC236}">
                <a16:creationId xmlns:a16="http://schemas.microsoft.com/office/drawing/2014/main" id="{CF3A1F3B-DFD4-48D8-B751-55A97958CC68}"/>
              </a:ext>
            </a:extLst>
          </p:cNvPr>
          <p:cNvSpPr>
            <a:spLocks noGrp="1"/>
          </p:cNvSpPr>
          <p:nvPr>
            <p:ph idx="1"/>
          </p:nvPr>
        </p:nvSpPr>
        <p:spPr>
          <a:xfrm>
            <a:off x="5131962" y="441000"/>
            <a:ext cx="6735919" cy="6262453"/>
          </a:xfrm>
        </p:spPr>
        <p:txBody>
          <a:bodyPr vert="horz" lIns="91440" tIns="45720" rIns="91440" bIns="45720" rtlCol="0">
            <a:normAutofit/>
          </a:bodyPr>
          <a:lstStyle/>
          <a:p>
            <a:pPr marL="0" indent="0">
              <a:buNone/>
            </a:pPr>
            <a:r>
              <a:rPr lang="en-US" sz="4400" dirty="0"/>
              <a:t>Psychological safety describes a climate where people feel safe enough to take interpersonal risks by speaking up and sharing concerns, questions, or ideas</a:t>
            </a:r>
          </a:p>
          <a:p>
            <a:endParaRPr lang="en-US" sz="4400" dirty="0"/>
          </a:p>
          <a:p>
            <a:pPr marL="0" indent="0">
              <a:buNone/>
            </a:pPr>
            <a:r>
              <a:rPr lang="en-US" sz="4400" dirty="0"/>
              <a:t>	—Dr. Amy Edmondson</a:t>
            </a:r>
          </a:p>
        </p:txBody>
      </p:sp>
    </p:spTree>
    <p:extLst>
      <p:ext uri="{BB962C8B-B14F-4D97-AF65-F5344CB8AC3E}">
        <p14:creationId xmlns:p14="http://schemas.microsoft.com/office/powerpoint/2010/main" val="3184165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3E935D-979E-7A19-6FB2-A2C650D60BFF}"/>
              </a:ext>
            </a:extLst>
          </p:cNvPr>
          <p:cNvSpPr>
            <a:spLocks noGrp="1"/>
          </p:cNvSpPr>
          <p:nvPr>
            <p:ph type="title"/>
          </p:nvPr>
        </p:nvSpPr>
        <p:spPr>
          <a:xfrm>
            <a:off x="0" y="-122250"/>
            <a:ext cx="12189059" cy="914400"/>
          </a:xfrm>
        </p:spPr>
        <p:txBody>
          <a:bodyPr>
            <a:normAutofit fontScale="90000"/>
          </a:bodyPr>
          <a:lstStyle/>
          <a:p>
            <a:r>
              <a:rPr lang="en-US" dirty="0"/>
              <a:t>When things go wrong</a:t>
            </a:r>
          </a:p>
        </p:txBody>
      </p:sp>
      <p:pic>
        <p:nvPicPr>
          <p:cNvPr id="9" name="Content Placeholder 8">
            <a:extLst>
              <a:ext uri="{FF2B5EF4-FFF2-40B4-BE49-F238E27FC236}">
                <a16:creationId xmlns:a16="http://schemas.microsoft.com/office/drawing/2014/main" id="{2CF58E7F-F43E-4081-C574-A2DEE37E7FD2}"/>
              </a:ext>
            </a:extLst>
          </p:cNvPr>
          <p:cNvPicPr>
            <a:picLocks noGrp="1" noChangeAspect="1"/>
          </p:cNvPicPr>
          <p:nvPr>
            <p:ph idx="1"/>
          </p:nvPr>
        </p:nvPicPr>
        <p:blipFill>
          <a:blip r:embed="rId2"/>
          <a:srcRect b="20305"/>
          <a:stretch>
            <a:fillRect/>
          </a:stretch>
        </p:blipFill>
        <p:spPr>
          <a:xfrm>
            <a:off x="616118" y="792150"/>
            <a:ext cx="10254245" cy="6129154"/>
          </a:xfrm>
          <a:prstGeom prst="rect">
            <a:avLst/>
          </a:prstGeom>
          <a:effectLst>
            <a:softEdge rad="63500"/>
          </a:effectLst>
        </p:spPr>
      </p:pic>
    </p:spTree>
    <p:extLst>
      <p:ext uri="{BB962C8B-B14F-4D97-AF65-F5344CB8AC3E}">
        <p14:creationId xmlns:p14="http://schemas.microsoft.com/office/powerpoint/2010/main" val="3278097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B9E7454-8CC5-E059-1B44-D255CFD522E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7" name="Picture 6">
            <a:extLst>
              <a:ext uri="{FF2B5EF4-FFF2-40B4-BE49-F238E27FC236}">
                <a16:creationId xmlns:a16="http://schemas.microsoft.com/office/drawing/2014/main" id="{CF8E2EF7-8441-E2E4-C881-4E0EF69FE767}"/>
              </a:ext>
            </a:extLst>
          </p:cNvPr>
          <p:cNvPicPr>
            <a:picLocks noChangeAspect="1"/>
          </p:cNvPicPr>
          <p:nvPr/>
        </p:nvPicPr>
        <p:blipFill>
          <a:blip r:embed="rId2">
            <a:alphaModFix amt="50000"/>
          </a:blip>
          <a:srcRect t="7235" r="-2" b="19826"/>
          <a:stretch>
            <a:fillRect/>
          </a:stretch>
        </p:blipFill>
        <p:spPr>
          <a:xfrm>
            <a:off x="1524020" y="2"/>
            <a:ext cx="9143980" cy="6857999"/>
          </a:xfrm>
          <a:prstGeom prst="rect">
            <a:avLst/>
          </a:prstGeom>
        </p:spPr>
      </p:pic>
      <p:sp>
        <p:nvSpPr>
          <p:cNvPr id="2" name="Title 1">
            <a:extLst>
              <a:ext uri="{FF2B5EF4-FFF2-40B4-BE49-F238E27FC236}">
                <a16:creationId xmlns:a16="http://schemas.microsoft.com/office/drawing/2014/main" id="{9A86A8F6-6454-F1DD-A972-B8958E4F8C47}"/>
              </a:ext>
            </a:extLst>
          </p:cNvPr>
          <p:cNvSpPr>
            <a:spLocks noGrp="1"/>
          </p:cNvSpPr>
          <p:nvPr>
            <p:ph type="title"/>
          </p:nvPr>
        </p:nvSpPr>
        <p:spPr>
          <a:xfrm>
            <a:off x="2667000" y="1122362"/>
            <a:ext cx="6858000" cy="2900518"/>
          </a:xfrm>
        </p:spPr>
        <p:txBody>
          <a:bodyPr vert="horz" lIns="91440" tIns="45720" rIns="91440" bIns="45720" rtlCol="0" anchor="b">
            <a:normAutofit/>
          </a:bodyPr>
          <a:lstStyle/>
          <a:p>
            <a:pPr defTabSz="914400"/>
            <a:r>
              <a:rPr lang="en-US" sz="6000">
                <a:solidFill>
                  <a:srgbClr val="FFFFFF"/>
                </a:solidFill>
              </a:rPr>
              <a:t>Space Shuttle Columbia</a:t>
            </a:r>
          </a:p>
        </p:txBody>
      </p:sp>
    </p:spTree>
    <p:extLst>
      <p:ext uri="{BB962C8B-B14F-4D97-AF65-F5344CB8AC3E}">
        <p14:creationId xmlns:p14="http://schemas.microsoft.com/office/powerpoint/2010/main" val="42447098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4CFCE5A-2B6F-FC67-D0F0-45202974621D}"/>
              </a:ext>
            </a:extLst>
          </p:cNvPr>
          <p:cNvSpPr/>
          <p:nvPr/>
        </p:nvSpPr>
        <p:spPr>
          <a:xfrm>
            <a:off x="1758680" y="228600"/>
            <a:ext cx="2127520" cy="11430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800" dirty="0">
                <a:solidFill>
                  <a:prstClr val="white"/>
                </a:solidFill>
                <a:latin typeface="Calibri" panose="020F0502020204030204"/>
              </a:rPr>
              <a:t>Problem</a:t>
            </a:r>
          </a:p>
        </p:txBody>
      </p:sp>
      <p:sp>
        <p:nvSpPr>
          <p:cNvPr id="3" name="Content Placeholder 2">
            <a:extLst>
              <a:ext uri="{FF2B5EF4-FFF2-40B4-BE49-F238E27FC236}">
                <a16:creationId xmlns:a16="http://schemas.microsoft.com/office/drawing/2014/main" id="{750F5386-E274-CF3A-8B3D-C5778CFCD539}"/>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64C32DDB-2ECF-64DE-9847-653AA12B1854}"/>
              </a:ext>
            </a:extLst>
          </p:cNvPr>
          <p:cNvSpPr/>
          <p:nvPr/>
        </p:nvSpPr>
        <p:spPr>
          <a:xfrm>
            <a:off x="1521794" y="922316"/>
            <a:ext cx="9144000" cy="593568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7" name="Picture 6">
            <a:extLst>
              <a:ext uri="{FF2B5EF4-FFF2-40B4-BE49-F238E27FC236}">
                <a16:creationId xmlns:a16="http://schemas.microsoft.com/office/drawing/2014/main" id="{621424CF-6002-D16F-B343-F32D34D376E7}"/>
              </a:ext>
            </a:extLst>
          </p:cNvPr>
          <p:cNvPicPr>
            <a:picLocks noChangeAspect="1"/>
          </p:cNvPicPr>
          <p:nvPr/>
        </p:nvPicPr>
        <p:blipFill>
          <a:blip r:embed="rId2"/>
          <a:stretch>
            <a:fillRect/>
          </a:stretch>
        </p:blipFill>
        <p:spPr>
          <a:xfrm>
            <a:off x="2959449" y="1098651"/>
            <a:ext cx="6273103" cy="5644754"/>
          </a:xfrm>
          <a:prstGeom prst="rect">
            <a:avLst/>
          </a:prstGeom>
        </p:spPr>
      </p:pic>
    </p:spTree>
    <p:extLst>
      <p:ext uri="{BB962C8B-B14F-4D97-AF65-F5344CB8AC3E}">
        <p14:creationId xmlns:p14="http://schemas.microsoft.com/office/powerpoint/2010/main" val="3163336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2ADED-0BA0-087A-42C2-7BEEF9240D61}"/>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EC77850-986C-71A5-2011-9172B270C097}"/>
              </a:ext>
            </a:extLst>
          </p:cNvPr>
          <p:cNvSpPr/>
          <p:nvPr/>
        </p:nvSpPr>
        <p:spPr>
          <a:xfrm>
            <a:off x="3657600" y="228601"/>
            <a:ext cx="2209800" cy="881543"/>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800" dirty="0">
                <a:solidFill>
                  <a:prstClr val="white"/>
                </a:solidFill>
                <a:latin typeface="Calibri" panose="020F0502020204030204"/>
              </a:rPr>
              <a:t>Investigation</a:t>
            </a:r>
          </a:p>
        </p:txBody>
      </p:sp>
      <p:sp>
        <p:nvSpPr>
          <p:cNvPr id="3" name="Content Placeholder 2">
            <a:extLst>
              <a:ext uri="{FF2B5EF4-FFF2-40B4-BE49-F238E27FC236}">
                <a16:creationId xmlns:a16="http://schemas.microsoft.com/office/drawing/2014/main" id="{A2CE1901-5EF5-390E-485E-5ECD1B03A058}"/>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EA84A422-A0FF-DDAA-B5DD-5E099BA9ECF3}"/>
              </a:ext>
            </a:extLst>
          </p:cNvPr>
          <p:cNvSpPr/>
          <p:nvPr/>
        </p:nvSpPr>
        <p:spPr>
          <a:xfrm>
            <a:off x="1519744" y="885740"/>
            <a:ext cx="9144000" cy="593568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 name="Picture 1">
            <a:extLst>
              <a:ext uri="{FF2B5EF4-FFF2-40B4-BE49-F238E27FC236}">
                <a16:creationId xmlns:a16="http://schemas.microsoft.com/office/drawing/2014/main" id="{7CA1D6DE-FA07-DF29-0B50-4FA7CC87EF6E}"/>
              </a:ext>
            </a:extLst>
          </p:cNvPr>
          <p:cNvPicPr>
            <a:picLocks noChangeAspect="1"/>
          </p:cNvPicPr>
          <p:nvPr/>
        </p:nvPicPr>
        <p:blipFill>
          <a:blip r:embed="rId2"/>
          <a:stretch>
            <a:fillRect/>
          </a:stretch>
        </p:blipFill>
        <p:spPr>
          <a:xfrm>
            <a:off x="2590800" y="1110144"/>
            <a:ext cx="6934200" cy="5789221"/>
          </a:xfrm>
          <a:prstGeom prst="rect">
            <a:avLst/>
          </a:prstGeom>
        </p:spPr>
      </p:pic>
    </p:spTree>
    <p:extLst>
      <p:ext uri="{BB962C8B-B14F-4D97-AF65-F5344CB8AC3E}">
        <p14:creationId xmlns:p14="http://schemas.microsoft.com/office/powerpoint/2010/main" val="1345738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D6A88-FB95-BF7D-AFD3-7CB3DDCCF5B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B24DC4E-B7BB-34A1-490F-A76A34BD08D9}"/>
              </a:ext>
            </a:extLst>
          </p:cNvPr>
          <p:cNvSpPr/>
          <p:nvPr/>
        </p:nvSpPr>
        <p:spPr>
          <a:xfrm>
            <a:off x="5867400" y="228600"/>
            <a:ext cx="2127520" cy="1143000"/>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800" dirty="0">
                <a:solidFill>
                  <a:prstClr val="white"/>
                </a:solidFill>
                <a:latin typeface="Calibri" panose="020F0502020204030204"/>
              </a:rPr>
              <a:t>Test Results</a:t>
            </a:r>
          </a:p>
        </p:txBody>
      </p:sp>
      <p:sp>
        <p:nvSpPr>
          <p:cNvPr id="3" name="Content Placeholder 2">
            <a:extLst>
              <a:ext uri="{FF2B5EF4-FFF2-40B4-BE49-F238E27FC236}">
                <a16:creationId xmlns:a16="http://schemas.microsoft.com/office/drawing/2014/main" id="{C1552735-704F-CFA6-FFE1-F809220D2422}"/>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7800B3FE-AE17-2E6D-86A8-80756E6F3A4F}"/>
              </a:ext>
            </a:extLst>
          </p:cNvPr>
          <p:cNvSpPr/>
          <p:nvPr/>
        </p:nvSpPr>
        <p:spPr>
          <a:xfrm>
            <a:off x="1521794" y="922316"/>
            <a:ext cx="9144000" cy="593568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 name="Picture 1">
            <a:extLst>
              <a:ext uri="{FF2B5EF4-FFF2-40B4-BE49-F238E27FC236}">
                <a16:creationId xmlns:a16="http://schemas.microsoft.com/office/drawing/2014/main" id="{45C0DA2E-BB3C-FE10-6E97-52AAD6B891F8}"/>
              </a:ext>
            </a:extLst>
          </p:cNvPr>
          <p:cNvPicPr>
            <a:picLocks noChangeAspect="1"/>
          </p:cNvPicPr>
          <p:nvPr/>
        </p:nvPicPr>
        <p:blipFill>
          <a:blip r:embed="rId2"/>
          <a:stretch>
            <a:fillRect/>
          </a:stretch>
        </p:blipFill>
        <p:spPr>
          <a:xfrm>
            <a:off x="1600200" y="1584512"/>
            <a:ext cx="8393122" cy="4387749"/>
          </a:xfrm>
          <a:prstGeom prst="rect">
            <a:avLst/>
          </a:prstGeom>
        </p:spPr>
      </p:pic>
    </p:spTree>
    <p:extLst>
      <p:ext uri="{BB962C8B-B14F-4D97-AF65-F5344CB8AC3E}">
        <p14:creationId xmlns:p14="http://schemas.microsoft.com/office/powerpoint/2010/main" val="186442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79F4380-9FF8-4A79-D5D7-F4DEBBCA6345}"/>
              </a:ext>
            </a:extLst>
          </p:cNvPr>
          <p:cNvPicPr>
            <a:picLocks noChangeAspect="1"/>
          </p:cNvPicPr>
          <p:nvPr/>
        </p:nvPicPr>
        <p:blipFill>
          <a:blip r:embed="rId2"/>
          <a:srcRect l="35599" r="12937" b="1"/>
          <a:stretch>
            <a:fillRect/>
          </a:stretch>
        </p:blipFill>
        <p:spPr>
          <a:xfrm>
            <a:off x="1"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DE69EB32-B7E6-6D3C-82C1-3774449466B4}"/>
              </a:ext>
            </a:extLst>
          </p:cNvPr>
          <p:cNvSpPr>
            <a:spLocks noGrp="1"/>
          </p:cNvSpPr>
          <p:nvPr>
            <p:ph type="title"/>
          </p:nvPr>
        </p:nvSpPr>
        <p:spPr>
          <a:xfrm>
            <a:off x="7625752" y="2751826"/>
            <a:ext cx="4478546" cy="2256858"/>
          </a:xfrm>
        </p:spPr>
        <p:txBody>
          <a:bodyPr>
            <a:normAutofit/>
          </a:bodyPr>
          <a:lstStyle/>
          <a:p>
            <a:r>
              <a:rPr lang="en-US" sz="6000" dirty="0">
                <a:solidFill>
                  <a:schemeClr val="tx2"/>
                </a:solidFill>
              </a:rPr>
              <a:t>Leadership </a:t>
            </a:r>
          </a:p>
        </p:txBody>
      </p:sp>
    </p:spTree>
    <p:extLst>
      <p:ext uri="{BB962C8B-B14F-4D97-AF65-F5344CB8AC3E}">
        <p14:creationId xmlns:p14="http://schemas.microsoft.com/office/powerpoint/2010/main" val="768196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C40B5-85D9-6F21-103F-2ED23463CF74}"/>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D7FF48C-2643-6FE0-AFD8-2C9E83446FF4}"/>
              </a:ext>
            </a:extLst>
          </p:cNvPr>
          <p:cNvSpPr/>
          <p:nvPr/>
        </p:nvSpPr>
        <p:spPr>
          <a:xfrm>
            <a:off x="8278368" y="169834"/>
            <a:ext cx="2127520" cy="1143000"/>
          </a:xfrm>
          <a:prstGeom prst="round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800" dirty="0">
                <a:solidFill>
                  <a:prstClr val="white"/>
                </a:solidFill>
                <a:latin typeface="Calibri" panose="020F0502020204030204"/>
              </a:rPr>
              <a:t>Importance</a:t>
            </a:r>
          </a:p>
        </p:txBody>
      </p:sp>
      <p:sp>
        <p:nvSpPr>
          <p:cNvPr id="3" name="Content Placeholder 2">
            <a:extLst>
              <a:ext uri="{FF2B5EF4-FFF2-40B4-BE49-F238E27FC236}">
                <a16:creationId xmlns:a16="http://schemas.microsoft.com/office/drawing/2014/main" id="{D8A38FFC-1BA5-A2FE-1877-80D26E026232}"/>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62295568-97F0-61E9-A832-18ED84E98ED8}"/>
              </a:ext>
            </a:extLst>
          </p:cNvPr>
          <p:cNvSpPr/>
          <p:nvPr/>
        </p:nvSpPr>
        <p:spPr>
          <a:xfrm>
            <a:off x="1521794" y="922316"/>
            <a:ext cx="9144000" cy="593568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 name="Picture 1">
            <a:extLst>
              <a:ext uri="{FF2B5EF4-FFF2-40B4-BE49-F238E27FC236}">
                <a16:creationId xmlns:a16="http://schemas.microsoft.com/office/drawing/2014/main" id="{D8CB931F-2725-67C5-6DA0-2E5263AC44E4}"/>
              </a:ext>
            </a:extLst>
          </p:cNvPr>
          <p:cNvPicPr>
            <a:picLocks noChangeAspect="1"/>
          </p:cNvPicPr>
          <p:nvPr/>
        </p:nvPicPr>
        <p:blipFill>
          <a:blip r:embed="rId2"/>
          <a:stretch>
            <a:fillRect/>
          </a:stretch>
        </p:blipFill>
        <p:spPr>
          <a:xfrm>
            <a:off x="5870337" y="3849060"/>
            <a:ext cx="4751136" cy="2674109"/>
          </a:xfrm>
          <a:prstGeom prst="rect">
            <a:avLst/>
          </a:prstGeom>
          <a:effectLst>
            <a:softEdge rad="139700"/>
          </a:effectLst>
        </p:spPr>
      </p:pic>
      <p:pic>
        <p:nvPicPr>
          <p:cNvPr id="7" name="Picture 6">
            <a:extLst>
              <a:ext uri="{FF2B5EF4-FFF2-40B4-BE49-F238E27FC236}">
                <a16:creationId xmlns:a16="http://schemas.microsoft.com/office/drawing/2014/main" id="{F11DB642-9AE6-2520-D2FE-D4882E31F224}"/>
              </a:ext>
            </a:extLst>
          </p:cNvPr>
          <p:cNvPicPr>
            <a:picLocks noChangeAspect="1"/>
          </p:cNvPicPr>
          <p:nvPr/>
        </p:nvPicPr>
        <p:blipFill>
          <a:blip r:embed="rId3"/>
          <a:stretch>
            <a:fillRect/>
          </a:stretch>
        </p:blipFill>
        <p:spPr>
          <a:xfrm>
            <a:off x="5650375" y="1171964"/>
            <a:ext cx="4971098" cy="2674108"/>
          </a:xfrm>
          <a:prstGeom prst="rect">
            <a:avLst/>
          </a:prstGeom>
        </p:spPr>
      </p:pic>
      <p:pic>
        <p:nvPicPr>
          <p:cNvPr id="8" name="Picture 7">
            <a:extLst>
              <a:ext uri="{FF2B5EF4-FFF2-40B4-BE49-F238E27FC236}">
                <a16:creationId xmlns:a16="http://schemas.microsoft.com/office/drawing/2014/main" id="{D3FEB61B-5F4A-AC6F-BFAD-EBD0D559D4F7}"/>
              </a:ext>
            </a:extLst>
          </p:cNvPr>
          <p:cNvPicPr>
            <a:picLocks noChangeAspect="1"/>
          </p:cNvPicPr>
          <p:nvPr/>
        </p:nvPicPr>
        <p:blipFill>
          <a:blip r:embed="rId4"/>
          <a:stretch>
            <a:fillRect/>
          </a:stretch>
        </p:blipFill>
        <p:spPr>
          <a:xfrm>
            <a:off x="1729344" y="4057043"/>
            <a:ext cx="4000500" cy="2667000"/>
          </a:xfrm>
          <a:prstGeom prst="rect">
            <a:avLst/>
          </a:prstGeom>
          <a:effectLst>
            <a:softEdge rad="101600"/>
          </a:effectLst>
        </p:spPr>
      </p:pic>
      <p:pic>
        <p:nvPicPr>
          <p:cNvPr id="9" name="Picture 8">
            <a:extLst>
              <a:ext uri="{FF2B5EF4-FFF2-40B4-BE49-F238E27FC236}">
                <a16:creationId xmlns:a16="http://schemas.microsoft.com/office/drawing/2014/main" id="{2AF68D66-8700-BBEF-330A-D38B4A46AE51}"/>
              </a:ext>
            </a:extLst>
          </p:cNvPr>
          <p:cNvPicPr>
            <a:picLocks noChangeAspect="1"/>
          </p:cNvPicPr>
          <p:nvPr/>
        </p:nvPicPr>
        <p:blipFill>
          <a:blip r:embed="rId5"/>
          <a:stretch>
            <a:fillRect/>
          </a:stretch>
        </p:blipFill>
        <p:spPr>
          <a:xfrm>
            <a:off x="1652064" y="1138437"/>
            <a:ext cx="3979391" cy="2238407"/>
          </a:xfrm>
          <a:prstGeom prst="rect">
            <a:avLst/>
          </a:prstGeom>
          <a:effectLst>
            <a:softEdge rad="114300"/>
          </a:effectLst>
        </p:spPr>
      </p:pic>
    </p:spTree>
    <p:extLst>
      <p:ext uri="{BB962C8B-B14F-4D97-AF65-F5344CB8AC3E}">
        <p14:creationId xmlns:p14="http://schemas.microsoft.com/office/powerpoint/2010/main" val="137661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C569-20A9-4174-E714-382F051E704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99F439F-864D-0EEC-0549-E547D32E0A8C}"/>
              </a:ext>
            </a:extLst>
          </p:cNvPr>
          <p:cNvSpPr>
            <a:spLocks noGrp="1"/>
          </p:cNvSpPr>
          <p:nvPr>
            <p:ph type="title"/>
          </p:nvPr>
        </p:nvSpPr>
        <p:spPr/>
        <p:txBody>
          <a:bodyPr/>
          <a:lstStyle/>
          <a:p>
            <a:r>
              <a:rPr lang="en-US" dirty="0"/>
              <a:t>Challenger</a:t>
            </a:r>
          </a:p>
        </p:txBody>
      </p:sp>
      <p:pic>
        <p:nvPicPr>
          <p:cNvPr id="10" name="Picture 9">
            <a:extLst>
              <a:ext uri="{FF2B5EF4-FFF2-40B4-BE49-F238E27FC236}">
                <a16:creationId xmlns:a16="http://schemas.microsoft.com/office/drawing/2014/main" id="{E07759FC-7A69-E891-7FB7-558636D74B41}"/>
              </a:ext>
            </a:extLst>
          </p:cNvPr>
          <p:cNvPicPr>
            <a:picLocks noChangeAspect="1"/>
          </p:cNvPicPr>
          <p:nvPr/>
        </p:nvPicPr>
        <p:blipFill>
          <a:blip r:embed="rId2">
            <a:extLst>
              <a:ext uri="{28A0092B-C50C-407E-A947-70E740481C1C}">
                <a14:useLocalDpi xmlns:a14="http://schemas.microsoft.com/office/drawing/2010/main" val="0"/>
              </a:ext>
            </a:extLst>
          </a:blip>
          <a:srcRect b="25333"/>
          <a:stretch>
            <a:fillRect/>
          </a:stretch>
        </p:blipFill>
        <p:spPr>
          <a:xfrm>
            <a:off x="147787" y="1212487"/>
            <a:ext cx="7308817" cy="4092938"/>
          </a:xfrm>
          <a:prstGeom prst="rect">
            <a:avLst/>
          </a:prstGeom>
        </p:spPr>
      </p:pic>
      <p:pic>
        <p:nvPicPr>
          <p:cNvPr id="16" name="Picture 15">
            <a:extLst>
              <a:ext uri="{FF2B5EF4-FFF2-40B4-BE49-F238E27FC236}">
                <a16:creationId xmlns:a16="http://schemas.microsoft.com/office/drawing/2014/main" id="{10B34A71-0961-55A5-4F45-1759AE46BE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535" y="717947"/>
            <a:ext cx="4452937" cy="3339703"/>
          </a:xfrm>
          <a:prstGeom prst="rect">
            <a:avLst/>
          </a:prstGeom>
        </p:spPr>
      </p:pic>
      <p:pic>
        <p:nvPicPr>
          <p:cNvPr id="20" name="Picture 19">
            <a:extLst>
              <a:ext uri="{FF2B5EF4-FFF2-40B4-BE49-F238E27FC236}">
                <a16:creationId xmlns:a16="http://schemas.microsoft.com/office/drawing/2014/main" id="{773E8711-E609-F35F-10A7-A3E387DBCEF2}"/>
              </a:ext>
            </a:extLst>
          </p:cNvPr>
          <p:cNvPicPr>
            <a:picLocks noChangeAspect="1"/>
          </p:cNvPicPr>
          <p:nvPr/>
        </p:nvPicPr>
        <p:blipFill>
          <a:blip r:embed="rId4">
            <a:extLst>
              <a:ext uri="{28A0092B-C50C-407E-A947-70E740481C1C}">
                <a14:useLocalDpi xmlns:a14="http://schemas.microsoft.com/office/drawing/2010/main" val="0"/>
              </a:ext>
            </a:extLst>
          </a:blip>
          <a:srcRect l="8055" t="3111" b="26686"/>
          <a:stretch>
            <a:fillRect/>
          </a:stretch>
        </p:blipFill>
        <p:spPr>
          <a:xfrm>
            <a:off x="7659772" y="3587353"/>
            <a:ext cx="4457700" cy="2552700"/>
          </a:xfrm>
          <a:prstGeom prst="rect">
            <a:avLst/>
          </a:prstGeom>
        </p:spPr>
      </p:pic>
    </p:spTree>
    <p:extLst>
      <p:ext uri="{BB962C8B-B14F-4D97-AF65-F5344CB8AC3E}">
        <p14:creationId xmlns:p14="http://schemas.microsoft.com/office/powerpoint/2010/main" val="280254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DD21AD-8E08-4561-95F1-54EB5168E97A}"/>
              </a:ext>
            </a:extLst>
          </p:cNvPr>
          <p:cNvSpPr>
            <a:spLocks noGrp="1"/>
          </p:cNvSpPr>
          <p:nvPr>
            <p:ph idx="1"/>
          </p:nvPr>
        </p:nvSpPr>
        <p:spPr>
          <a:xfrm>
            <a:off x="1524000" y="1"/>
            <a:ext cx="9144000" cy="6808508"/>
          </a:xfrm>
        </p:spPr>
        <p:txBody>
          <a:bodyPr>
            <a:normAutofit/>
          </a:bodyPr>
          <a:lstStyle/>
          <a:p>
            <a:pPr marL="0" indent="0">
              <a:buNone/>
            </a:pPr>
            <a:r>
              <a:rPr lang="en-US" sz="3600" b="1" dirty="0">
                <a:latin typeface="Calibri" panose="020F0502020204030204" pitchFamily="34" charset="0"/>
              </a:rPr>
              <a:t>We want our teams to share concerns, questions, mistakes, and half-formed ideas</a:t>
            </a:r>
          </a:p>
          <a:p>
            <a:pPr marL="0" indent="0">
              <a:buNone/>
            </a:pPr>
            <a:endParaRPr lang="en-US" sz="3600" b="1" dirty="0">
              <a:latin typeface="Calibri" panose="020F0502020204030204" pitchFamily="34" charset="0"/>
            </a:endParaRPr>
          </a:p>
          <a:p>
            <a:pPr marL="0" indent="0">
              <a:buNone/>
            </a:pPr>
            <a:r>
              <a:rPr lang="en-US" sz="3600" b="1" dirty="0">
                <a:latin typeface="Calibri" panose="020F0502020204030204" pitchFamily="34" charset="0"/>
              </a:rPr>
              <a:t>We want candor and transparency</a:t>
            </a:r>
          </a:p>
          <a:p>
            <a:pPr marL="0" indent="0">
              <a:buNone/>
            </a:pPr>
            <a:endParaRPr lang="en-US" sz="3600" b="1" dirty="0">
              <a:latin typeface="Calibri" panose="020F0502020204030204" pitchFamily="34" charset="0"/>
            </a:endParaRPr>
          </a:p>
          <a:p>
            <a:pPr marL="0" indent="0">
              <a:buNone/>
            </a:pPr>
            <a:r>
              <a:rPr lang="en-US" sz="3600" b="1" dirty="0">
                <a:latin typeface="Calibri" panose="020F0502020204030204" pitchFamily="34" charset="0"/>
              </a:rPr>
              <a:t>Yet, we resist… WHY?</a:t>
            </a:r>
          </a:p>
          <a:p>
            <a:pPr marL="0" indent="0">
              <a:buNone/>
            </a:pPr>
            <a:endParaRPr lang="en-US" sz="2800" b="1" dirty="0">
              <a:latin typeface="Calibri" panose="020F0502020204030204" pitchFamily="34" charset="0"/>
            </a:endParaRPr>
          </a:p>
          <a:p>
            <a:pPr marL="0" indent="0">
              <a:buNone/>
            </a:pPr>
            <a:endParaRPr lang="en-US" sz="2800" b="1" dirty="0">
              <a:latin typeface="Calibri" panose="020F0502020204030204" pitchFamily="34" charset="0"/>
            </a:endParaRPr>
          </a:p>
          <a:p>
            <a:pPr marL="0" indent="0">
              <a:buNone/>
            </a:pPr>
            <a:r>
              <a:rPr lang="en-US" sz="3200" b="1" u="sng" dirty="0">
                <a:latin typeface="Calibri-Bold"/>
              </a:rPr>
              <a:t>We have fears…</a:t>
            </a:r>
          </a:p>
          <a:p>
            <a:pPr marL="0" indent="0">
              <a:buNone/>
            </a:pPr>
            <a:r>
              <a:rPr lang="en-US" sz="2800" b="1" dirty="0">
                <a:latin typeface="Calibri" panose="020F0502020204030204" pitchFamily="34" charset="0"/>
              </a:rPr>
              <a:t>Will I be humiliated?</a:t>
            </a:r>
          </a:p>
          <a:p>
            <a:pPr marL="0" indent="0">
              <a:buNone/>
            </a:pPr>
            <a:r>
              <a:rPr lang="en-US" sz="2800" b="1" dirty="0">
                <a:latin typeface="Calibri" panose="020F0502020204030204" pitchFamily="34" charset="0"/>
              </a:rPr>
              <a:t>Will I be blamed?</a:t>
            </a:r>
          </a:p>
          <a:p>
            <a:pPr marL="0" indent="0">
              <a:buNone/>
            </a:pPr>
            <a:r>
              <a:rPr lang="en-US" sz="2800" b="1" dirty="0">
                <a:latin typeface="Calibri" panose="020F0502020204030204" pitchFamily="34" charset="0"/>
              </a:rPr>
              <a:t>Will I be ignored?</a:t>
            </a:r>
            <a:endParaRPr lang="en-US" sz="3200" b="1" dirty="0"/>
          </a:p>
        </p:txBody>
      </p:sp>
      <p:pic>
        <p:nvPicPr>
          <p:cNvPr id="2" name="Picture 1">
            <a:extLst>
              <a:ext uri="{FF2B5EF4-FFF2-40B4-BE49-F238E27FC236}">
                <a16:creationId xmlns:a16="http://schemas.microsoft.com/office/drawing/2014/main" id="{546E3B91-04BC-01F0-FC26-8878E378E29C}"/>
              </a:ext>
            </a:extLst>
          </p:cNvPr>
          <p:cNvPicPr>
            <a:picLocks noChangeAspect="1"/>
          </p:cNvPicPr>
          <p:nvPr/>
        </p:nvPicPr>
        <p:blipFill>
          <a:blip r:embed="rId3"/>
          <a:stretch>
            <a:fillRect/>
          </a:stretch>
        </p:blipFill>
        <p:spPr>
          <a:xfrm>
            <a:off x="4834629" y="3429000"/>
            <a:ext cx="5686207" cy="3200400"/>
          </a:xfrm>
          <a:prstGeom prst="rect">
            <a:avLst/>
          </a:prstGeom>
          <a:effectLst>
            <a:softEdge rad="139700"/>
          </a:effectLst>
        </p:spPr>
      </p:pic>
      <p:pic>
        <p:nvPicPr>
          <p:cNvPr id="5" name="Picture 4">
            <a:extLst>
              <a:ext uri="{FF2B5EF4-FFF2-40B4-BE49-F238E27FC236}">
                <a16:creationId xmlns:a16="http://schemas.microsoft.com/office/drawing/2014/main" id="{5AD6200A-827A-A5B9-8BE4-AEFAFEC6C994}"/>
              </a:ext>
            </a:extLst>
          </p:cNvPr>
          <p:cNvPicPr>
            <a:picLocks noChangeAspect="1"/>
          </p:cNvPicPr>
          <p:nvPr/>
        </p:nvPicPr>
        <p:blipFill rotWithShape="1">
          <a:blip r:embed="rId4"/>
          <a:srcRect l="28240" t="21111" r="27403" b="30000"/>
          <a:stretch/>
        </p:blipFill>
        <p:spPr>
          <a:xfrm>
            <a:off x="8229601" y="1792586"/>
            <a:ext cx="1989493" cy="1651654"/>
          </a:xfrm>
          <a:prstGeom prst="rect">
            <a:avLst/>
          </a:prstGeom>
          <a:effectLst>
            <a:softEdge rad="152400"/>
          </a:effectLst>
        </p:spPr>
      </p:pic>
    </p:spTree>
    <p:extLst>
      <p:ext uri="{BB962C8B-B14F-4D97-AF65-F5344CB8AC3E}">
        <p14:creationId xmlns:p14="http://schemas.microsoft.com/office/powerpoint/2010/main" val="18215411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E4CAA0E-DDC9-2C45-67CD-85BDC4AA304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78BFE74-EEB4-D7E9-F19A-0A847CA3EAAA}"/>
              </a:ext>
            </a:extLst>
          </p:cNvPr>
          <p:cNvPicPr>
            <a:picLocks noChangeAspect="1"/>
          </p:cNvPicPr>
          <p:nvPr/>
        </p:nvPicPr>
        <p:blipFill>
          <a:blip r:embed="rId2"/>
          <a:srcRect l="2868" t="3232" r="4573" b="2593"/>
          <a:stretch>
            <a:fillRect/>
          </a:stretch>
        </p:blipFill>
        <p:spPr>
          <a:xfrm>
            <a:off x="294619" y="5283039"/>
            <a:ext cx="1018235" cy="1462815"/>
          </a:xfrm>
          <a:prstGeom prst="rect">
            <a:avLst/>
          </a:prstGeom>
        </p:spPr>
      </p:pic>
      <p:sp>
        <p:nvSpPr>
          <p:cNvPr id="2" name="Text Placeholder 1">
            <a:extLst>
              <a:ext uri="{FF2B5EF4-FFF2-40B4-BE49-F238E27FC236}">
                <a16:creationId xmlns:a16="http://schemas.microsoft.com/office/drawing/2014/main" id="{E389016D-6059-E9F5-B685-664E5E5B2EB5}"/>
              </a:ext>
            </a:extLst>
          </p:cNvPr>
          <p:cNvSpPr>
            <a:spLocks noGrp="1"/>
          </p:cNvSpPr>
          <p:nvPr>
            <p:ph type="body" idx="1"/>
          </p:nvPr>
        </p:nvSpPr>
        <p:spPr>
          <a:xfrm>
            <a:off x="294619" y="112145"/>
            <a:ext cx="5386917" cy="639762"/>
          </a:xfrm>
        </p:spPr>
        <p:txBody>
          <a:bodyPr>
            <a:normAutofit/>
          </a:bodyPr>
          <a:lstStyle/>
          <a:p>
            <a:r>
              <a:rPr lang="en-US" sz="3200" dirty="0"/>
              <a:t>Five-Phase Crisis Model</a:t>
            </a:r>
          </a:p>
        </p:txBody>
      </p:sp>
      <p:sp>
        <p:nvSpPr>
          <p:cNvPr id="3" name="Content Placeholder 2">
            <a:extLst>
              <a:ext uri="{FF2B5EF4-FFF2-40B4-BE49-F238E27FC236}">
                <a16:creationId xmlns:a16="http://schemas.microsoft.com/office/drawing/2014/main" id="{CDA08943-9324-FD64-8CA7-F5A65E273602}"/>
              </a:ext>
            </a:extLst>
          </p:cNvPr>
          <p:cNvSpPr>
            <a:spLocks noGrp="1"/>
          </p:cNvSpPr>
          <p:nvPr>
            <p:ph sz="half" idx="2"/>
          </p:nvPr>
        </p:nvSpPr>
        <p:spPr>
          <a:xfrm>
            <a:off x="0" y="1084349"/>
            <a:ext cx="5976156" cy="3951288"/>
          </a:xfrm>
        </p:spPr>
        <p:txBody>
          <a:bodyPr>
            <a:noAutofit/>
          </a:bodyPr>
          <a:lstStyle/>
          <a:p>
            <a:r>
              <a:rPr lang="en-US" sz="2000" b="1" dirty="0"/>
              <a:t>Assess </a:t>
            </a:r>
            <a:r>
              <a:rPr lang="en-US" sz="2000" dirty="0"/>
              <a:t>– Slow down, gather accurate information, and understand the true situation. First reports are often wrong, so avoid jumping to conclusions </a:t>
            </a:r>
          </a:p>
          <a:p>
            <a:r>
              <a:rPr lang="en-US" sz="2000" b="1" dirty="0"/>
              <a:t>Report</a:t>
            </a:r>
            <a:r>
              <a:rPr lang="en-US" sz="2000" dirty="0"/>
              <a:t> – Communicate transparently and truthfully, even when it’s difficult. Withholding bad news can compound problems</a:t>
            </a:r>
          </a:p>
          <a:p>
            <a:r>
              <a:rPr lang="en-US" sz="2000" b="1" dirty="0"/>
              <a:t>Contain</a:t>
            </a:r>
            <a:r>
              <a:rPr lang="en-US" sz="2000" dirty="0"/>
              <a:t> – Limit the spread of the crisis, protect people, and stabilize the situation.</a:t>
            </a:r>
          </a:p>
          <a:p>
            <a:r>
              <a:rPr lang="en-US" sz="2000" b="1" dirty="0"/>
              <a:t>Shape the Outcome </a:t>
            </a:r>
            <a:r>
              <a:rPr lang="en-US" sz="2000" dirty="0"/>
              <a:t>– Use your authority and influence to steer the crisis toward a positive resolution.</a:t>
            </a:r>
          </a:p>
          <a:p>
            <a:r>
              <a:rPr lang="en-US" sz="2000" b="1" dirty="0"/>
              <a:t>Manage</a:t>
            </a:r>
            <a:r>
              <a:rPr lang="en-US" sz="2000" dirty="0"/>
              <a:t> – Sustain momentum, maintain morale, and ensure long-term recovery</a:t>
            </a:r>
          </a:p>
          <a:p>
            <a:endParaRPr lang="en-US" sz="2000" dirty="0"/>
          </a:p>
        </p:txBody>
      </p:sp>
      <p:sp>
        <p:nvSpPr>
          <p:cNvPr id="4" name="Text Placeholder 3">
            <a:extLst>
              <a:ext uri="{FF2B5EF4-FFF2-40B4-BE49-F238E27FC236}">
                <a16:creationId xmlns:a16="http://schemas.microsoft.com/office/drawing/2014/main" id="{F5505E03-F463-4F11-C467-7B875FC5317F}"/>
              </a:ext>
            </a:extLst>
          </p:cNvPr>
          <p:cNvSpPr>
            <a:spLocks noGrp="1"/>
          </p:cNvSpPr>
          <p:nvPr>
            <p:ph type="body" sz="quarter" idx="3"/>
          </p:nvPr>
        </p:nvSpPr>
        <p:spPr>
          <a:xfrm>
            <a:off x="6434790" y="112145"/>
            <a:ext cx="5389033" cy="639762"/>
          </a:xfrm>
        </p:spPr>
        <p:txBody>
          <a:bodyPr>
            <a:normAutofit/>
          </a:bodyPr>
          <a:lstStyle/>
          <a:p>
            <a:r>
              <a:rPr lang="en-US" sz="3200" dirty="0"/>
              <a:t>Key Lessons from the Book</a:t>
            </a:r>
          </a:p>
        </p:txBody>
      </p:sp>
      <p:sp>
        <p:nvSpPr>
          <p:cNvPr id="5" name="Content Placeholder 4">
            <a:extLst>
              <a:ext uri="{FF2B5EF4-FFF2-40B4-BE49-F238E27FC236}">
                <a16:creationId xmlns:a16="http://schemas.microsoft.com/office/drawing/2014/main" id="{CD65DAFA-E966-E4F0-3015-BD1B4460254A}"/>
              </a:ext>
            </a:extLst>
          </p:cNvPr>
          <p:cNvSpPr>
            <a:spLocks noGrp="1"/>
          </p:cNvSpPr>
          <p:nvPr>
            <p:ph sz="quarter" idx="4"/>
          </p:nvPr>
        </p:nvSpPr>
        <p:spPr>
          <a:xfrm>
            <a:off x="6140056" y="1080036"/>
            <a:ext cx="5978503" cy="3951288"/>
          </a:xfrm>
        </p:spPr>
        <p:txBody>
          <a:bodyPr>
            <a:noAutofit/>
          </a:bodyPr>
          <a:lstStyle/>
          <a:p>
            <a:r>
              <a:rPr lang="en-US" sz="2000" dirty="0"/>
              <a:t>First reports are always wrong – Verify before acting.</a:t>
            </a:r>
          </a:p>
          <a:p>
            <a:r>
              <a:rPr lang="en-US" sz="2000" dirty="0"/>
              <a:t>Have a council of colonels – Seek diverse perspectives.</a:t>
            </a:r>
          </a:p>
          <a:p>
            <a:r>
              <a:rPr lang="en-US" sz="2000" dirty="0"/>
              <a:t>Bad news doesn’t get better with age – Address issues early.</a:t>
            </a:r>
          </a:p>
          <a:p>
            <a:r>
              <a:rPr lang="en-US" sz="2000" dirty="0"/>
              <a:t>Weaponize the truth – Use facts to your advantage.</a:t>
            </a:r>
          </a:p>
          <a:p>
            <a:r>
              <a:rPr lang="en-US" sz="2000" dirty="0"/>
              <a:t>Move all your options forward – Don’t wait for perfect conditions.</a:t>
            </a:r>
          </a:p>
          <a:p>
            <a:r>
              <a:rPr lang="en-US" sz="2000" dirty="0"/>
              <a:t>Don’t rush to failure – Learn from setbacks.</a:t>
            </a:r>
          </a:p>
          <a:p>
            <a:r>
              <a:rPr lang="en-US" sz="2000" dirty="0"/>
              <a:t>Micromanagement is not an ugly word – Sometimes detailed oversight is needed.</a:t>
            </a:r>
          </a:p>
          <a:p>
            <a:r>
              <a:rPr lang="en-US" sz="2000" dirty="0"/>
              <a:t>Dictate the tempo – Control the pace of events.</a:t>
            </a:r>
          </a:p>
          <a:p>
            <a:r>
              <a:rPr lang="en-US" sz="2000" dirty="0"/>
              <a:t>There is always time for a morale check – Keep people motivated</a:t>
            </a:r>
          </a:p>
        </p:txBody>
      </p:sp>
    </p:spTree>
    <p:extLst>
      <p:ext uri="{BB962C8B-B14F-4D97-AF65-F5344CB8AC3E}">
        <p14:creationId xmlns:p14="http://schemas.microsoft.com/office/powerpoint/2010/main" val="667154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87EE676-48CC-44C0-9337-F414782AF007}"/>
              </a:ext>
            </a:extLst>
          </p:cNvPr>
          <p:cNvPicPr>
            <a:picLocks noChangeAspect="1"/>
          </p:cNvPicPr>
          <p:nvPr/>
        </p:nvPicPr>
        <p:blipFill rotWithShape="1">
          <a:blip r:embed="rId2"/>
          <a:srcRect l="10962" r="18580" b="2"/>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FFC4005-A65A-4FEA-A1FF-DE4122014192}"/>
              </a:ext>
            </a:extLst>
          </p:cNvPr>
          <p:cNvSpPr>
            <a:spLocks noGrp="1"/>
          </p:cNvSpPr>
          <p:nvPr>
            <p:ph idx="1"/>
          </p:nvPr>
        </p:nvSpPr>
        <p:spPr>
          <a:xfrm>
            <a:off x="6743791" y="1272248"/>
            <a:ext cx="4817939" cy="3843666"/>
          </a:xfrm>
        </p:spPr>
        <p:txBody>
          <a:bodyPr>
            <a:normAutofit/>
          </a:bodyPr>
          <a:lstStyle/>
          <a:p>
            <a:pPr marL="0" indent="0">
              <a:buNone/>
            </a:pPr>
            <a:r>
              <a:rPr lang="en-US" sz="3600">
                <a:solidFill>
                  <a:srgbClr val="0000FF"/>
                </a:solidFill>
                <a:latin typeface="Calibri" panose="020F0502020204030204" pitchFamily="34" charset="0"/>
              </a:rPr>
              <a:t>The primary result of responding to failures in a negative way is that you don’t hear about them [in the future].</a:t>
            </a:r>
          </a:p>
          <a:p>
            <a:pPr marL="0" indent="0">
              <a:buNone/>
            </a:pPr>
            <a:r>
              <a:rPr lang="en-US" sz="3600">
                <a:solidFill>
                  <a:srgbClr val="0000FF"/>
                </a:solidFill>
                <a:latin typeface="Calibri" panose="020F0502020204030204" pitchFamily="34" charset="0"/>
              </a:rPr>
              <a:t>	—Amy Edmondson</a:t>
            </a:r>
            <a:endParaRPr lang="en-US" sz="3600">
              <a:solidFill>
                <a:srgbClr val="0000FF"/>
              </a:solidFill>
            </a:endParaRPr>
          </a:p>
        </p:txBody>
      </p:sp>
    </p:spTree>
    <p:extLst>
      <p:ext uri="{BB962C8B-B14F-4D97-AF65-F5344CB8AC3E}">
        <p14:creationId xmlns:p14="http://schemas.microsoft.com/office/powerpoint/2010/main" val="1340026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hlinkClick r:id="rId2" action="ppaction://hlinkfile"/>
            <a:extLst>
              <a:ext uri="{FF2B5EF4-FFF2-40B4-BE49-F238E27FC236}">
                <a16:creationId xmlns:a16="http://schemas.microsoft.com/office/drawing/2014/main" id="{68D3D41C-C1E5-9F96-CF95-FC2FBFA7BDB2}"/>
              </a:ext>
            </a:extLst>
          </p:cNvPr>
          <p:cNvPicPr>
            <a:picLocks noGrp="1" noChangeAspect="1"/>
          </p:cNvPicPr>
          <p:nvPr>
            <p:ph idx="1"/>
          </p:nvPr>
        </p:nvPicPr>
        <p:blipFill rotWithShape="1">
          <a:blip r:embed="rId3"/>
          <a:srcRect l="12986" r="14086" b="4635"/>
          <a:stretch>
            <a:fillRect/>
          </a:stretch>
        </p:blipFill>
        <p:spPr>
          <a:xfrm>
            <a:off x="-2" y="10"/>
            <a:ext cx="8668512" cy="6857990"/>
          </a:xfrm>
          <a:prstGeom prst="rect">
            <a:avLst/>
          </a:prstGeom>
        </p:spPr>
      </p:pic>
      <p:sp>
        <p:nvSpPr>
          <p:cNvPr id="26" name="Rectangle 25">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gs>
              <a:gs pos="30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BF34B1-3B35-1BEE-F945-6DFB248726D5}"/>
              </a:ext>
            </a:extLst>
          </p:cNvPr>
          <p:cNvSpPr>
            <a:spLocks noGrp="1"/>
          </p:cNvSpPr>
          <p:nvPr>
            <p:ph type="title"/>
          </p:nvPr>
        </p:nvSpPr>
        <p:spPr>
          <a:xfrm>
            <a:off x="7848600" y="1122363"/>
            <a:ext cx="4023360" cy="3204134"/>
          </a:xfrm>
        </p:spPr>
        <p:txBody>
          <a:bodyPr vert="horz" lIns="91440" tIns="45720" rIns="91440" bIns="45720" rtlCol="0" anchor="b">
            <a:normAutofit/>
          </a:bodyPr>
          <a:lstStyle/>
          <a:p>
            <a:pPr algn="l" defTabSz="914400"/>
            <a:r>
              <a:rPr lang="en-US" sz="4400">
                <a:solidFill>
                  <a:schemeClr val="bg1"/>
                </a:solidFill>
              </a:rPr>
              <a:t>Trust and Cooperation</a:t>
            </a:r>
            <a:br>
              <a:rPr lang="en-US" sz="4400">
                <a:solidFill>
                  <a:schemeClr val="bg1"/>
                </a:solidFill>
              </a:rPr>
            </a:br>
            <a:br>
              <a:rPr lang="en-US" sz="4400">
                <a:solidFill>
                  <a:schemeClr val="bg1"/>
                </a:solidFill>
              </a:rPr>
            </a:br>
            <a:r>
              <a:rPr lang="en-US" sz="4400">
                <a:solidFill>
                  <a:schemeClr val="bg1"/>
                </a:solidFill>
              </a:rPr>
              <a:t>Who sets the tone?</a:t>
            </a:r>
          </a:p>
        </p:txBody>
      </p:sp>
      <p:sp>
        <p:nvSpPr>
          <p:cNvPr id="28" name="Rectangle 2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385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B993F-0C4D-F376-7D54-C50748311FC9}"/>
              </a:ext>
            </a:extLst>
          </p:cNvPr>
          <p:cNvSpPr>
            <a:spLocks noGrp="1"/>
          </p:cNvSpPr>
          <p:nvPr>
            <p:ph type="title"/>
          </p:nvPr>
        </p:nvSpPr>
        <p:spPr/>
        <p:txBody>
          <a:bodyPr>
            <a:normAutofit fontScale="90000"/>
          </a:bodyPr>
          <a:lstStyle/>
          <a:p>
            <a:endParaRPr lang="en-US"/>
          </a:p>
        </p:txBody>
      </p:sp>
      <p:pic>
        <p:nvPicPr>
          <p:cNvPr id="4" name="Simon Sinek - Leaders set the tone">
            <a:hlinkClick r:id="" action="ppaction://media"/>
            <a:extLst>
              <a:ext uri="{FF2B5EF4-FFF2-40B4-BE49-F238E27FC236}">
                <a16:creationId xmlns:a16="http://schemas.microsoft.com/office/drawing/2014/main" id="{3779D7B8-FD92-C3B3-68C4-44D4ED3D5B8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58951" y="1235076"/>
            <a:ext cx="8666163" cy="4875213"/>
          </a:xfrm>
        </p:spPr>
      </p:pic>
    </p:spTree>
    <p:extLst>
      <p:ext uri="{BB962C8B-B14F-4D97-AF65-F5344CB8AC3E}">
        <p14:creationId xmlns:p14="http://schemas.microsoft.com/office/powerpoint/2010/main" val="290981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7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18A52-0EBA-4AF5-8CDE-D03E057CA1A7}"/>
              </a:ext>
            </a:extLst>
          </p:cNvPr>
          <p:cNvSpPr>
            <a:spLocks noGrp="1"/>
          </p:cNvSpPr>
          <p:nvPr>
            <p:ph type="title"/>
          </p:nvPr>
        </p:nvSpPr>
        <p:spPr>
          <a:xfrm>
            <a:off x="1466194" y="457200"/>
            <a:ext cx="9141794" cy="914400"/>
          </a:xfrm>
        </p:spPr>
        <p:txBody>
          <a:bodyPr>
            <a:normAutofit fontScale="90000"/>
          </a:bodyPr>
          <a:lstStyle/>
          <a:p>
            <a:r>
              <a:rPr lang="en-US"/>
              <a:t>Leaders can let you fail and yet not let you be a failure</a:t>
            </a:r>
            <a:endParaRPr lang="en-US" dirty="0"/>
          </a:p>
        </p:txBody>
      </p:sp>
      <p:pic>
        <p:nvPicPr>
          <p:cNvPr id="5" name="Content Placeholder 4">
            <a:hlinkClick r:id="rId2"/>
            <a:extLst>
              <a:ext uri="{FF2B5EF4-FFF2-40B4-BE49-F238E27FC236}">
                <a16:creationId xmlns:a16="http://schemas.microsoft.com/office/drawing/2014/main" id="{1774E1F6-233D-4D7B-94CC-BB5218567091}"/>
              </a:ext>
            </a:extLst>
          </p:cNvPr>
          <p:cNvPicPr>
            <a:picLocks noGrp="1" noChangeAspect="1"/>
          </p:cNvPicPr>
          <p:nvPr>
            <p:ph idx="1"/>
          </p:nvPr>
        </p:nvPicPr>
        <p:blipFill>
          <a:blip r:embed="rId3"/>
          <a:stretch>
            <a:fillRect/>
          </a:stretch>
        </p:blipFill>
        <p:spPr>
          <a:xfrm>
            <a:off x="1569777" y="1981200"/>
            <a:ext cx="9100082" cy="4876800"/>
          </a:xfrm>
        </p:spPr>
      </p:pic>
    </p:spTree>
    <p:extLst>
      <p:ext uri="{BB962C8B-B14F-4D97-AF65-F5344CB8AC3E}">
        <p14:creationId xmlns:p14="http://schemas.microsoft.com/office/powerpoint/2010/main" val="1854982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B21D-15E0-8FE2-44B6-69A72D255D1B}"/>
              </a:ext>
            </a:extLst>
          </p:cNvPr>
          <p:cNvSpPr>
            <a:spLocks noGrp="1"/>
          </p:cNvSpPr>
          <p:nvPr>
            <p:ph type="title"/>
          </p:nvPr>
        </p:nvSpPr>
        <p:spPr/>
        <p:txBody>
          <a:bodyPr>
            <a:normAutofit fontScale="90000"/>
          </a:bodyPr>
          <a:lstStyle/>
          <a:p>
            <a:endParaRPr lang="en-US"/>
          </a:p>
        </p:txBody>
      </p:sp>
      <p:pic>
        <p:nvPicPr>
          <p:cNvPr id="4" name="Stanley McChrystal_ Listen, learn ... then lead_original edited">
            <a:hlinkClick r:id="" action="ppaction://media"/>
            <a:extLst>
              <a:ext uri="{FF2B5EF4-FFF2-40B4-BE49-F238E27FC236}">
                <a16:creationId xmlns:a16="http://schemas.microsoft.com/office/drawing/2014/main" id="{D092B69A-4E04-B8E8-825A-C62571E4148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58951" y="1243014"/>
            <a:ext cx="8666163" cy="4859337"/>
          </a:xfrm>
        </p:spPr>
      </p:pic>
    </p:spTree>
    <p:extLst>
      <p:ext uri="{BB962C8B-B14F-4D97-AF65-F5344CB8AC3E}">
        <p14:creationId xmlns:p14="http://schemas.microsoft.com/office/powerpoint/2010/main" val="306607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14C16-E8F9-B549-962E-E9C7E61CF86D}"/>
              </a:ext>
            </a:extLst>
          </p:cNvPr>
          <p:cNvSpPr>
            <a:spLocks noGrp="1"/>
          </p:cNvSpPr>
          <p:nvPr>
            <p:ph type="title"/>
          </p:nvPr>
        </p:nvSpPr>
        <p:spPr/>
        <p:txBody>
          <a:bodyPr>
            <a:normAutofit/>
          </a:bodyPr>
          <a:lstStyle/>
          <a:p>
            <a:r>
              <a:rPr lang="en-US" sz="3600" b="1" dirty="0"/>
              <a:t>Change Failure</a:t>
            </a:r>
          </a:p>
        </p:txBody>
      </p:sp>
      <p:graphicFrame>
        <p:nvGraphicFramePr>
          <p:cNvPr id="5" name="Content Placeholder 2">
            <a:extLst>
              <a:ext uri="{FF2B5EF4-FFF2-40B4-BE49-F238E27FC236}">
                <a16:creationId xmlns:a16="http://schemas.microsoft.com/office/drawing/2014/main" id="{44A79617-0CB0-4919-E24C-E9072D774B9F}"/>
              </a:ext>
            </a:extLst>
          </p:cNvPr>
          <p:cNvGraphicFramePr>
            <a:graphicFrameLocks noGrp="1"/>
          </p:cNvGraphicFramePr>
          <p:nvPr>
            <p:ph idx="1"/>
            <p:extLst>
              <p:ext uri="{D42A27DB-BD31-4B8C-83A1-F6EECF244321}">
                <p14:modId xmlns:p14="http://schemas.microsoft.com/office/powerpoint/2010/main" val="3710210696"/>
              </p:ext>
            </p:extLst>
          </p:nvPr>
        </p:nvGraphicFramePr>
        <p:xfrm>
          <a:off x="776555" y="141465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115A088E-D5C6-E188-58ED-FBCD72696838}"/>
              </a:ext>
            </a:extLst>
          </p:cNvPr>
          <p:cNvSpPr txBox="1"/>
          <p:nvPr/>
        </p:nvSpPr>
        <p:spPr>
          <a:xfrm>
            <a:off x="1057167" y="5504386"/>
            <a:ext cx="9954376" cy="523220"/>
          </a:xfrm>
          <a:prstGeom prst="rect">
            <a:avLst/>
          </a:prstGeom>
          <a:noFill/>
        </p:spPr>
        <p:txBody>
          <a:bodyPr wrap="square">
            <a:spAutoFit/>
          </a:bodyPr>
          <a:lstStyle/>
          <a:p>
            <a:pPr algn="ctr"/>
            <a:r>
              <a:rPr lang="en-US" sz="2800" dirty="0">
                <a:solidFill>
                  <a:srgbClr val="FF0000"/>
                </a:solidFill>
              </a:rPr>
              <a:t>One bad succession decision can undermine decades of hard work</a:t>
            </a:r>
          </a:p>
        </p:txBody>
      </p:sp>
      <p:pic>
        <p:nvPicPr>
          <p:cNvPr id="7" name="Picture 6">
            <a:extLst>
              <a:ext uri="{FF2B5EF4-FFF2-40B4-BE49-F238E27FC236}">
                <a16:creationId xmlns:a16="http://schemas.microsoft.com/office/drawing/2014/main" id="{E2451498-F112-0502-C600-A5FFD851A037}"/>
              </a:ext>
            </a:extLst>
          </p:cNvPr>
          <p:cNvPicPr>
            <a:picLocks noChangeAspect="1"/>
          </p:cNvPicPr>
          <p:nvPr/>
        </p:nvPicPr>
        <p:blipFill>
          <a:blip r:embed="rId7"/>
          <a:stretch>
            <a:fillRect/>
          </a:stretch>
        </p:blipFill>
        <p:spPr>
          <a:xfrm>
            <a:off x="11107357" y="5394653"/>
            <a:ext cx="930819" cy="1402519"/>
          </a:xfrm>
          <a:prstGeom prst="rect">
            <a:avLst/>
          </a:prstGeom>
        </p:spPr>
      </p:pic>
    </p:spTree>
    <p:extLst>
      <p:ext uri="{BB962C8B-B14F-4D97-AF65-F5344CB8AC3E}">
        <p14:creationId xmlns:p14="http://schemas.microsoft.com/office/powerpoint/2010/main" val="67649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6813B-F6C5-3D82-8F10-A03744A4FAE1}"/>
              </a:ext>
            </a:extLst>
          </p:cNvPr>
          <p:cNvSpPr>
            <a:spLocks noGrp="1"/>
          </p:cNvSpPr>
          <p:nvPr>
            <p:ph type="title"/>
          </p:nvPr>
        </p:nvSpPr>
        <p:spPr/>
        <p:txBody>
          <a:bodyPr/>
          <a:lstStyle/>
          <a:p>
            <a:endParaRPr lang="en-US"/>
          </a:p>
        </p:txBody>
      </p:sp>
      <p:pic>
        <p:nvPicPr>
          <p:cNvPr id="7" name="Picture 6" descr="One in a crowd">
            <a:extLst>
              <a:ext uri="{FF2B5EF4-FFF2-40B4-BE49-F238E27FC236}">
                <a16:creationId xmlns:a16="http://schemas.microsoft.com/office/drawing/2014/main" id="{9526B80F-9274-E0BA-0AE0-AA5650DD4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0944" y="825801"/>
            <a:ext cx="5607644" cy="4205733"/>
          </a:xfrm>
          <a:prstGeom prst="rect">
            <a:avLst/>
          </a:prstGeom>
          <a:effectLst>
            <a:softEdge rad="254000"/>
          </a:effectLst>
        </p:spPr>
      </p:pic>
      <p:pic>
        <p:nvPicPr>
          <p:cNvPr id="11" name="Content Placeholder 10">
            <a:extLst>
              <a:ext uri="{FF2B5EF4-FFF2-40B4-BE49-F238E27FC236}">
                <a16:creationId xmlns:a16="http://schemas.microsoft.com/office/drawing/2014/main" id="{57F08C42-F303-9991-F76F-83D416C6D4A5}"/>
              </a:ext>
            </a:extLst>
          </p:cNvPr>
          <p:cNvPicPr>
            <a:picLocks noGrp="1" noChangeAspect="1"/>
          </p:cNvPicPr>
          <p:nvPr>
            <p:ph idx="1"/>
          </p:nvPr>
        </p:nvPicPr>
        <p:blipFill>
          <a:blip r:embed="rId3"/>
          <a:stretch>
            <a:fillRect/>
          </a:stretch>
        </p:blipFill>
        <p:spPr>
          <a:xfrm>
            <a:off x="0" y="1007658"/>
            <a:ext cx="5265576" cy="4205732"/>
          </a:xfrm>
          <a:prstGeom prst="rect">
            <a:avLst/>
          </a:prstGeom>
        </p:spPr>
      </p:pic>
    </p:spTree>
    <p:extLst>
      <p:ext uri="{BB962C8B-B14F-4D97-AF65-F5344CB8AC3E}">
        <p14:creationId xmlns:p14="http://schemas.microsoft.com/office/powerpoint/2010/main" val="3460504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1" name="Picture 10">
            <a:extLst>
              <a:ext uri="{FF2B5EF4-FFF2-40B4-BE49-F238E27FC236}">
                <a16:creationId xmlns:a16="http://schemas.microsoft.com/office/drawing/2014/main" id="{FB9139F2-CD3B-3EAC-9A08-EF936E915681}"/>
              </a:ext>
            </a:extLst>
          </p:cNvPr>
          <p:cNvPicPr>
            <a:picLocks noChangeAspect="1"/>
          </p:cNvPicPr>
          <p:nvPr/>
        </p:nvPicPr>
        <p:blipFill rotWithShape="1">
          <a:blip r:embed="rId2">
            <a:alphaModFix amt="35000"/>
          </a:blip>
          <a:srcRect l="6491" r="4842"/>
          <a:stretch/>
        </p:blipFill>
        <p:spPr>
          <a:xfrm>
            <a:off x="1524020" y="2"/>
            <a:ext cx="9143980" cy="6857999"/>
          </a:xfrm>
          <a:prstGeom prst="rect">
            <a:avLst/>
          </a:prstGeom>
        </p:spPr>
      </p:pic>
      <p:sp>
        <p:nvSpPr>
          <p:cNvPr id="2" name="Title 1"/>
          <p:cNvSpPr>
            <a:spLocks noGrp="1"/>
          </p:cNvSpPr>
          <p:nvPr>
            <p:ph type="title"/>
          </p:nvPr>
        </p:nvSpPr>
        <p:spPr>
          <a:xfrm>
            <a:off x="2152651" y="1065862"/>
            <a:ext cx="2484873" cy="4726276"/>
          </a:xfrm>
        </p:spPr>
        <p:txBody>
          <a:bodyPr>
            <a:normAutofit/>
          </a:bodyPr>
          <a:lstStyle/>
          <a:p>
            <a:pPr algn="r"/>
            <a:r>
              <a:rPr lang="en-US" sz="3500">
                <a:solidFill>
                  <a:srgbClr val="FFFFFF"/>
                </a:solidFill>
              </a:rPr>
              <a:t>Leaders Negotiate</a:t>
            </a:r>
          </a:p>
        </p:txBody>
      </p:sp>
      <p:cxnSp>
        <p:nvCxnSpPr>
          <p:cNvPr id="17" name="Straight Connector 16">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14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1EC7144-8435-3C9C-F3E8-FAC819885476}"/>
              </a:ext>
            </a:extLst>
          </p:cNvPr>
          <p:cNvGraphicFramePr>
            <a:graphicFrameLocks noGrp="1"/>
          </p:cNvGraphicFramePr>
          <p:nvPr>
            <p:ph idx="1"/>
          </p:nvPr>
        </p:nvGraphicFramePr>
        <p:xfrm>
          <a:off x="5014030" y="609600"/>
          <a:ext cx="5425371"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0391316"/>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74A506D-92EF-4B6D-B9DF-3B2CEF9F01AC}"/>
              </a:ext>
            </a:extLst>
          </p:cNvPr>
          <p:cNvPicPr>
            <a:picLocks noChangeAspect="1"/>
          </p:cNvPicPr>
          <p:nvPr/>
        </p:nvPicPr>
        <p:blipFill rotWithShape="1">
          <a:blip r:embed="rId2">
            <a:alphaModFix amt="35000"/>
          </a:blip>
          <a:srcRect t="12262" b="5320"/>
          <a:stretch/>
        </p:blipFill>
        <p:spPr>
          <a:xfrm>
            <a:off x="20" y="1"/>
            <a:ext cx="12191980" cy="6857999"/>
          </a:xfrm>
          <a:prstGeom prst="rect">
            <a:avLst/>
          </a:prstGeom>
        </p:spPr>
      </p:pic>
      <p:sp>
        <p:nvSpPr>
          <p:cNvPr id="2" name="Title 1"/>
          <p:cNvSpPr>
            <a:spLocks noGrp="1"/>
          </p:cNvSpPr>
          <p:nvPr>
            <p:ph type="title"/>
          </p:nvPr>
        </p:nvSpPr>
        <p:spPr>
          <a:xfrm>
            <a:off x="126495" y="-291035"/>
            <a:ext cx="3903239" cy="4726276"/>
          </a:xfrm>
        </p:spPr>
        <p:txBody>
          <a:bodyPr>
            <a:normAutofit/>
          </a:bodyPr>
          <a:lstStyle/>
          <a:p>
            <a:pPr algn="r"/>
            <a:r>
              <a:rPr lang="en-US" sz="4800" b="1" dirty="0">
                <a:solidFill>
                  <a:srgbClr val="FFFFFF"/>
                </a:solidFill>
              </a:rPr>
              <a:t>Leveraging Emotion</a:t>
            </a:r>
          </a:p>
        </p:txBody>
      </p:sp>
      <p:cxnSp>
        <p:nvCxnSpPr>
          <p:cNvPr id="13" name="Straight Connector 1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651EFC1-29EC-4408-8FC6-B81A0CDF1E88}"/>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075A018-EEAB-C6EE-A758-15AA2BB6D4E7}"/>
              </a:ext>
            </a:extLst>
          </p:cNvPr>
          <p:cNvPicPr>
            <a:picLocks noChangeAspect="1"/>
          </p:cNvPicPr>
          <p:nvPr/>
        </p:nvPicPr>
        <p:blipFill>
          <a:blip r:embed="rId8"/>
          <a:stretch>
            <a:fillRect/>
          </a:stretch>
        </p:blipFill>
        <p:spPr>
          <a:xfrm>
            <a:off x="73017" y="4144204"/>
            <a:ext cx="4511589" cy="2564939"/>
          </a:xfrm>
          <a:prstGeom prst="rect">
            <a:avLst/>
          </a:prstGeom>
        </p:spPr>
      </p:pic>
    </p:spTree>
    <p:extLst>
      <p:ext uri="{BB962C8B-B14F-4D97-AF65-F5344CB8AC3E}">
        <p14:creationId xmlns:p14="http://schemas.microsoft.com/office/powerpoint/2010/main" val="1494415166"/>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2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4120" y="877388"/>
            <a:ext cx="4583257" cy="2313308"/>
          </a:xfrm>
        </p:spPr>
        <p:txBody>
          <a:bodyPr>
            <a:noAutofit/>
          </a:bodyPr>
          <a:lstStyle/>
          <a:p>
            <a:r>
              <a:rPr lang="en-US" sz="5400" dirty="0">
                <a:solidFill>
                  <a:schemeClr val="bg1"/>
                </a:solidFill>
              </a:rPr>
              <a:t>Disentangle the People from the Problem</a:t>
            </a:r>
            <a:br>
              <a:rPr lang="en-US" sz="5400" dirty="0">
                <a:solidFill>
                  <a:schemeClr val="bg1"/>
                </a:solidFill>
              </a:rPr>
            </a:br>
            <a:endParaRPr lang="en-US" sz="5400" dirty="0">
              <a:solidFill>
                <a:schemeClr val="bg1"/>
              </a:solidFill>
            </a:endParaRPr>
          </a:p>
        </p:txBody>
      </p:sp>
      <p:graphicFrame>
        <p:nvGraphicFramePr>
          <p:cNvPr id="21" name="Content Placeholder 2">
            <a:extLst>
              <a:ext uri="{FF2B5EF4-FFF2-40B4-BE49-F238E27FC236}">
                <a16:creationId xmlns:a16="http://schemas.microsoft.com/office/drawing/2014/main" id="{14A017CC-EA39-28BC-635E-8C8E8857CBBF}"/>
              </a:ext>
            </a:extLst>
          </p:cNvPr>
          <p:cNvGraphicFramePr>
            <a:graphicFrameLocks noGrp="1"/>
          </p:cNvGraphicFramePr>
          <p:nvPr>
            <p:ph idx="1"/>
          </p:nvPr>
        </p:nvGraphicFramePr>
        <p:xfrm>
          <a:off x="5343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Child holding magnifying glass">
            <a:extLst>
              <a:ext uri="{FF2B5EF4-FFF2-40B4-BE49-F238E27FC236}">
                <a16:creationId xmlns:a16="http://schemas.microsoft.com/office/drawing/2014/main" id="{FE47CCB0-89B7-7E84-A462-DD750DDB4D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4120" y="3667305"/>
            <a:ext cx="2938539" cy="2128219"/>
          </a:xfrm>
          <a:prstGeom prst="rect">
            <a:avLst/>
          </a:prstGeom>
        </p:spPr>
      </p:pic>
      <p:pic>
        <p:nvPicPr>
          <p:cNvPr id="5" name="Picture 4" descr="Child holding magnifying glass">
            <a:extLst>
              <a:ext uri="{FF2B5EF4-FFF2-40B4-BE49-F238E27FC236}">
                <a16:creationId xmlns:a16="http://schemas.microsoft.com/office/drawing/2014/main" id="{55B5AA2D-2DA4-3BE7-AE78-88B1A04FFEE6}"/>
              </a:ext>
            </a:extLst>
          </p:cNvPr>
          <p:cNvPicPr>
            <a:picLocks noChangeAspect="1"/>
          </p:cNvPicPr>
          <p:nvPr/>
        </p:nvPicPr>
        <p:blipFill>
          <a:blip r:embed="rId7">
            <a:alphaModFix amt="73000"/>
            <a:extLst>
              <a:ext uri="{28A0092B-C50C-407E-A947-70E740481C1C}">
                <a14:useLocalDpi xmlns:a14="http://schemas.microsoft.com/office/drawing/2010/main" val="0"/>
              </a:ext>
            </a:extLst>
          </a:blip>
          <a:stretch>
            <a:fillRect/>
          </a:stretch>
        </p:blipFill>
        <p:spPr>
          <a:xfrm>
            <a:off x="2828872" y="4855464"/>
            <a:ext cx="2344065" cy="1697675"/>
          </a:xfrm>
          <a:prstGeom prst="rect">
            <a:avLst/>
          </a:prstGeom>
        </p:spPr>
      </p:pic>
    </p:spTree>
    <p:extLst>
      <p:ext uri="{BB962C8B-B14F-4D97-AF65-F5344CB8AC3E}">
        <p14:creationId xmlns:p14="http://schemas.microsoft.com/office/powerpoint/2010/main" val="205187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5"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rPr>
              <a:t>Make Their Decision Easy</a:t>
            </a:r>
          </a:p>
        </p:txBody>
      </p:sp>
      <p:graphicFrame>
        <p:nvGraphicFramePr>
          <p:cNvPr id="47" name="Content Placeholder 2">
            <a:extLst>
              <a:ext uri="{FF2B5EF4-FFF2-40B4-BE49-F238E27FC236}">
                <a16:creationId xmlns:a16="http://schemas.microsoft.com/office/drawing/2014/main" id="{55349674-F671-BBB3-DD50-54B4D564D167}"/>
              </a:ext>
            </a:extLst>
          </p:cNvPr>
          <p:cNvGraphicFramePr>
            <a:graphicFrameLocks noGrp="1"/>
          </p:cNvGraphicFramePr>
          <p:nvPr>
            <p:ph idx="1"/>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266F2676-B3C8-9507-CEE3-1B7386F65B44}"/>
              </a:ext>
            </a:extLst>
          </p:cNvPr>
          <p:cNvPicPr>
            <a:picLocks noChangeAspect="1"/>
          </p:cNvPicPr>
          <p:nvPr/>
        </p:nvPicPr>
        <p:blipFill>
          <a:blip r:embed="rId7"/>
          <a:stretch>
            <a:fillRect/>
          </a:stretch>
        </p:blipFill>
        <p:spPr>
          <a:xfrm>
            <a:off x="1189060" y="4515726"/>
            <a:ext cx="1944793" cy="2182557"/>
          </a:xfrm>
          <a:prstGeom prst="rect">
            <a:avLst/>
          </a:prstGeom>
        </p:spPr>
      </p:pic>
      <p:pic>
        <p:nvPicPr>
          <p:cNvPr id="3" name="Picture 2">
            <a:extLst>
              <a:ext uri="{FF2B5EF4-FFF2-40B4-BE49-F238E27FC236}">
                <a16:creationId xmlns:a16="http://schemas.microsoft.com/office/drawing/2014/main" id="{1C2326C5-973A-3B25-79CF-1652512EDB35}"/>
              </a:ext>
            </a:extLst>
          </p:cNvPr>
          <p:cNvPicPr>
            <a:picLocks noChangeAspect="1"/>
          </p:cNvPicPr>
          <p:nvPr/>
        </p:nvPicPr>
        <p:blipFill>
          <a:blip r:embed="rId8"/>
          <a:stretch>
            <a:fillRect/>
          </a:stretch>
        </p:blipFill>
        <p:spPr>
          <a:xfrm>
            <a:off x="196044" y="208487"/>
            <a:ext cx="3645724" cy="2085013"/>
          </a:xfrm>
          <a:prstGeom prst="rect">
            <a:avLst/>
          </a:prstGeom>
        </p:spPr>
      </p:pic>
    </p:spTree>
    <p:extLst>
      <p:ext uri="{BB962C8B-B14F-4D97-AF65-F5344CB8AC3E}">
        <p14:creationId xmlns:p14="http://schemas.microsoft.com/office/powerpoint/2010/main" val="31828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stronaut facing light">
            <a:extLst>
              <a:ext uri="{FF2B5EF4-FFF2-40B4-BE49-F238E27FC236}">
                <a16:creationId xmlns:a16="http://schemas.microsoft.com/office/drawing/2014/main" id="{8B8B0FC8-E98D-402A-B490-AAADBBB300C2}"/>
              </a:ext>
            </a:extLst>
          </p:cNvPr>
          <p:cNvPicPr>
            <a:picLocks noChangeAspect="1"/>
          </p:cNvPicPr>
          <p:nvPr/>
        </p:nvPicPr>
        <p:blipFill>
          <a:blip r:embed="rId2" cstate="print">
            <a:extLst>
              <a:ext uri="{28A0092B-C50C-407E-A947-70E740481C1C}">
                <a14:useLocalDpi xmlns:a14="http://schemas.microsoft.com/office/drawing/2010/main" val="0"/>
              </a:ext>
            </a:extLst>
          </a:blip>
          <a:srcRect t="1496"/>
          <a:stretch>
            <a:fillRect/>
          </a:stretch>
        </p:blipFill>
        <p:spPr>
          <a:xfrm>
            <a:off x="1" y="10"/>
            <a:ext cx="9669642" cy="6857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DBE1EB0-4649-49E5-864D-38AD52B5C112}"/>
              </a:ext>
            </a:extLst>
          </p:cNvPr>
          <p:cNvSpPr>
            <a:spLocks noGrp="1"/>
          </p:cNvSpPr>
          <p:nvPr>
            <p:ph idx="1"/>
          </p:nvPr>
        </p:nvSpPr>
        <p:spPr>
          <a:xfrm>
            <a:off x="7676894" y="366491"/>
            <a:ext cx="4315495" cy="3742762"/>
          </a:xfrm>
        </p:spPr>
        <p:txBody>
          <a:bodyPr>
            <a:normAutofit/>
          </a:bodyPr>
          <a:lstStyle/>
          <a:p>
            <a:pPr marL="0" indent="0">
              <a:buNone/>
            </a:pPr>
            <a:r>
              <a:rPr lang="en-US" sz="3200" dirty="0">
                <a:solidFill>
                  <a:schemeClr val="tx1"/>
                </a:solidFill>
                <a:latin typeface="Calibri" panose="020F0502020204030204" pitchFamily="34" charset="0"/>
              </a:rPr>
              <a:t>“Questions are places in your mind where answers fit. If you haven’t asked the question, the answer has nowhere to go.”</a:t>
            </a:r>
          </a:p>
          <a:p>
            <a:pPr marL="0" indent="0">
              <a:buNone/>
            </a:pPr>
            <a:r>
              <a:rPr lang="en-US" sz="3200" dirty="0">
                <a:solidFill>
                  <a:schemeClr val="tx1"/>
                </a:solidFill>
                <a:latin typeface="Calibri" panose="020F0502020204030204" pitchFamily="34" charset="0"/>
              </a:rPr>
              <a:t>	–Clay Christensen</a:t>
            </a:r>
            <a:endParaRPr lang="en-US" sz="3200" dirty="0">
              <a:solidFill>
                <a:schemeClr val="tx1"/>
              </a:solidFill>
            </a:endParaRPr>
          </a:p>
        </p:txBody>
      </p:sp>
    </p:spTree>
    <p:extLst>
      <p:ext uri="{BB962C8B-B14F-4D97-AF65-F5344CB8AC3E}">
        <p14:creationId xmlns:p14="http://schemas.microsoft.com/office/powerpoint/2010/main" val="4004071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45DBCAF-8BDA-4925-A640-F1C70EF933A9}"/>
              </a:ext>
            </a:extLst>
          </p:cNvPr>
          <p:cNvPicPr>
            <a:picLocks noChangeAspect="1"/>
          </p:cNvPicPr>
          <p:nvPr/>
        </p:nvPicPr>
        <p:blipFill rotWithShape="1">
          <a:blip r:embed="rId2"/>
          <a:srcRect t="80" r="-2" b="1994"/>
          <a:stretch/>
        </p:blipFill>
        <p:spPr>
          <a:xfrm>
            <a:off x="20" y="10"/>
            <a:ext cx="4639713" cy="6857990"/>
          </a:xfrm>
          <a:prstGeom prst="rect">
            <a:avLst/>
          </a:prstGeom>
        </p:spPr>
      </p:pic>
      <p:sp>
        <p:nvSpPr>
          <p:cNvPr id="8" name="Content Placeholder 7">
            <a:extLst>
              <a:ext uri="{FF2B5EF4-FFF2-40B4-BE49-F238E27FC236}">
                <a16:creationId xmlns:a16="http://schemas.microsoft.com/office/drawing/2014/main" id="{F5377FDB-528F-4ECD-81D8-9AE29F843E42}"/>
              </a:ext>
            </a:extLst>
          </p:cNvPr>
          <p:cNvSpPr>
            <a:spLocks noGrp="1"/>
          </p:cNvSpPr>
          <p:nvPr>
            <p:ph sz="half" idx="2"/>
          </p:nvPr>
        </p:nvSpPr>
        <p:spPr>
          <a:xfrm>
            <a:off x="4636955" y="590107"/>
            <a:ext cx="7552247" cy="5677786"/>
          </a:xfrm>
        </p:spPr>
        <p:txBody>
          <a:bodyPr vert="horz" lIns="91440" tIns="45720" rIns="91440" bIns="45720" rtlCol="0">
            <a:normAutofit/>
          </a:bodyPr>
          <a:lstStyle/>
          <a:p>
            <a:r>
              <a:rPr lang="en-US" sz="3400" dirty="0"/>
              <a:t>Mirroring -we fear different and drawn to similar</a:t>
            </a:r>
          </a:p>
          <a:p>
            <a:r>
              <a:rPr lang="en-US" sz="3400" dirty="0"/>
              <a:t>Slow down – maintain rapport and trust</a:t>
            </a:r>
          </a:p>
          <a:p>
            <a:r>
              <a:rPr lang="en-US" sz="3400" dirty="0"/>
              <a:t>Negotiation is not battle it’s a process of discovery</a:t>
            </a:r>
          </a:p>
          <a:p>
            <a:r>
              <a:rPr lang="en-US" sz="3400" dirty="0"/>
              <a:t>Positivity creates mental agility in all</a:t>
            </a:r>
          </a:p>
          <a:p>
            <a:r>
              <a:rPr lang="en-US" sz="3400" dirty="0"/>
              <a:t>List the worst things and say them first before they can</a:t>
            </a:r>
          </a:p>
          <a:p>
            <a:r>
              <a:rPr lang="en-US" sz="3400" dirty="0"/>
              <a:t>Imagine yourself in your counterpart's situation (understand ≠ agreement)</a:t>
            </a:r>
          </a:p>
          <a:p>
            <a:pPr marL="0" indent="0">
              <a:buNone/>
            </a:pPr>
            <a:endParaRPr lang="en-US" sz="3400" dirty="0"/>
          </a:p>
        </p:txBody>
      </p:sp>
    </p:spTree>
    <p:extLst>
      <p:ext uri="{BB962C8B-B14F-4D97-AF65-F5344CB8AC3E}">
        <p14:creationId xmlns:p14="http://schemas.microsoft.com/office/powerpoint/2010/main" val="1759610056"/>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45DBCAF-8BDA-4925-A640-F1C70EF933A9}"/>
              </a:ext>
            </a:extLst>
          </p:cNvPr>
          <p:cNvPicPr>
            <a:picLocks noChangeAspect="1"/>
          </p:cNvPicPr>
          <p:nvPr/>
        </p:nvPicPr>
        <p:blipFill rotWithShape="1">
          <a:blip r:embed="rId2"/>
          <a:srcRect t="80" r="-2" b="1994"/>
          <a:stretch/>
        </p:blipFill>
        <p:spPr>
          <a:xfrm>
            <a:off x="20" y="10"/>
            <a:ext cx="4639713" cy="6857990"/>
          </a:xfrm>
          <a:prstGeom prst="rect">
            <a:avLst/>
          </a:prstGeom>
        </p:spPr>
      </p:pic>
      <p:sp>
        <p:nvSpPr>
          <p:cNvPr id="8" name="Content Placeholder 7">
            <a:extLst>
              <a:ext uri="{FF2B5EF4-FFF2-40B4-BE49-F238E27FC236}">
                <a16:creationId xmlns:a16="http://schemas.microsoft.com/office/drawing/2014/main" id="{F5377FDB-528F-4ECD-81D8-9AE29F843E42}"/>
              </a:ext>
            </a:extLst>
          </p:cNvPr>
          <p:cNvSpPr>
            <a:spLocks noGrp="1"/>
          </p:cNvSpPr>
          <p:nvPr>
            <p:ph sz="half" idx="2"/>
          </p:nvPr>
        </p:nvSpPr>
        <p:spPr>
          <a:xfrm>
            <a:off x="4639732" y="0"/>
            <a:ext cx="7552247" cy="6857990"/>
          </a:xfrm>
        </p:spPr>
        <p:txBody>
          <a:bodyPr vert="horz" lIns="91440" tIns="45720" rIns="91440" bIns="45720" rtlCol="0">
            <a:normAutofit/>
          </a:bodyPr>
          <a:lstStyle/>
          <a:p>
            <a:r>
              <a:rPr lang="en-US" sz="3200" dirty="0"/>
              <a:t>Yes too quickly → untrustworthy salesman (“do you drink water”)</a:t>
            </a:r>
          </a:p>
          <a:p>
            <a:r>
              <a:rPr lang="en-US" sz="3200" dirty="0"/>
              <a:t> No = safe, secure, in control so trigger it “Is now a bad time to talk?”</a:t>
            </a:r>
          </a:p>
          <a:p>
            <a:r>
              <a:rPr lang="en-US" sz="3200" dirty="0"/>
              <a:t>The more a person feels understood and positively affirmed in that understanding, more likely urge for constructive behavior will take hold</a:t>
            </a:r>
          </a:p>
          <a:p>
            <a:pPr>
              <a:spcBef>
                <a:spcPts val="0"/>
              </a:spcBef>
            </a:pPr>
            <a:r>
              <a:rPr lang="en-US" sz="3200" dirty="0"/>
              <a:t>Use a summary to trigger “That’s right”</a:t>
            </a:r>
          </a:p>
          <a:p>
            <a:pPr lvl="1">
              <a:spcBef>
                <a:spcPts val="0"/>
              </a:spcBef>
            </a:pPr>
            <a:r>
              <a:rPr lang="en-US" sz="3200" dirty="0"/>
              <a:t>Paraphrase</a:t>
            </a:r>
          </a:p>
          <a:p>
            <a:pPr lvl="1">
              <a:spcBef>
                <a:spcPts val="0"/>
              </a:spcBef>
            </a:pPr>
            <a:r>
              <a:rPr lang="en-US" sz="3200" dirty="0"/>
              <a:t>Identify</a:t>
            </a:r>
          </a:p>
          <a:p>
            <a:pPr lvl="1">
              <a:spcBef>
                <a:spcPts val="0"/>
              </a:spcBef>
            </a:pPr>
            <a:r>
              <a:rPr lang="en-US" sz="3200" dirty="0"/>
              <a:t>Rearticulate</a:t>
            </a:r>
          </a:p>
          <a:p>
            <a:pPr lvl="1">
              <a:spcBef>
                <a:spcPts val="0"/>
              </a:spcBef>
              <a:spcAft>
                <a:spcPts val="800"/>
              </a:spcAft>
            </a:pPr>
            <a:r>
              <a:rPr lang="en-US" sz="3200" dirty="0"/>
              <a:t>Emotionally affirm</a:t>
            </a:r>
          </a:p>
        </p:txBody>
      </p:sp>
    </p:spTree>
    <p:extLst>
      <p:ext uri="{BB962C8B-B14F-4D97-AF65-F5344CB8AC3E}">
        <p14:creationId xmlns:p14="http://schemas.microsoft.com/office/powerpoint/2010/main" val="2443543129"/>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Engaged Listener</a:t>
            </a:r>
          </a:p>
        </p:txBody>
      </p:sp>
      <p:pic>
        <p:nvPicPr>
          <p:cNvPr id="4" name="Content Placeholder 3"/>
          <p:cNvPicPr>
            <a:picLocks noGrp="1" noChangeAspect="1"/>
          </p:cNvPicPr>
          <p:nvPr>
            <p:ph idx="1"/>
          </p:nvPr>
        </p:nvPicPr>
        <p:blipFill rotWithShape="1">
          <a:blip r:embed="rId2"/>
          <a:stretch/>
        </p:blipFill>
        <p:spPr>
          <a:xfrm>
            <a:off x="1548083" y="1023258"/>
            <a:ext cx="8549739" cy="5682342"/>
          </a:xfrm>
          <a:prstGeom prst="rect">
            <a:avLst/>
          </a:prstGeom>
          <a:effectLst>
            <a:softEdge rad="215900"/>
          </a:effectLst>
        </p:spPr>
      </p:pic>
    </p:spTree>
    <p:extLst>
      <p:ext uri="{BB962C8B-B14F-4D97-AF65-F5344CB8AC3E}">
        <p14:creationId xmlns:p14="http://schemas.microsoft.com/office/powerpoint/2010/main" val="38113693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D6846-D5E1-51CB-3804-10958B01C4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4782BEA-1E9A-3024-F19D-2783063D7832}"/>
              </a:ext>
            </a:extLst>
          </p:cNvPr>
          <p:cNvGrpSpPr/>
          <p:nvPr/>
        </p:nvGrpSpPr>
        <p:grpSpPr>
          <a:xfrm>
            <a:off x="-1" y="5163953"/>
            <a:ext cx="12192001" cy="1694047"/>
            <a:chOff x="0" y="0"/>
            <a:chExt cx="4999403" cy="669253"/>
          </a:xfrm>
        </p:grpSpPr>
        <p:sp>
          <p:nvSpPr>
            <p:cNvPr id="3" name="Freeform 3">
              <a:extLst>
                <a:ext uri="{FF2B5EF4-FFF2-40B4-BE49-F238E27FC236}">
                  <a16:creationId xmlns:a16="http://schemas.microsoft.com/office/drawing/2014/main" id="{BBB610BE-0B6E-2BE7-5A89-6E707BB31ADF}"/>
                </a:ext>
              </a:extLst>
            </p:cNvPr>
            <p:cNvSpPr/>
            <p:nvPr/>
          </p:nvSpPr>
          <p:spPr>
            <a:xfrm>
              <a:off x="0" y="0"/>
              <a:ext cx="4999403" cy="669253"/>
            </a:xfrm>
            <a:custGeom>
              <a:avLst/>
              <a:gdLst/>
              <a:ahLst/>
              <a:cxnLst/>
              <a:rect l="l" t="t" r="r" b="b"/>
              <a:pathLst>
                <a:path w="4999403" h="669253">
                  <a:moveTo>
                    <a:pt x="20801" y="0"/>
                  </a:moveTo>
                  <a:lnTo>
                    <a:pt x="4978602" y="0"/>
                  </a:lnTo>
                  <a:cubicBezTo>
                    <a:pt x="4984119" y="0"/>
                    <a:pt x="4989409" y="2191"/>
                    <a:pt x="4993310" y="6092"/>
                  </a:cubicBezTo>
                  <a:cubicBezTo>
                    <a:pt x="4997211" y="9993"/>
                    <a:pt x="4999403" y="15284"/>
                    <a:pt x="4999403" y="20801"/>
                  </a:cubicBezTo>
                  <a:lnTo>
                    <a:pt x="4999403" y="648453"/>
                  </a:lnTo>
                  <a:cubicBezTo>
                    <a:pt x="4999403" y="659940"/>
                    <a:pt x="4990090" y="669253"/>
                    <a:pt x="4978602" y="669253"/>
                  </a:cubicBezTo>
                  <a:lnTo>
                    <a:pt x="20801" y="669253"/>
                  </a:lnTo>
                  <a:cubicBezTo>
                    <a:pt x="15284" y="669253"/>
                    <a:pt x="9993" y="667062"/>
                    <a:pt x="6092" y="663161"/>
                  </a:cubicBezTo>
                  <a:cubicBezTo>
                    <a:pt x="2191" y="659260"/>
                    <a:pt x="0" y="653969"/>
                    <a:pt x="0" y="648453"/>
                  </a:cubicBezTo>
                  <a:lnTo>
                    <a:pt x="0" y="20801"/>
                  </a:lnTo>
                  <a:cubicBezTo>
                    <a:pt x="0" y="9313"/>
                    <a:pt x="9313" y="0"/>
                    <a:pt x="20801" y="0"/>
                  </a:cubicBezTo>
                  <a:close/>
                </a:path>
              </a:pathLst>
            </a:custGeom>
            <a:gradFill rotWithShape="1">
              <a:gsLst>
                <a:gs pos="0">
                  <a:srgbClr val="0F2D52">
                    <a:alpha val="100000"/>
                  </a:srgbClr>
                </a:gs>
                <a:gs pos="50000">
                  <a:srgbClr val="0F2D52">
                    <a:alpha val="100000"/>
                  </a:srgbClr>
                </a:gs>
                <a:gs pos="100000">
                  <a:srgbClr val="FFFFFF">
                    <a:alpha val="100000"/>
                  </a:srgbClr>
                </a:gs>
              </a:gsLst>
              <a:lin ang="0"/>
            </a:gradFill>
          </p:spPr>
          <p:txBody>
            <a:bodyPr/>
            <a:lstStyle/>
            <a:p>
              <a:endParaRPr lang="en-US" sz="1200"/>
            </a:p>
          </p:txBody>
        </p:sp>
        <p:sp>
          <p:nvSpPr>
            <p:cNvPr id="4" name="TextBox 4">
              <a:extLst>
                <a:ext uri="{FF2B5EF4-FFF2-40B4-BE49-F238E27FC236}">
                  <a16:creationId xmlns:a16="http://schemas.microsoft.com/office/drawing/2014/main" id="{C658D1E0-AB44-BCCA-06A5-109C8A7F370E}"/>
                </a:ext>
              </a:extLst>
            </p:cNvPr>
            <p:cNvSpPr txBox="1"/>
            <p:nvPr/>
          </p:nvSpPr>
          <p:spPr>
            <a:xfrm>
              <a:off x="0" y="57150"/>
              <a:ext cx="4999403" cy="612103"/>
            </a:xfrm>
            <a:prstGeom prst="rect">
              <a:avLst/>
            </a:prstGeom>
          </p:spPr>
          <p:txBody>
            <a:bodyPr lIns="33867" tIns="33867" rIns="33867" bIns="33867" rtlCol="0" anchor="ctr"/>
            <a:lstStyle/>
            <a:p>
              <a:pPr algn="ctr">
                <a:lnSpc>
                  <a:spcPts val="1067"/>
                </a:lnSpc>
              </a:pPr>
              <a:endParaRPr sz="1200"/>
            </a:p>
          </p:txBody>
        </p:sp>
      </p:grpSp>
      <p:sp>
        <p:nvSpPr>
          <p:cNvPr id="5" name="Freeform 5">
            <a:extLst>
              <a:ext uri="{FF2B5EF4-FFF2-40B4-BE49-F238E27FC236}">
                <a16:creationId xmlns:a16="http://schemas.microsoft.com/office/drawing/2014/main" id="{9EE4E640-40B1-4FE2-98FF-25FCF0C068DF}"/>
              </a:ext>
            </a:extLst>
          </p:cNvPr>
          <p:cNvSpPr/>
          <p:nvPr/>
        </p:nvSpPr>
        <p:spPr>
          <a:xfrm>
            <a:off x="10236092" y="5251349"/>
            <a:ext cx="1788750" cy="1519255"/>
          </a:xfrm>
          <a:custGeom>
            <a:avLst/>
            <a:gdLst/>
            <a:ahLst/>
            <a:cxnLst/>
            <a:rect l="l" t="t" r="r" b="b"/>
            <a:pathLst>
              <a:path w="2683125" h="2278882">
                <a:moveTo>
                  <a:pt x="0" y="0"/>
                </a:moveTo>
                <a:lnTo>
                  <a:pt x="2683125" y="0"/>
                </a:lnTo>
                <a:lnTo>
                  <a:pt x="2683125" y="2278882"/>
                </a:lnTo>
                <a:lnTo>
                  <a:pt x="0" y="2278882"/>
                </a:lnTo>
                <a:lnTo>
                  <a:pt x="0" y="0"/>
                </a:lnTo>
                <a:close/>
              </a:path>
            </a:pathLst>
          </a:custGeom>
          <a:blipFill>
            <a:blip r:embed="rId2"/>
            <a:stretch>
              <a:fillRect t="-27761" b="-29222"/>
            </a:stretch>
          </a:blipFill>
        </p:spPr>
        <p:txBody>
          <a:bodyPr/>
          <a:lstStyle/>
          <a:p>
            <a:endParaRPr lang="en-US" sz="1200"/>
          </a:p>
        </p:txBody>
      </p:sp>
      <p:sp>
        <p:nvSpPr>
          <p:cNvPr id="9" name="TextBox 9">
            <a:extLst>
              <a:ext uri="{FF2B5EF4-FFF2-40B4-BE49-F238E27FC236}">
                <a16:creationId xmlns:a16="http://schemas.microsoft.com/office/drawing/2014/main" id="{517CFC32-97A5-530A-19B8-5311B7A09469}"/>
              </a:ext>
            </a:extLst>
          </p:cNvPr>
          <p:cNvSpPr txBox="1"/>
          <p:nvPr/>
        </p:nvSpPr>
        <p:spPr>
          <a:xfrm>
            <a:off x="558800" y="5679839"/>
            <a:ext cx="8534400" cy="642548"/>
          </a:xfrm>
          <a:prstGeom prst="rect">
            <a:avLst/>
          </a:prstGeom>
        </p:spPr>
        <p:txBody>
          <a:bodyPr wrap="square" lIns="0" tIns="0" rIns="0" bIns="0" rtlCol="0" anchor="t">
            <a:spAutoFit/>
          </a:bodyPr>
          <a:lstStyle/>
          <a:p>
            <a:pPr>
              <a:lnSpc>
                <a:spcPts val="4853"/>
              </a:lnSpc>
            </a:pPr>
            <a:r>
              <a:rPr lang="en-US" sz="5867" b="1" dirty="0">
                <a:solidFill>
                  <a:schemeClr val="bg1"/>
                </a:solidFill>
                <a:latin typeface="Canva Sans Bold" panose="020B0604020202020204" charset="0"/>
              </a:rPr>
              <a:t>Fairness</a:t>
            </a:r>
            <a:endParaRPr lang="en-US" sz="5867" b="1" dirty="0">
              <a:solidFill>
                <a:schemeClr val="bg1"/>
              </a:solidFill>
              <a:latin typeface="Canva Sans Bold" panose="020B0604020202020204" charset="0"/>
              <a:ea typeface="Canva Sans Bold"/>
              <a:cs typeface="Canva Sans Bold"/>
              <a:sym typeface="Canva Sans Bold"/>
            </a:endParaRPr>
          </a:p>
        </p:txBody>
      </p:sp>
      <p:pic>
        <p:nvPicPr>
          <p:cNvPr id="6" name="Picture 5">
            <a:extLst>
              <a:ext uri="{FF2B5EF4-FFF2-40B4-BE49-F238E27FC236}">
                <a16:creationId xmlns:a16="http://schemas.microsoft.com/office/drawing/2014/main" id="{701F95CB-2AA8-124B-DD83-5FB76AF96111}"/>
              </a:ext>
            </a:extLst>
          </p:cNvPr>
          <p:cNvPicPr>
            <a:picLocks noChangeAspect="1"/>
          </p:cNvPicPr>
          <p:nvPr/>
        </p:nvPicPr>
        <p:blipFill>
          <a:blip r:embed="rId3"/>
          <a:stretch>
            <a:fillRect/>
          </a:stretch>
        </p:blipFill>
        <p:spPr>
          <a:xfrm>
            <a:off x="1981200" y="0"/>
            <a:ext cx="7823200" cy="5082628"/>
          </a:xfrm>
          <a:prstGeom prst="rect">
            <a:avLst/>
          </a:prstGeom>
        </p:spPr>
      </p:pic>
    </p:spTree>
    <p:extLst>
      <p:ext uri="{BB962C8B-B14F-4D97-AF65-F5344CB8AC3E}">
        <p14:creationId xmlns:p14="http://schemas.microsoft.com/office/powerpoint/2010/main" val="290156812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9C7B3-358D-0B17-8BB6-45C0152FE8E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83C633-F130-6B85-906D-EE8AC89D8CF2}"/>
              </a:ext>
            </a:extLst>
          </p:cNvPr>
          <p:cNvGrpSpPr/>
          <p:nvPr/>
        </p:nvGrpSpPr>
        <p:grpSpPr>
          <a:xfrm>
            <a:off x="-1" y="5163953"/>
            <a:ext cx="12192001" cy="1694047"/>
            <a:chOff x="0" y="0"/>
            <a:chExt cx="4999403" cy="669253"/>
          </a:xfrm>
        </p:grpSpPr>
        <p:sp>
          <p:nvSpPr>
            <p:cNvPr id="3" name="Freeform 3">
              <a:extLst>
                <a:ext uri="{FF2B5EF4-FFF2-40B4-BE49-F238E27FC236}">
                  <a16:creationId xmlns:a16="http://schemas.microsoft.com/office/drawing/2014/main" id="{3C8B3050-814F-8DC4-E7BE-5F56099541BE}"/>
                </a:ext>
              </a:extLst>
            </p:cNvPr>
            <p:cNvSpPr/>
            <p:nvPr/>
          </p:nvSpPr>
          <p:spPr>
            <a:xfrm>
              <a:off x="0" y="0"/>
              <a:ext cx="4999403" cy="669253"/>
            </a:xfrm>
            <a:custGeom>
              <a:avLst/>
              <a:gdLst/>
              <a:ahLst/>
              <a:cxnLst/>
              <a:rect l="l" t="t" r="r" b="b"/>
              <a:pathLst>
                <a:path w="4999403" h="669253">
                  <a:moveTo>
                    <a:pt x="20801" y="0"/>
                  </a:moveTo>
                  <a:lnTo>
                    <a:pt x="4978602" y="0"/>
                  </a:lnTo>
                  <a:cubicBezTo>
                    <a:pt x="4984119" y="0"/>
                    <a:pt x="4989409" y="2191"/>
                    <a:pt x="4993310" y="6092"/>
                  </a:cubicBezTo>
                  <a:cubicBezTo>
                    <a:pt x="4997211" y="9993"/>
                    <a:pt x="4999403" y="15284"/>
                    <a:pt x="4999403" y="20801"/>
                  </a:cubicBezTo>
                  <a:lnTo>
                    <a:pt x="4999403" y="648453"/>
                  </a:lnTo>
                  <a:cubicBezTo>
                    <a:pt x="4999403" y="659940"/>
                    <a:pt x="4990090" y="669253"/>
                    <a:pt x="4978602" y="669253"/>
                  </a:cubicBezTo>
                  <a:lnTo>
                    <a:pt x="20801" y="669253"/>
                  </a:lnTo>
                  <a:cubicBezTo>
                    <a:pt x="15284" y="669253"/>
                    <a:pt x="9993" y="667062"/>
                    <a:pt x="6092" y="663161"/>
                  </a:cubicBezTo>
                  <a:cubicBezTo>
                    <a:pt x="2191" y="659260"/>
                    <a:pt x="0" y="653969"/>
                    <a:pt x="0" y="648453"/>
                  </a:cubicBezTo>
                  <a:lnTo>
                    <a:pt x="0" y="20801"/>
                  </a:lnTo>
                  <a:cubicBezTo>
                    <a:pt x="0" y="9313"/>
                    <a:pt x="9313" y="0"/>
                    <a:pt x="20801" y="0"/>
                  </a:cubicBezTo>
                  <a:close/>
                </a:path>
              </a:pathLst>
            </a:custGeom>
            <a:gradFill rotWithShape="1">
              <a:gsLst>
                <a:gs pos="0">
                  <a:srgbClr val="0F2D52">
                    <a:alpha val="100000"/>
                  </a:srgbClr>
                </a:gs>
                <a:gs pos="50000">
                  <a:srgbClr val="0F2D52">
                    <a:alpha val="100000"/>
                  </a:srgbClr>
                </a:gs>
                <a:gs pos="100000">
                  <a:srgbClr val="FFFFFF">
                    <a:alpha val="100000"/>
                  </a:srgbClr>
                </a:gs>
              </a:gsLst>
              <a:lin ang="0"/>
            </a:gradFill>
          </p:spPr>
          <p:txBody>
            <a:bodyPr/>
            <a:lstStyle/>
            <a:p>
              <a:endParaRPr lang="en-US" sz="1200"/>
            </a:p>
          </p:txBody>
        </p:sp>
        <p:sp>
          <p:nvSpPr>
            <p:cNvPr id="4" name="TextBox 4">
              <a:extLst>
                <a:ext uri="{FF2B5EF4-FFF2-40B4-BE49-F238E27FC236}">
                  <a16:creationId xmlns:a16="http://schemas.microsoft.com/office/drawing/2014/main" id="{46239B60-B5AB-CF52-5E82-2AD2C640C04E}"/>
                </a:ext>
              </a:extLst>
            </p:cNvPr>
            <p:cNvSpPr txBox="1"/>
            <p:nvPr/>
          </p:nvSpPr>
          <p:spPr>
            <a:xfrm>
              <a:off x="0" y="57150"/>
              <a:ext cx="4999403" cy="612103"/>
            </a:xfrm>
            <a:prstGeom prst="rect">
              <a:avLst/>
            </a:prstGeom>
          </p:spPr>
          <p:txBody>
            <a:bodyPr lIns="33867" tIns="33867" rIns="33867" bIns="33867" rtlCol="0" anchor="ctr"/>
            <a:lstStyle/>
            <a:p>
              <a:pPr algn="ctr">
                <a:lnSpc>
                  <a:spcPts val="1067"/>
                </a:lnSpc>
              </a:pPr>
              <a:endParaRPr sz="1200"/>
            </a:p>
          </p:txBody>
        </p:sp>
      </p:grpSp>
      <p:sp>
        <p:nvSpPr>
          <p:cNvPr id="5" name="Freeform 5">
            <a:extLst>
              <a:ext uri="{FF2B5EF4-FFF2-40B4-BE49-F238E27FC236}">
                <a16:creationId xmlns:a16="http://schemas.microsoft.com/office/drawing/2014/main" id="{885F963C-6097-4633-8E8C-AA8444152E96}"/>
              </a:ext>
            </a:extLst>
          </p:cNvPr>
          <p:cNvSpPr/>
          <p:nvPr/>
        </p:nvSpPr>
        <p:spPr>
          <a:xfrm>
            <a:off x="10236092" y="5251349"/>
            <a:ext cx="1788750" cy="1519255"/>
          </a:xfrm>
          <a:custGeom>
            <a:avLst/>
            <a:gdLst/>
            <a:ahLst/>
            <a:cxnLst/>
            <a:rect l="l" t="t" r="r" b="b"/>
            <a:pathLst>
              <a:path w="2683125" h="2278882">
                <a:moveTo>
                  <a:pt x="0" y="0"/>
                </a:moveTo>
                <a:lnTo>
                  <a:pt x="2683125" y="0"/>
                </a:lnTo>
                <a:lnTo>
                  <a:pt x="2683125" y="2278882"/>
                </a:lnTo>
                <a:lnTo>
                  <a:pt x="0" y="2278882"/>
                </a:lnTo>
                <a:lnTo>
                  <a:pt x="0" y="0"/>
                </a:lnTo>
                <a:close/>
              </a:path>
            </a:pathLst>
          </a:custGeom>
          <a:blipFill>
            <a:blip r:embed="rId4"/>
            <a:stretch>
              <a:fillRect t="-27761" b="-29222"/>
            </a:stretch>
          </a:blipFill>
        </p:spPr>
        <p:txBody>
          <a:bodyPr/>
          <a:lstStyle/>
          <a:p>
            <a:endParaRPr lang="en-US" sz="1200"/>
          </a:p>
        </p:txBody>
      </p:sp>
      <p:sp>
        <p:nvSpPr>
          <p:cNvPr id="9" name="TextBox 9">
            <a:extLst>
              <a:ext uri="{FF2B5EF4-FFF2-40B4-BE49-F238E27FC236}">
                <a16:creationId xmlns:a16="http://schemas.microsoft.com/office/drawing/2014/main" id="{C8A265FF-3574-6A8B-DE17-BBA8D866016C}"/>
              </a:ext>
            </a:extLst>
          </p:cNvPr>
          <p:cNvSpPr txBox="1"/>
          <p:nvPr/>
        </p:nvSpPr>
        <p:spPr>
          <a:xfrm>
            <a:off x="558800" y="5679839"/>
            <a:ext cx="8534400" cy="642548"/>
          </a:xfrm>
          <a:prstGeom prst="rect">
            <a:avLst/>
          </a:prstGeom>
        </p:spPr>
        <p:txBody>
          <a:bodyPr wrap="square" lIns="0" tIns="0" rIns="0" bIns="0" rtlCol="0" anchor="t">
            <a:spAutoFit/>
          </a:bodyPr>
          <a:lstStyle/>
          <a:p>
            <a:pPr>
              <a:lnSpc>
                <a:spcPts val="4853"/>
              </a:lnSpc>
            </a:pPr>
            <a:r>
              <a:rPr lang="en-US" sz="5867" b="1" dirty="0">
                <a:solidFill>
                  <a:schemeClr val="bg1"/>
                </a:solidFill>
                <a:latin typeface="Canva Sans Bold" panose="020B0604020202020204" charset="0"/>
              </a:rPr>
              <a:t>Fairness</a:t>
            </a:r>
            <a:endParaRPr lang="en-US" sz="5867" b="1" dirty="0">
              <a:solidFill>
                <a:schemeClr val="bg1"/>
              </a:solidFill>
              <a:latin typeface="Canva Sans Bold" panose="020B0604020202020204" charset="0"/>
              <a:ea typeface="Canva Sans Bold"/>
              <a:cs typeface="Canva Sans Bold"/>
              <a:sym typeface="Canva Sans Bold"/>
            </a:endParaRPr>
          </a:p>
        </p:txBody>
      </p:sp>
      <p:pic>
        <p:nvPicPr>
          <p:cNvPr id="7" name="Two Monkeys Were Paid Unequally_ Excerpt from Fran_original">
            <a:hlinkClick r:id="" action="ppaction://media"/>
            <a:extLst>
              <a:ext uri="{FF2B5EF4-FFF2-40B4-BE49-F238E27FC236}">
                <a16:creationId xmlns:a16="http://schemas.microsoft.com/office/drawing/2014/main" id="{78A24F18-E961-D110-E68D-60610878137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50927824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5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razil landscape">
            <a:extLst>
              <a:ext uri="{FF2B5EF4-FFF2-40B4-BE49-F238E27FC236}">
                <a16:creationId xmlns:a16="http://schemas.microsoft.com/office/drawing/2014/main" id="{28B6378C-B2B8-1B3D-460E-428BA335480B}"/>
              </a:ext>
            </a:extLst>
          </p:cNvPr>
          <p:cNvPicPr>
            <a:picLocks noChangeAspect="1"/>
          </p:cNvPicPr>
          <p:nvPr/>
        </p:nvPicPr>
        <p:blipFill>
          <a:blip r:embed="rId2">
            <a:extLst>
              <a:ext uri="{28A0092B-C50C-407E-A947-70E740481C1C}">
                <a14:useLocalDpi xmlns:a14="http://schemas.microsoft.com/office/drawing/2010/main" val="0"/>
              </a:ext>
            </a:extLst>
          </a:blip>
          <a:srcRect l="2264" t="4239" r="16439"/>
          <a:stretch>
            <a:fillRect/>
          </a:stretch>
        </p:blipFill>
        <p:spPr>
          <a:xfrm>
            <a:off x="0" y="0"/>
            <a:ext cx="12192000" cy="6858000"/>
          </a:xfrm>
          <a:prstGeom prst="rect">
            <a:avLst/>
          </a:prstGeom>
        </p:spPr>
      </p:pic>
      <p:sp>
        <p:nvSpPr>
          <p:cNvPr id="10" name="Subtitle 9">
            <a:extLst>
              <a:ext uri="{FF2B5EF4-FFF2-40B4-BE49-F238E27FC236}">
                <a16:creationId xmlns:a16="http://schemas.microsoft.com/office/drawing/2014/main" id="{0B9E8771-0280-11B5-1B54-3F9762734A73}"/>
              </a:ext>
            </a:extLst>
          </p:cNvPr>
          <p:cNvSpPr>
            <a:spLocks noGrp="1"/>
          </p:cNvSpPr>
          <p:nvPr>
            <p:ph type="subTitle" idx="1"/>
          </p:nvPr>
        </p:nvSpPr>
        <p:spPr>
          <a:xfrm>
            <a:off x="-218536" y="815196"/>
            <a:ext cx="12284014" cy="2100531"/>
          </a:xfrm>
        </p:spPr>
        <p:txBody>
          <a:bodyPr>
            <a:normAutofit/>
          </a:bodyPr>
          <a:lstStyle/>
          <a:p>
            <a:r>
              <a:rPr lang="en-US" sz="2800" b="1" dirty="0">
                <a:solidFill>
                  <a:schemeClr val="tx2"/>
                </a:solidFill>
              </a:rPr>
              <a:t>“The sculpture is already complete within the marble block, before I start my work. It is already there, I just have to chisel away the superfluous material.”</a:t>
            </a:r>
          </a:p>
          <a:p>
            <a:r>
              <a:rPr lang="en-US" sz="2800" b="1" dirty="0">
                <a:solidFill>
                  <a:schemeClr val="tx2"/>
                </a:solidFill>
              </a:rPr>
              <a:t>			― Michelangelo</a:t>
            </a:r>
          </a:p>
        </p:txBody>
      </p:sp>
    </p:spTree>
    <p:extLst>
      <p:ext uri="{BB962C8B-B14F-4D97-AF65-F5344CB8AC3E}">
        <p14:creationId xmlns:p14="http://schemas.microsoft.com/office/powerpoint/2010/main" val="30196006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6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5" name="Picture 4" descr="Two wolves sitting in snow">
            <a:extLst>
              <a:ext uri="{FF2B5EF4-FFF2-40B4-BE49-F238E27FC236}">
                <a16:creationId xmlns:a16="http://schemas.microsoft.com/office/drawing/2014/main" id="{371255A9-9E73-BC9C-9006-D4EDEC988425}"/>
              </a:ext>
            </a:extLst>
          </p:cNvPr>
          <p:cNvPicPr>
            <a:picLocks noChangeAspect="1"/>
          </p:cNvPicPr>
          <p:nvPr/>
        </p:nvPicPr>
        <p:blipFill>
          <a:blip r:embed="rId2" cstate="print">
            <a:extLst>
              <a:ext uri="{28A0092B-C50C-407E-A947-70E740481C1C}">
                <a14:useLocalDpi xmlns:a14="http://schemas.microsoft.com/office/drawing/2010/main" val="0"/>
              </a:ext>
            </a:extLst>
          </a:blip>
          <a:srcRect l="10794" r="16240" b="1"/>
          <a:stretch/>
        </p:blipFill>
        <p:spPr>
          <a:xfrm>
            <a:off x="4939769" y="10"/>
            <a:ext cx="7252231" cy="6857990"/>
          </a:xfrm>
          <a:prstGeom prst="rect">
            <a:avLst/>
          </a:prstGeom>
          <a:effectLst>
            <a:softEdge rad="177800"/>
          </a:effectLst>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3" name="Content Placeholder 2">
            <a:extLst>
              <a:ext uri="{FF2B5EF4-FFF2-40B4-BE49-F238E27FC236}">
                <a16:creationId xmlns:a16="http://schemas.microsoft.com/office/drawing/2014/main" id="{A5EC6D17-C797-2DF2-6E23-D11685C67301}"/>
              </a:ext>
            </a:extLst>
          </p:cNvPr>
          <p:cNvSpPr>
            <a:spLocks noGrp="1"/>
          </p:cNvSpPr>
          <p:nvPr>
            <p:ph idx="1"/>
          </p:nvPr>
        </p:nvSpPr>
        <p:spPr>
          <a:xfrm>
            <a:off x="0" y="431442"/>
            <a:ext cx="5273899" cy="6243034"/>
          </a:xfrm>
        </p:spPr>
        <p:txBody>
          <a:bodyPr>
            <a:normAutofit/>
          </a:bodyPr>
          <a:lstStyle/>
          <a:p>
            <a:pPr marL="0" indent="0">
              <a:buNone/>
            </a:pPr>
            <a:r>
              <a:rPr lang="en-US" sz="4000" dirty="0"/>
              <a:t>“The strength of the pack is the wolf, and the strength of the wolf is the pack.”</a:t>
            </a:r>
          </a:p>
          <a:p>
            <a:pPr marL="0" indent="0">
              <a:buNone/>
            </a:pPr>
            <a:endParaRPr lang="en-US" sz="4000" dirty="0"/>
          </a:p>
          <a:p>
            <a:pPr marL="0" indent="0">
              <a:buNone/>
            </a:pPr>
            <a:r>
              <a:rPr lang="en-US" sz="4000" dirty="0"/>
              <a:t>	- Phil Jackson</a:t>
            </a:r>
          </a:p>
        </p:txBody>
      </p:sp>
    </p:spTree>
    <p:extLst>
      <p:ext uri="{BB962C8B-B14F-4D97-AF65-F5344CB8AC3E}">
        <p14:creationId xmlns:p14="http://schemas.microsoft.com/office/powerpoint/2010/main" val="856489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6A96-E432-3ADF-CF71-99460B94B89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8AA4A44-E772-FCF8-1C25-E15A08715A2A}"/>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626705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C602F-9596-31A3-5675-F59913DB59F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E468759-7D52-1BF6-C2DD-096630C9489E}"/>
              </a:ext>
            </a:extLst>
          </p:cNvPr>
          <p:cNvPicPr>
            <a:picLocks noChangeAspect="1"/>
          </p:cNvPicPr>
          <p:nvPr/>
        </p:nvPicPr>
        <p:blipFill>
          <a:blip r:embed="rId2"/>
          <a:stretch>
            <a:fillRect/>
          </a:stretch>
        </p:blipFill>
        <p:spPr>
          <a:xfrm>
            <a:off x="4074567" y="3927009"/>
            <a:ext cx="1803186" cy="2714876"/>
          </a:xfrm>
          <a:prstGeom prst="rect">
            <a:avLst/>
          </a:prstGeom>
        </p:spPr>
      </p:pic>
      <p:sp>
        <p:nvSpPr>
          <p:cNvPr id="2" name="Title 1">
            <a:extLst>
              <a:ext uri="{FF2B5EF4-FFF2-40B4-BE49-F238E27FC236}">
                <a16:creationId xmlns:a16="http://schemas.microsoft.com/office/drawing/2014/main" id="{D22A164E-879E-A513-17F6-20F324B501B2}"/>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870AB5D-EA01-CF77-6095-083748E2C5C5}"/>
              </a:ext>
            </a:extLst>
          </p:cNvPr>
          <p:cNvPicPr>
            <a:picLocks noGrp="1" noChangeAspect="1"/>
          </p:cNvPicPr>
          <p:nvPr>
            <p:ph idx="1"/>
          </p:nvPr>
        </p:nvPicPr>
        <p:blipFill rotWithShape="1">
          <a:blip r:embed="rId3"/>
          <a:srcRect l="18702" t="13662" r="18312" b="13094"/>
          <a:stretch/>
        </p:blipFill>
        <p:spPr>
          <a:xfrm>
            <a:off x="8142059" y="931838"/>
            <a:ext cx="1778160" cy="2673721"/>
          </a:xfrm>
          <a:prstGeom prst="rect">
            <a:avLst/>
          </a:prstGeom>
          <a:ln>
            <a:solidFill>
              <a:schemeClr val="tx1"/>
            </a:solidFill>
          </a:ln>
        </p:spPr>
      </p:pic>
      <p:pic>
        <p:nvPicPr>
          <p:cNvPr id="7" name="Content Placeholder 6">
            <a:extLst>
              <a:ext uri="{FF2B5EF4-FFF2-40B4-BE49-F238E27FC236}">
                <a16:creationId xmlns:a16="http://schemas.microsoft.com/office/drawing/2014/main" id="{1524F59C-63DC-74E6-82CD-5A5F916D3771}"/>
              </a:ext>
            </a:extLst>
          </p:cNvPr>
          <p:cNvPicPr>
            <a:picLocks noChangeAspect="1"/>
          </p:cNvPicPr>
          <p:nvPr/>
        </p:nvPicPr>
        <p:blipFill rotWithShape="1">
          <a:blip r:embed="rId4"/>
          <a:srcRect l="13188" r="5589"/>
          <a:stretch/>
        </p:blipFill>
        <p:spPr>
          <a:xfrm>
            <a:off x="6096000" y="423400"/>
            <a:ext cx="1931789" cy="2666961"/>
          </a:xfrm>
          <a:prstGeom prst="rect">
            <a:avLst/>
          </a:prstGeom>
          <a:ln>
            <a:solidFill>
              <a:schemeClr val="tx1"/>
            </a:solidFill>
          </a:ln>
        </p:spPr>
      </p:pic>
      <p:pic>
        <p:nvPicPr>
          <p:cNvPr id="8" name="Content Placeholder 5">
            <a:extLst>
              <a:ext uri="{FF2B5EF4-FFF2-40B4-BE49-F238E27FC236}">
                <a16:creationId xmlns:a16="http://schemas.microsoft.com/office/drawing/2014/main" id="{42267018-D4F0-0FA1-3150-AA6E1C710B51}"/>
              </a:ext>
            </a:extLst>
          </p:cNvPr>
          <p:cNvPicPr>
            <a:picLocks noChangeAspect="1"/>
          </p:cNvPicPr>
          <p:nvPr/>
        </p:nvPicPr>
        <p:blipFill>
          <a:blip r:embed="rId5"/>
          <a:stretch>
            <a:fillRect/>
          </a:stretch>
        </p:blipFill>
        <p:spPr>
          <a:xfrm>
            <a:off x="105243" y="3176611"/>
            <a:ext cx="1811615" cy="2735660"/>
          </a:xfrm>
          <a:prstGeom prst="rect">
            <a:avLst/>
          </a:prstGeom>
          <a:ln>
            <a:solidFill>
              <a:schemeClr val="tx1"/>
            </a:solidFill>
          </a:ln>
        </p:spPr>
      </p:pic>
      <p:pic>
        <p:nvPicPr>
          <p:cNvPr id="2050" name="Picture 2" descr="The Fearless Organization: Creating Psychological Safety in the Workplace  for Learning, Innovation, and Growth: Edmondson, Amy C.: 9781119477242:  Amazon.com: Books">
            <a:extLst>
              <a:ext uri="{FF2B5EF4-FFF2-40B4-BE49-F238E27FC236}">
                <a16:creationId xmlns:a16="http://schemas.microsoft.com/office/drawing/2014/main" id="{A0B6E484-A246-422E-0AE5-ECAEC28375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8835" y="3801502"/>
            <a:ext cx="1802051" cy="26669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C58214A-95F9-E60F-9ECF-0F969110F3FA}"/>
              </a:ext>
            </a:extLst>
          </p:cNvPr>
          <p:cNvPicPr>
            <a:picLocks noChangeAspect="1"/>
          </p:cNvPicPr>
          <p:nvPr/>
        </p:nvPicPr>
        <p:blipFill>
          <a:blip r:embed="rId7"/>
          <a:stretch>
            <a:fillRect/>
          </a:stretch>
        </p:blipFill>
        <p:spPr>
          <a:xfrm>
            <a:off x="122272" y="153929"/>
            <a:ext cx="1792122" cy="2692779"/>
          </a:xfrm>
          <a:prstGeom prst="rect">
            <a:avLst/>
          </a:prstGeom>
          <a:ln>
            <a:solidFill>
              <a:schemeClr val="tx1"/>
            </a:solidFill>
          </a:ln>
        </p:spPr>
      </p:pic>
      <p:pic>
        <p:nvPicPr>
          <p:cNvPr id="10" name="Picture 9">
            <a:extLst>
              <a:ext uri="{FF2B5EF4-FFF2-40B4-BE49-F238E27FC236}">
                <a16:creationId xmlns:a16="http://schemas.microsoft.com/office/drawing/2014/main" id="{FA9E834B-F1FA-F964-E56F-83A5BED070EE}"/>
              </a:ext>
            </a:extLst>
          </p:cNvPr>
          <p:cNvPicPr>
            <a:picLocks noChangeAspect="1"/>
          </p:cNvPicPr>
          <p:nvPr/>
        </p:nvPicPr>
        <p:blipFill>
          <a:blip r:embed="rId8"/>
          <a:stretch>
            <a:fillRect/>
          </a:stretch>
        </p:blipFill>
        <p:spPr>
          <a:xfrm>
            <a:off x="8064268" y="3957630"/>
            <a:ext cx="1786947" cy="2684255"/>
          </a:xfrm>
          <a:prstGeom prst="rect">
            <a:avLst/>
          </a:prstGeom>
          <a:ln>
            <a:solidFill>
              <a:schemeClr val="tx1"/>
            </a:solidFill>
          </a:ln>
        </p:spPr>
      </p:pic>
      <p:pic>
        <p:nvPicPr>
          <p:cNvPr id="11" name="Picture 10">
            <a:extLst>
              <a:ext uri="{FF2B5EF4-FFF2-40B4-BE49-F238E27FC236}">
                <a16:creationId xmlns:a16="http://schemas.microsoft.com/office/drawing/2014/main" id="{188C516B-8A3C-3C8D-F047-BBDEFAA1884A}"/>
              </a:ext>
            </a:extLst>
          </p:cNvPr>
          <p:cNvPicPr>
            <a:picLocks noChangeAspect="1"/>
          </p:cNvPicPr>
          <p:nvPr/>
        </p:nvPicPr>
        <p:blipFill>
          <a:blip r:embed="rId9"/>
          <a:stretch>
            <a:fillRect/>
          </a:stretch>
        </p:blipFill>
        <p:spPr>
          <a:xfrm>
            <a:off x="4123651" y="1027906"/>
            <a:ext cx="1811615" cy="2708180"/>
          </a:xfrm>
          <a:prstGeom prst="rect">
            <a:avLst/>
          </a:prstGeom>
          <a:ln>
            <a:solidFill>
              <a:schemeClr val="tx1"/>
            </a:solidFill>
          </a:ln>
        </p:spPr>
      </p:pic>
      <p:pic>
        <p:nvPicPr>
          <p:cNvPr id="4" name="Picture 3">
            <a:extLst>
              <a:ext uri="{FF2B5EF4-FFF2-40B4-BE49-F238E27FC236}">
                <a16:creationId xmlns:a16="http://schemas.microsoft.com/office/drawing/2014/main" id="{D4EC00D1-FDB0-5BF7-29AC-B77EFED60A91}"/>
              </a:ext>
            </a:extLst>
          </p:cNvPr>
          <p:cNvPicPr>
            <a:picLocks noChangeAspect="1"/>
          </p:cNvPicPr>
          <p:nvPr/>
        </p:nvPicPr>
        <p:blipFill rotWithShape="1">
          <a:blip r:embed="rId10"/>
          <a:srcRect l="15322" r="16074"/>
          <a:stretch/>
        </p:blipFill>
        <p:spPr>
          <a:xfrm>
            <a:off x="2063395" y="559124"/>
            <a:ext cx="1894375" cy="2761360"/>
          </a:xfrm>
          <a:prstGeom prst="rect">
            <a:avLst/>
          </a:prstGeom>
          <a:ln>
            <a:solidFill>
              <a:schemeClr val="tx1"/>
            </a:solidFill>
          </a:ln>
        </p:spPr>
      </p:pic>
      <p:pic>
        <p:nvPicPr>
          <p:cNvPr id="5" name="Picture 4">
            <a:extLst>
              <a:ext uri="{FF2B5EF4-FFF2-40B4-BE49-F238E27FC236}">
                <a16:creationId xmlns:a16="http://schemas.microsoft.com/office/drawing/2014/main" id="{CF2F414E-FEA5-740E-87E9-F124FAC44D3D}"/>
              </a:ext>
            </a:extLst>
          </p:cNvPr>
          <p:cNvPicPr>
            <a:picLocks noChangeAspect="1"/>
          </p:cNvPicPr>
          <p:nvPr/>
        </p:nvPicPr>
        <p:blipFill rotWithShape="1">
          <a:blip r:embed="rId11"/>
          <a:srcRect l="15980" r="16963"/>
          <a:stretch/>
        </p:blipFill>
        <p:spPr>
          <a:xfrm>
            <a:off x="6084488" y="3429000"/>
            <a:ext cx="1811615" cy="2701632"/>
          </a:xfrm>
          <a:prstGeom prst="rect">
            <a:avLst/>
          </a:prstGeom>
          <a:ln>
            <a:solidFill>
              <a:schemeClr val="tx1"/>
            </a:solidFill>
          </a:ln>
        </p:spPr>
      </p:pic>
      <p:pic>
        <p:nvPicPr>
          <p:cNvPr id="13" name="Picture 12">
            <a:extLst>
              <a:ext uri="{FF2B5EF4-FFF2-40B4-BE49-F238E27FC236}">
                <a16:creationId xmlns:a16="http://schemas.microsoft.com/office/drawing/2014/main" id="{10677D71-A40B-9B30-B848-E003D713D636}"/>
              </a:ext>
            </a:extLst>
          </p:cNvPr>
          <p:cNvPicPr>
            <a:picLocks noChangeAspect="1"/>
          </p:cNvPicPr>
          <p:nvPr/>
        </p:nvPicPr>
        <p:blipFill>
          <a:blip r:embed="rId12"/>
          <a:stretch>
            <a:fillRect/>
          </a:stretch>
        </p:blipFill>
        <p:spPr>
          <a:xfrm>
            <a:off x="10148424" y="255750"/>
            <a:ext cx="1912254" cy="2869876"/>
          </a:xfrm>
          <a:prstGeom prst="rect">
            <a:avLst/>
          </a:prstGeom>
        </p:spPr>
      </p:pic>
      <p:pic>
        <p:nvPicPr>
          <p:cNvPr id="15" name="Picture 14">
            <a:extLst>
              <a:ext uri="{FF2B5EF4-FFF2-40B4-BE49-F238E27FC236}">
                <a16:creationId xmlns:a16="http://schemas.microsoft.com/office/drawing/2014/main" id="{C9A0DDCB-201D-A438-AF25-448E81CA01CC}"/>
              </a:ext>
            </a:extLst>
          </p:cNvPr>
          <p:cNvPicPr>
            <a:picLocks noChangeAspect="1"/>
          </p:cNvPicPr>
          <p:nvPr/>
        </p:nvPicPr>
        <p:blipFill>
          <a:blip r:embed="rId13"/>
          <a:stretch>
            <a:fillRect/>
          </a:stretch>
        </p:blipFill>
        <p:spPr>
          <a:xfrm>
            <a:off x="10148424" y="3634077"/>
            <a:ext cx="1889306" cy="2833959"/>
          </a:xfrm>
          <a:prstGeom prst="rect">
            <a:avLst/>
          </a:prstGeom>
        </p:spPr>
      </p:pic>
    </p:spTree>
    <p:extLst>
      <p:ext uri="{BB962C8B-B14F-4D97-AF65-F5344CB8AC3E}">
        <p14:creationId xmlns:p14="http://schemas.microsoft.com/office/powerpoint/2010/main" val="3963211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28DBD0-5CE0-0D48-8376-E8E5F011A63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CA789AA-8299-83ED-7A27-3C806A981BCA}"/>
              </a:ext>
            </a:extLst>
          </p:cNvPr>
          <p:cNvPicPr>
            <a:picLocks noChangeAspect="1"/>
          </p:cNvPicPr>
          <p:nvPr/>
        </p:nvPicPr>
        <p:blipFill>
          <a:blip r:embed="rId2"/>
          <a:stretch>
            <a:fillRect/>
          </a:stretch>
        </p:blipFill>
        <p:spPr>
          <a:xfrm>
            <a:off x="1118254" y="321733"/>
            <a:ext cx="1807439" cy="2748958"/>
          </a:xfrm>
          <a:prstGeom prst="rect">
            <a:avLst/>
          </a:prstGeom>
        </p:spPr>
      </p:pic>
      <p:sp>
        <p:nvSpPr>
          <p:cNvPr id="2076" name="Rectangle 2075">
            <a:extLst>
              <a:ext uri="{FF2B5EF4-FFF2-40B4-BE49-F238E27FC236}">
                <a16:creationId xmlns:a16="http://schemas.microsoft.com/office/drawing/2014/main" id="{A370CA72-8BC5-4A89-6825-805BAD6BE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671"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8" name="Rectangle 2077">
            <a:extLst>
              <a:ext uri="{FF2B5EF4-FFF2-40B4-BE49-F238E27FC236}">
                <a16:creationId xmlns:a16="http://schemas.microsoft.com/office/drawing/2014/main" id="{5F1A5765-0FBE-EADE-78F7-048F80592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836"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9B70D38-76A7-FD52-0310-0B2855BB7D19}"/>
              </a:ext>
            </a:extLst>
          </p:cNvPr>
          <p:cNvPicPr>
            <a:picLocks noChangeAspect="1"/>
          </p:cNvPicPr>
          <p:nvPr/>
        </p:nvPicPr>
        <p:blipFill>
          <a:blip r:embed="rId3"/>
          <a:stretch>
            <a:fillRect/>
          </a:stretch>
        </p:blipFill>
        <p:spPr>
          <a:xfrm>
            <a:off x="9332716" y="321733"/>
            <a:ext cx="1720215" cy="2752344"/>
          </a:xfrm>
          <a:prstGeom prst="rect">
            <a:avLst/>
          </a:prstGeom>
        </p:spPr>
      </p:pic>
      <p:sp>
        <p:nvSpPr>
          <p:cNvPr id="2080" name="Rectangle 2079">
            <a:extLst>
              <a:ext uri="{FF2B5EF4-FFF2-40B4-BE49-F238E27FC236}">
                <a16:creationId xmlns:a16="http://schemas.microsoft.com/office/drawing/2014/main" id="{B9EA48DD-9D39-D410-0A7A-1EE5893B5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59424" y="-2665476"/>
            <a:ext cx="73152" cy="121889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FE293DC4-17CB-A3B8-2F0B-C5E21569871E}"/>
              </a:ext>
            </a:extLst>
          </p:cNvPr>
          <p:cNvPicPr>
            <a:picLocks noChangeAspect="1"/>
          </p:cNvPicPr>
          <p:nvPr/>
        </p:nvPicPr>
        <p:blipFill>
          <a:blip r:embed="rId4"/>
          <a:stretch>
            <a:fillRect/>
          </a:stretch>
        </p:blipFill>
        <p:spPr>
          <a:xfrm>
            <a:off x="1204742" y="3783923"/>
            <a:ext cx="1720215" cy="2752344"/>
          </a:xfrm>
          <a:prstGeom prst="rect">
            <a:avLst/>
          </a:prstGeom>
        </p:spPr>
      </p:pic>
      <p:pic>
        <p:nvPicPr>
          <p:cNvPr id="3" name="Picture 2">
            <a:extLst>
              <a:ext uri="{FF2B5EF4-FFF2-40B4-BE49-F238E27FC236}">
                <a16:creationId xmlns:a16="http://schemas.microsoft.com/office/drawing/2014/main" id="{06AA310B-BA47-8E06-1A9D-235C7F535B51}"/>
              </a:ext>
            </a:extLst>
          </p:cNvPr>
          <p:cNvPicPr>
            <a:picLocks noChangeAspect="1"/>
          </p:cNvPicPr>
          <p:nvPr/>
        </p:nvPicPr>
        <p:blipFill>
          <a:blip r:embed="rId5"/>
          <a:stretch>
            <a:fillRect/>
          </a:stretch>
        </p:blipFill>
        <p:spPr>
          <a:xfrm>
            <a:off x="9305277" y="3783923"/>
            <a:ext cx="1775261" cy="2752344"/>
          </a:xfrm>
          <a:prstGeom prst="rect">
            <a:avLst/>
          </a:prstGeom>
        </p:spPr>
      </p:pic>
      <p:pic>
        <p:nvPicPr>
          <p:cNvPr id="6" name="Picture 5">
            <a:extLst>
              <a:ext uri="{FF2B5EF4-FFF2-40B4-BE49-F238E27FC236}">
                <a16:creationId xmlns:a16="http://schemas.microsoft.com/office/drawing/2014/main" id="{6FC82F17-F558-007F-4CAA-C023742CC7FA}"/>
              </a:ext>
            </a:extLst>
          </p:cNvPr>
          <p:cNvPicPr>
            <a:picLocks noChangeAspect="1"/>
          </p:cNvPicPr>
          <p:nvPr/>
        </p:nvPicPr>
        <p:blipFill>
          <a:blip r:embed="rId6"/>
          <a:stretch>
            <a:fillRect/>
          </a:stretch>
        </p:blipFill>
        <p:spPr>
          <a:xfrm>
            <a:off x="5248129" y="321733"/>
            <a:ext cx="1904016" cy="2734040"/>
          </a:xfrm>
          <a:prstGeom prst="rect">
            <a:avLst/>
          </a:prstGeom>
        </p:spPr>
      </p:pic>
      <p:pic>
        <p:nvPicPr>
          <p:cNvPr id="8" name="Picture 7">
            <a:extLst>
              <a:ext uri="{FF2B5EF4-FFF2-40B4-BE49-F238E27FC236}">
                <a16:creationId xmlns:a16="http://schemas.microsoft.com/office/drawing/2014/main" id="{756320C7-0085-3DF9-1161-52D27466B2E4}"/>
              </a:ext>
            </a:extLst>
          </p:cNvPr>
          <p:cNvPicPr>
            <a:picLocks noChangeAspect="1"/>
          </p:cNvPicPr>
          <p:nvPr/>
        </p:nvPicPr>
        <p:blipFill>
          <a:blip r:embed="rId7"/>
          <a:stretch>
            <a:fillRect/>
          </a:stretch>
        </p:blipFill>
        <p:spPr>
          <a:xfrm>
            <a:off x="5248129" y="3848032"/>
            <a:ext cx="1822862" cy="2737341"/>
          </a:xfrm>
          <a:prstGeom prst="rect">
            <a:avLst/>
          </a:prstGeom>
        </p:spPr>
      </p:pic>
    </p:spTree>
    <p:extLst>
      <p:ext uri="{BB962C8B-B14F-4D97-AF65-F5344CB8AC3E}">
        <p14:creationId xmlns:p14="http://schemas.microsoft.com/office/powerpoint/2010/main" val="2564927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58B4C55-F7E5-F89A-2D9A-8B7CBE5B28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7856" t="3826" r="14409" b="32511"/>
          <a:stretch>
            <a:fillRect/>
          </a:stretch>
        </p:blipFill>
        <p:spPr>
          <a:xfrm>
            <a:off x="1582616" y="65147"/>
            <a:ext cx="9636369" cy="6792853"/>
          </a:xfrm>
          <a:effectLst>
            <a:softEdge rad="114300"/>
          </a:effectLst>
        </p:spPr>
      </p:pic>
    </p:spTree>
    <p:extLst>
      <p:ext uri="{BB962C8B-B14F-4D97-AF65-F5344CB8AC3E}">
        <p14:creationId xmlns:p14="http://schemas.microsoft.com/office/powerpoint/2010/main" val="1157958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1823-486D-E355-CC0B-2EBD81AC3ED0}"/>
              </a:ext>
            </a:extLst>
          </p:cNvPr>
          <p:cNvSpPr>
            <a:spLocks noGrp="1"/>
          </p:cNvSpPr>
          <p:nvPr>
            <p:ph type="title"/>
          </p:nvPr>
        </p:nvSpPr>
        <p:spPr>
          <a:xfrm>
            <a:off x="1501698" y="-152400"/>
            <a:ext cx="9141794" cy="914400"/>
          </a:xfrm>
        </p:spPr>
        <p:txBody>
          <a:bodyPr>
            <a:normAutofit fontScale="90000"/>
          </a:bodyPr>
          <a:lstStyle/>
          <a:p>
            <a:r>
              <a:rPr lang="en-US" dirty="0"/>
              <a:t>Books</a:t>
            </a:r>
          </a:p>
        </p:txBody>
      </p:sp>
      <p:pic>
        <p:nvPicPr>
          <p:cNvPr id="5" name="Content Placeholder 4" descr="A shelf with many books on it&#10;&#10;Description automatically generated with medium confidence">
            <a:extLst>
              <a:ext uri="{FF2B5EF4-FFF2-40B4-BE49-F238E27FC236}">
                <a16:creationId xmlns:a16="http://schemas.microsoft.com/office/drawing/2014/main" id="{EE1EC30C-65FA-4532-07C8-8B5F2C49948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0" y="783609"/>
            <a:ext cx="7848600" cy="5889424"/>
          </a:xfrm>
          <a:effectLst>
            <a:softEdge rad="101600"/>
          </a:effectLst>
        </p:spPr>
      </p:pic>
    </p:spTree>
    <p:extLst>
      <p:ext uri="{BB962C8B-B14F-4D97-AF65-F5344CB8AC3E}">
        <p14:creationId xmlns:p14="http://schemas.microsoft.com/office/powerpoint/2010/main" val="2277980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C13356F-A01D-917D-91BE-4B50B988A4BF}"/>
              </a:ext>
            </a:extLst>
          </p:cNvPr>
          <p:cNvPicPr>
            <a:picLocks noChangeAspect="1"/>
          </p:cNvPicPr>
          <p:nvPr/>
        </p:nvPicPr>
        <p:blipFill>
          <a:blip r:embed="rId2"/>
          <a:stretch>
            <a:fillRect/>
          </a:stretch>
        </p:blipFill>
        <p:spPr>
          <a:xfrm>
            <a:off x="4074567" y="3927009"/>
            <a:ext cx="1803186" cy="2714876"/>
          </a:xfrm>
          <a:prstGeom prst="rect">
            <a:avLst/>
          </a:prstGeom>
        </p:spPr>
      </p:pic>
      <p:sp>
        <p:nvSpPr>
          <p:cNvPr id="2" name="Title 1">
            <a:extLst>
              <a:ext uri="{FF2B5EF4-FFF2-40B4-BE49-F238E27FC236}">
                <a16:creationId xmlns:a16="http://schemas.microsoft.com/office/drawing/2014/main" id="{7E1230E2-2CB2-458C-8EF5-7F063A0D9180}"/>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C27B8636-0605-4B64-9262-CFCAA5F5077B}"/>
              </a:ext>
            </a:extLst>
          </p:cNvPr>
          <p:cNvPicPr>
            <a:picLocks noGrp="1" noChangeAspect="1"/>
          </p:cNvPicPr>
          <p:nvPr>
            <p:ph idx="1"/>
          </p:nvPr>
        </p:nvPicPr>
        <p:blipFill rotWithShape="1">
          <a:blip r:embed="rId3"/>
          <a:srcRect l="18702" t="13662" r="18312" b="13094"/>
          <a:stretch/>
        </p:blipFill>
        <p:spPr>
          <a:xfrm>
            <a:off x="8142059" y="931838"/>
            <a:ext cx="1778160" cy="2673721"/>
          </a:xfrm>
          <a:prstGeom prst="rect">
            <a:avLst/>
          </a:prstGeom>
          <a:ln>
            <a:solidFill>
              <a:schemeClr val="tx1"/>
            </a:solidFill>
          </a:ln>
        </p:spPr>
      </p:pic>
      <p:pic>
        <p:nvPicPr>
          <p:cNvPr id="7" name="Content Placeholder 6">
            <a:extLst>
              <a:ext uri="{FF2B5EF4-FFF2-40B4-BE49-F238E27FC236}">
                <a16:creationId xmlns:a16="http://schemas.microsoft.com/office/drawing/2014/main" id="{732A34B8-FF33-42BD-A207-6D813A3CA7F7}"/>
              </a:ext>
            </a:extLst>
          </p:cNvPr>
          <p:cNvPicPr>
            <a:picLocks noChangeAspect="1"/>
          </p:cNvPicPr>
          <p:nvPr/>
        </p:nvPicPr>
        <p:blipFill rotWithShape="1">
          <a:blip r:embed="rId4"/>
          <a:srcRect l="13188" r="5589"/>
          <a:stretch/>
        </p:blipFill>
        <p:spPr>
          <a:xfrm>
            <a:off x="6096000" y="423400"/>
            <a:ext cx="1931789" cy="2666961"/>
          </a:xfrm>
          <a:prstGeom prst="rect">
            <a:avLst/>
          </a:prstGeom>
          <a:ln>
            <a:solidFill>
              <a:schemeClr val="tx1"/>
            </a:solidFill>
          </a:ln>
        </p:spPr>
      </p:pic>
      <p:pic>
        <p:nvPicPr>
          <p:cNvPr id="8" name="Content Placeholder 5">
            <a:extLst>
              <a:ext uri="{FF2B5EF4-FFF2-40B4-BE49-F238E27FC236}">
                <a16:creationId xmlns:a16="http://schemas.microsoft.com/office/drawing/2014/main" id="{C9867386-E8A6-46FC-9C50-C2FFAA3389D9}"/>
              </a:ext>
            </a:extLst>
          </p:cNvPr>
          <p:cNvPicPr>
            <a:picLocks noChangeAspect="1"/>
          </p:cNvPicPr>
          <p:nvPr/>
        </p:nvPicPr>
        <p:blipFill>
          <a:blip r:embed="rId5"/>
          <a:stretch>
            <a:fillRect/>
          </a:stretch>
        </p:blipFill>
        <p:spPr>
          <a:xfrm>
            <a:off x="105243" y="3176611"/>
            <a:ext cx="1811615" cy="2735660"/>
          </a:xfrm>
          <a:prstGeom prst="rect">
            <a:avLst/>
          </a:prstGeom>
          <a:ln>
            <a:solidFill>
              <a:schemeClr val="tx1"/>
            </a:solidFill>
          </a:ln>
        </p:spPr>
      </p:pic>
      <p:pic>
        <p:nvPicPr>
          <p:cNvPr id="2050" name="Picture 2" descr="The Fearless Organization: Creating Psychological Safety in the Workplace  for Learning, Innovation, and Growth: Edmondson, Amy C.: 9781119477242:  Amazon.com: Books">
            <a:extLst>
              <a:ext uri="{FF2B5EF4-FFF2-40B4-BE49-F238E27FC236}">
                <a16:creationId xmlns:a16="http://schemas.microsoft.com/office/drawing/2014/main" id="{0587320A-FBD3-4F0C-8DD5-4E22B5B0E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8835" y="3801502"/>
            <a:ext cx="1802051" cy="26669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186EE6F-099E-4CEE-9514-914F3EC13F73}"/>
              </a:ext>
            </a:extLst>
          </p:cNvPr>
          <p:cNvPicPr>
            <a:picLocks noChangeAspect="1"/>
          </p:cNvPicPr>
          <p:nvPr/>
        </p:nvPicPr>
        <p:blipFill>
          <a:blip r:embed="rId7"/>
          <a:stretch>
            <a:fillRect/>
          </a:stretch>
        </p:blipFill>
        <p:spPr>
          <a:xfrm>
            <a:off x="122272" y="153929"/>
            <a:ext cx="1792122" cy="2692779"/>
          </a:xfrm>
          <a:prstGeom prst="rect">
            <a:avLst/>
          </a:prstGeom>
          <a:ln>
            <a:solidFill>
              <a:schemeClr val="tx1"/>
            </a:solidFill>
          </a:ln>
        </p:spPr>
      </p:pic>
      <p:pic>
        <p:nvPicPr>
          <p:cNvPr id="10" name="Picture 9">
            <a:extLst>
              <a:ext uri="{FF2B5EF4-FFF2-40B4-BE49-F238E27FC236}">
                <a16:creationId xmlns:a16="http://schemas.microsoft.com/office/drawing/2014/main" id="{870630CF-F509-480D-9563-1AD5D3EF2225}"/>
              </a:ext>
            </a:extLst>
          </p:cNvPr>
          <p:cNvPicPr>
            <a:picLocks noChangeAspect="1"/>
          </p:cNvPicPr>
          <p:nvPr/>
        </p:nvPicPr>
        <p:blipFill>
          <a:blip r:embed="rId8"/>
          <a:stretch>
            <a:fillRect/>
          </a:stretch>
        </p:blipFill>
        <p:spPr>
          <a:xfrm>
            <a:off x="8064268" y="3957630"/>
            <a:ext cx="1786947" cy="2684255"/>
          </a:xfrm>
          <a:prstGeom prst="rect">
            <a:avLst/>
          </a:prstGeom>
          <a:ln>
            <a:solidFill>
              <a:schemeClr val="tx1"/>
            </a:solidFill>
          </a:ln>
        </p:spPr>
      </p:pic>
      <p:pic>
        <p:nvPicPr>
          <p:cNvPr id="11" name="Picture 10">
            <a:extLst>
              <a:ext uri="{FF2B5EF4-FFF2-40B4-BE49-F238E27FC236}">
                <a16:creationId xmlns:a16="http://schemas.microsoft.com/office/drawing/2014/main" id="{E4E71659-E23F-4224-91E9-875703F89492}"/>
              </a:ext>
            </a:extLst>
          </p:cNvPr>
          <p:cNvPicPr>
            <a:picLocks noChangeAspect="1"/>
          </p:cNvPicPr>
          <p:nvPr/>
        </p:nvPicPr>
        <p:blipFill>
          <a:blip r:embed="rId9"/>
          <a:stretch>
            <a:fillRect/>
          </a:stretch>
        </p:blipFill>
        <p:spPr>
          <a:xfrm>
            <a:off x="4123651" y="1027906"/>
            <a:ext cx="1811615" cy="2708180"/>
          </a:xfrm>
          <a:prstGeom prst="rect">
            <a:avLst/>
          </a:prstGeom>
          <a:ln>
            <a:solidFill>
              <a:schemeClr val="tx1"/>
            </a:solidFill>
          </a:ln>
        </p:spPr>
      </p:pic>
      <p:pic>
        <p:nvPicPr>
          <p:cNvPr id="4" name="Picture 3">
            <a:extLst>
              <a:ext uri="{FF2B5EF4-FFF2-40B4-BE49-F238E27FC236}">
                <a16:creationId xmlns:a16="http://schemas.microsoft.com/office/drawing/2014/main" id="{99A4862A-63D9-444E-8DEC-FF4B357EFB02}"/>
              </a:ext>
            </a:extLst>
          </p:cNvPr>
          <p:cNvPicPr>
            <a:picLocks noChangeAspect="1"/>
          </p:cNvPicPr>
          <p:nvPr/>
        </p:nvPicPr>
        <p:blipFill rotWithShape="1">
          <a:blip r:embed="rId10"/>
          <a:srcRect l="15322" r="16074"/>
          <a:stretch/>
        </p:blipFill>
        <p:spPr>
          <a:xfrm>
            <a:off x="2063395" y="559124"/>
            <a:ext cx="1894375" cy="2761360"/>
          </a:xfrm>
          <a:prstGeom prst="rect">
            <a:avLst/>
          </a:prstGeom>
          <a:ln>
            <a:solidFill>
              <a:schemeClr val="tx1"/>
            </a:solidFill>
          </a:ln>
        </p:spPr>
      </p:pic>
      <p:pic>
        <p:nvPicPr>
          <p:cNvPr id="5" name="Picture 4">
            <a:extLst>
              <a:ext uri="{FF2B5EF4-FFF2-40B4-BE49-F238E27FC236}">
                <a16:creationId xmlns:a16="http://schemas.microsoft.com/office/drawing/2014/main" id="{849BFFA2-BEC6-41F6-8B09-21EBC622DC07}"/>
              </a:ext>
            </a:extLst>
          </p:cNvPr>
          <p:cNvPicPr>
            <a:picLocks noChangeAspect="1"/>
          </p:cNvPicPr>
          <p:nvPr/>
        </p:nvPicPr>
        <p:blipFill rotWithShape="1">
          <a:blip r:embed="rId11"/>
          <a:srcRect l="15980" r="16963"/>
          <a:stretch/>
        </p:blipFill>
        <p:spPr>
          <a:xfrm>
            <a:off x="6084488" y="3429000"/>
            <a:ext cx="1811615" cy="2701632"/>
          </a:xfrm>
          <a:prstGeom prst="rect">
            <a:avLst/>
          </a:prstGeom>
          <a:ln>
            <a:solidFill>
              <a:schemeClr val="tx1"/>
            </a:solidFill>
          </a:ln>
        </p:spPr>
      </p:pic>
      <p:pic>
        <p:nvPicPr>
          <p:cNvPr id="13" name="Picture 12">
            <a:extLst>
              <a:ext uri="{FF2B5EF4-FFF2-40B4-BE49-F238E27FC236}">
                <a16:creationId xmlns:a16="http://schemas.microsoft.com/office/drawing/2014/main" id="{D49C3CA3-DD3A-8BE0-B22A-B766ED4771B2}"/>
              </a:ext>
            </a:extLst>
          </p:cNvPr>
          <p:cNvPicPr>
            <a:picLocks noChangeAspect="1"/>
          </p:cNvPicPr>
          <p:nvPr/>
        </p:nvPicPr>
        <p:blipFill>
          <a:blip r:embed="rId12"/>
          <a:stretch>
            <a:fillRect/>
          </a:stretch>
        </p:blipFill>
        <p:spPr>
          <a:xfrm>
            <a:off x="10148424" y="255750"/>
            <a:ext cx="1912254" cy="2869876"/>
          </a:xfrm>
          <a:prstGeom prst="rect">
            <a:avLst/>
          </a:prstGeom>
        </p:spPr>
      </p:pic>
      <p:pic>
        <p:nvPicPr>
          <p:cNvPr id="15" name="Picture 14">
            <a:extLst>
              <a:ext uri="{FF2B5EF4-FFF2-40B4-BE49-F238E27FC236}">
                <a16:creationId xmlns:a16="http://schemas.microsoft.com/office/drawing/2014/main" id="{9AB447AF-46D8-240F-109E-9386AD140855}"/>
              </a:ext>
            </a:extLst>
          </p:cNvPr>
          <p:cNvPicPr>
            <a:picLocks noChangeAspect="1"/>
          </p:cNvPicPr>
          <p:nvPr/>
        </p:nvPicPr>
        <p:blipFill>
          <a:blip r:embed="rId13"/>
          <a:stretch>
            <a:fillRect/>
          </a:stretch>
        </p:blipFill>
        <p:spPr>
          <a:xfrm>
            <a:off x="10148424" y="3634077"/>
            <a:ext cx="1889306" cy="2833959"/>
          </a:xfrm>
          <a:prstGeom prst="rect">
            <a:avLst/>
          </a:prstGeom>
        </p:spPr>
      </p:pic>
    </p:spTree>
    <p:extLst>
      <p:ext uri="{BB962C8B-B14F-4D97-AF65-F5344CB8AC3E}">
        <p14:creationId xmlns:p14="http://schemas.microsoft.com/office/powerpoint/2010/main" val="311175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C50DD-F6AC-594D-D4C3-E88C9BB429F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5C25EC0-D907-35D9-113B-860F2AF65B0E}"/>
              </a:ext>
            </a:extLst>
          </p:cNvPr>
          <p:cNvPicPr>
            <a:picLocks noChangeAspect="1"/>
          </p:cNvPicPr>
          <p:nvPr/>
        </p:nvPicPr>
        <p:blipFill>
          <a:blip r:embed="rId2"/>
          <a:stretch>
            <a:fillRect/>
          </a:stretch>
        </p:blipFill>
        <p:spPr>
          <a:xfrm>
            <a:off x="1118254" y="321733"/>
            <a:ext cx="1807439" cy="2748958"/>
          </a:xfrm>
          <a:prstGeom prst="rect">
            <a:avLst/>
          </a:prstGeom>
        </p:spPr>
      </p:pic>
      <p:sp>
        <p:nvSpPr>
          <p:cNvPr id="2076" name="Rectangle 2075">
            <a:extLst>
              <a:ext uri="{FF2B5EF4-FFF2-40B4-BE49-F238E27FC236}">
                <a16:creationId xmlns:a16="http://schemas.microsoft.com/office/drawing/2014/main" id="{E3B4FF89-C45F-4E24-B963-61E855708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671"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8" name="Rectangle 2077">
            <a:extLst>
              <a:ext uri="{FF2B5EF4-FFF2-40B4-BE49-F238E27FC236}">
                <a16:creationId xmlns:a16="http://schemas.microsoft.com/office/drawing/2014/main" id="{14F25C03-EF67-4344-8AEA-7B3FA0DED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836"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E470EE6-5E66-4784-9C6F-5DD9EC9E9658}"/>
              </a:ext>
            </a:extLst>
          </p:cNvPr>
          <p:cNvPicPr>
            <a:picLocks noChangeAspect="1"/>
          </p:cNvPicPr>
          <p:nvPr/>
        </p:nvPicPr>
        <p:blipFill>
          <a:blip r:embed="rId3"/>
          <a:stretch>
            <a:fillRect/>
          </a:stretch>
        </p:blipFill>
        <p:spPr>
          <a:xfrm>
            <a:off x="9332716" y="321733"/>
            <a:ext cx="1720215" cy="2752344"/>
          </a:xfrm>
          <a:prstGeom prst="rect">
            <a:avLst/>
          </a:prstGeom>
        </p:spPr>
      </p:pic>
      <p:sp>
        <p:nvSpPr>
          <p:cNvPr id="2080" name="Rectangle 2079">
            <a:extLst>
              <a:ext uri="{FF2B5EF4-FFF2-40B4-BE49-F238E27FC236}">
                <a16:creationId xmlns:a16="http://schemas.microsoft.com/office/drawing/2014/main" id="{F74793DE-3651-410B-B243-8F0B1468E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59424" y="-2665476"/>
            <a:ext cx="73152" cy="121889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7841BA-9A4D-7BBB-85BD-085100155209}"/>
              </a:ext>
            </a:extLst>
          </p:cNvPr>
          <p:cNvPicPr>
            <a:picLocks noChangeAspect="1"/>
          </p:cNvPicPr>
          <p:nvPr/>
        </p:nvPicPr>
        <p:blipFill>
          <a:blip r:embed="rId4"/>
          <a:stretch>
            <a:fillRect/>
          </a:stretch>
        </p:blipFill>
        <p:spPr>
          <a:xfrm>
            <a:off x="1204742" y="3783923"/>
            <a:ext cx="1720215" cy="2752344"/>
          </a:xfrm>
          <a:prstGeom prst="rect">
            <a:avLst/>
          </a:prstGeom>
        </p:spPr>
      </p:pic>
      <p:pic>
        <p:nvPicPr>
          <p:cNvPr id="3" name="Picture 2">
            <a:extLst>
              <a:ext uri="{FF2B5EF4-FFF2-40B4-BE49-F238E27FC236}">
                <a16:creationId xmlns:a16="http://schemas.microsoft.com/office/drawing/2014/main" id="{FE6F2FF1-DD5C-DBC4-2318-B9C715FC6FC1}"/>
              </a:ext>
            </a:extLst>
          </p:cNvPr>
          <p:cNvPicPr>
            <a:picLocks noChangeAspect="1"/>
          </p:cNvPicPr>
          <p:nvPr/>
        </p:nvPicPr>
        <p:blipFill>
          <a:blip r:embed="rId5"/>
          <a:stretch>
            <a:fillRect/>
          </a:stretch>
        </p:blipFill>
        <p:spPr>
          <a:xfrm>
            <a:off x="9305277" y="3783923"/>
            <a:ext cx="1775261" cy="2752344"/>
          </a:xfrm>
          <a:prstGeom prst="rect">
            <a:avLst/>
          </a:prstGeom>
        </p:spPr>
      </p:pic>
      <p:pic>
        <p:nvPicPr>
          <p:cNvPr id="6" name="Picture 5">
            <a:extLst>
              <a:ext uri="{FF2B5EF4-FFF2-40B4-BE49-F238E27FC236}">
                <a16:creationId xmlns:a16="http://schemas.microsoft.com/office/drawing/2014/main" id="{13F43769-5259-51F4-1FBB-846BA762A286}"/>
              </a:ext>
            </a:extLst>
          </p:cNvPr>
          <p:cNvPicPr>
            <a:picLocks noChangeAspect="1"/>
          </p:cNvPicPr>
          <p:nvPr/>
        </p:nvPicPr>
        <p:blipFill>
          <a:blip r:embed="rId6"/>
          <a:stretch>
            <a:fillRect/>
          </a:stretch>
        </p:blipFill>
        <p:spPr>
          <a:xfrm>
            <a:off x="5248129" y="321733"/>
            <a:ext cx="1904016" cy="2734040"/>
          </a:xfrm>
          <a:prstGeom prst="rect">
            <a:avLst/>
          </a:prstGeom>
        </p:spPr>
      </p:pic>
      <p:pic>
        <p:nvPicPr>
          <p:cNvPr id="8" name="Picture 7">
            <a:extLst>
              <a:ext uri="{FF2B5EF4-FFF2-40B4-BE49-F238E27FC236}">
                <a16:creationId xmlns:a16="http://schemas.microsoft.com/office/drawing/2014/main" id="{F364310B-C163-15ED-94C0-043797CF0D7D}"/>
              </a:ext>
            </a:extLst>
          </p:cNvPr>
          <p:cNvPicPr>
            <a:picLocks noChangeAspect="1"/>
          </p:cNvPicPr>
          <p:nvPr/>
        </p:nvPicPr>
        <p:blipFill>
          <a:blip r:embed="rId7"/>
          <a:stretch>
            <a:fillRect/>
          </a:stretch>
        </p:blipFill>
        <p:spPr>
          <a:xfrm>
            <a:off x="5248129" y="3848032"/>
            <a:ext cx="1822862" cy="2737341"/>
          </a:xfrm>
          <a:prstGeom prst="rect">
            <a:avLst/>
          </a:prstGeom>
        </p:spPr>
      </p:pic>
    </p:spTree>
    <p:extLst>
      <p:ext uri="{BB962C8B-B14F-4D97-AF65-F5344CB8AC3E}">
        <p14:creationId xmlns:p14="http://schemas.microsoft.com/office/powerpoint/2010/main" val="130447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D8DC-7E9A-BA34-0D28-FD9179E8566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DA47D45-3535-3E30-7BCE-5FF9EA3DEC9F}"/>
              </a:ext>
            </a:extLst>
          </p:cNvPr>
          <p:cNvSpPr>
            <a:spLocks noGrp="1"/>
          </p:cNvSpPr>
          <p:nvPr>
            <p:ph type="subTitle" idx="1"/>
          </p:nvPr>
        </p:nvSpPr>
        <p:spPr/>
        <p:txBody>
          <a:bodyPr/>
          <a:lstStyle/>
          <a:p>
            <a:endParaRPr lang="en-US"/>
          </a:p>
        </p:txBody>
      </p:sp>
      <p:pic>
        <p:nvPicPr>
          <p:cNvPr id="5" name="Picture 4" descr="Wolf standing on a frozen lake">
            <a:extLst>
              <a:ext uri="{FF2B5EF4-FFF2-40B4-BE49-F238E27FC236}">
                <a16:creationId xmlns:a16="http://schemas.microsoft.com/office/drawing/2014/main" id="{1B1C1234-E04E-8096-76A3-1E3EC3F409D5}"/>
              </a:ext>
            </a:extLst>
          </p:cNvPr>
          <p:cNvPicPr>
            <a:picLocks noChangeAspect="1"/>
          </p:cNvPicPr>
          <p:nvPr/>
        </p:nvPicPr>
        <p:blipFill>
          <a:blip r:embed="rId2">
            <a:extLst>
              <a:ext uri="{28A0092B-C50C-407E-A947-70E740481C1C}">
                <a14:useLocalDpi xmlns:a14="http://schemas.microsoft.com/office/drawing/2010/main" val="0"/>
              </a:ext>
            </a:extLst>
          </a:blip>
          <a:srcRect t="15109"/>
          <a:stretch>
            <a:fillRect/>
          </a:stretch>
        </p:blipFill>
        <p:spPr>
          <a:xfrm>
            <a:off x="64392" y="0"/>
            <a:ext cx="11974049" cy="6787166"/>
          </a:xfrm>
          <a:prstGeom prst="rect">
            <a:avLst/>
          </a:prstGeom>
          <a:effectLst>
            <a:softEdge rad="228600"/>
          </a:effectLst>
        </p:spPr>
      </p:pic>
    </p:spTree>
    <p:extLst>
      <p:ext uri="{BB962C8B-B14F-4D97-AF65-F5344CB8AC3E}">
        <p14:creationId xmlns:p14="http://schemas.microsoft.com/office/powerpoint/2010/main" val="3338175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Custom">
  <a:themeElements>
    <a:clrScheme name="ModernBold-V1">
      <a:dk1>
        <a:srgbClr val="000000"/>
      </a:dk1>
      <a:lt1>
        <a:srgbClr val="FFFFFF"/>
      </a:lt1>
      <a:dk2>
        <a:srgbClr val="52CF96"/>
      </a:dk2>
      <a:lt2>
        <a:srgbClr val="E8E8E8"/>
      </a:lt2>
      <a:accent1>
        <a:srgbClr val="FB3E43"/>
      </a:accent1>
      <a:accent2>
        <a:srgbClr val="FECE2F"/>
      </a:accent2>
      <a:accent3>
        <a:srgbClr val="209DFA"/>
      </a:accent3>
      <a:accent4>
        <a:srgbClr val="EF1B79"/>
      </a:accent4>
      <a:accent5>
        <a:srgbClr val="57B9AD"/>
      </a:accent5>
      <a:accent6>
        <a:srgbClr val="B6E0E7"/>
      </a:accent6>
      <a:hlink>
        <a:srgbClr val="467886"/>
      </a:hlink>
      <a:folHlink>
        <a:srgbClr val="96607D"/>
      </a:folHlink>
    </a:clrScheme>
    <a:fontScheme name="Custom 51">
      <a:majorFont>
        <a:latin typeface="Century Gothic"/>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dernBold_win32_CP_v4" id="{4514E702-D6D0-4861-9095-E63AB3599BC8}" vid="{EA97D25B-1306-4D0A-A4AF-2683F723BF6F}"/>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A4E3FD2BDD744D99BB9BD148BE273A" ma:contentTypeVersion="10" ma:contentTypeDescription="Create a new document." ma:contentTypeScope="" ma:versionID="81e367cb17122790733bf5936271b671">
  <xsd:schema xmlns:xsd="http://www.w3.org/2001/XMLSchema" xmlns:xs="http://www.w3.org/2001/XMLSchema" xmlns:p="http://schemas.microsoft.com/office/2006/metadata/properties" xmlns:ns3="ef500956-a52b-4443-94da-280d0a6ef99e" targetNamespace="http://schemas.microsoft.com/office/2006/metadata/properties" ma:root="true" ma:fieldsID="f6792c56b4da189b834bb0998c9fae0b" ns3:_="">
    <xsd:import namespace="ef500956-a52b-4443-94da-280d0a6ef99e"/>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element ref="ns3:MediaServiceBillingMetadata"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500956-a52b-4443-94da-280d0a6ef99e"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BE07A7-A62E-41A2-8BA0-147EC573F871}">
  <ds:schemaRefs>
    <ds:schemaRef ds:uri="http://purl.org/dc/terms/"/>
    <ds:schemaRef ds:uri="http://purl.org/dc/elements/1.1/"/>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ef500956-a52b-4443-94da-280d0a6ef99e"/>
  </ds:schemaRefs>
</ds:datastoreItem>
</file>

<file path=customXml/itemProps2.xml><?xml version="1.0" encoding="utf-8"?>
<ds:datastoreItem xmlns:ds="http://schemas.openxmlformats.org/officeDocument/2006/customXml" ds:itemID="{EEC594F3-94FC-490F-B26D-EB0ED4537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500956-a52b-4443-94da-280d0a6ef9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691544-6707-4222-88F0-C9B164AA9C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2843</TotalTime>
  <Words>1174</Words>
  <Application>Microsoft Office PowerPoint</Application>
  <PresentationFormat>Widescreen</PresentationFormat>
  <Paragraphs>188</Paragraphs>
  <Slides>54</Slides>
  <Notes>2</Notes>
  <HiddenSlides>1</HiddenSlides>
  <MMClips>3</MMClips>
  <ScaleCrop>false</ScaleCrop>
  <HeadingPairs>
    <vt:vector size="6" baseType="variant">
      <vt:variant>
        <vt:lpstr>Fonts Used</vt:lpstr>
      </vt:variant>
      <vt:variant>
        <vt:i4>10</vt:i4>
      </vt:variant>
      <vt:variant>
        <vt:lpstr>Theme</vt:lpstr>
      </vt:variant>
      <vt:variant>
        <vt:i4>11</vt:i4>
      </vt:variant>
      <vt:variant>
        <vt:lpstr>Slide Titles</vt:lpstr>
      </vt:variant>
      <vt:variant>
        <vt:i4>54</vt:i4>
      </vt:variant>
    </vt:vector>
  </HeadingPairs>
  <TitlesOfParts>
    <vt:vector size="75" baseType="lpstr">
      <vt:lpstr>Aptos</vt:lpstr>
      <vt:lpstr>Aptos Display</vt:lpstr>
      <vt:lpstr>Arial</vt:lpstr>
      <vt:lpstr>Bradley Hand ITC</vt:lpstr>
      <vt:lpstr>Calibri</vt:lpstr>
      <vt:lpstr>Calibri Light</vt:lpstr>
      <vt:lpstr>Calibri-Bold</vt:lpstr>
      <vt:lpstr>Canva Sans Bold</vt:lpstr>
      <vt:lpstr>Century Gothic</vt:lpstr>
      <vt:lpstr>Gill Sans Nova</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Custom</vt:lpstr>
      <vt:lpstr>Vulnerability Adaptability Transparency</vt:lpstr>
      <vt:lpstr>The two most important days in your life are the day you are born and the day………</vt:lpstr>
      <vt:lpstr>Leadership </vt:lpstr>
      <vt:lpstr>PowerPoint Presentation</vt:lpstr>
      <vt:lpstr>PowerPoint Presentation</vt:lpstr>
      <vt:lpstr>Books</vt:lpstr>
      <vt:lpstr>PowerPoint Presentation</vt:lpstr>
      <vt:lpstr>PowerPoint Presentation</vt:lpstr>
      <vt:lpstr>PowerPoint Presentation</vt:lpstr>
      <vt:lpstr>Building Relationships</vt:lpstr>
      <vt:lpstr>Management + Leadership</vt:lpstr>
      <vt:lpstr>PowerPoint Presentation</vt:lpstr>
      <vt:lpstr>PowerPoint Presentation</vt:lpstr>
      <vt:lpstr>Change</vt:lpstr>
      <vt:lpstr>PowerPoint Presentation</vt:lpstr>
      <vt:lpstr>PowerPoint Presentation</vt:lpstr>
      <vt:lpstr>PowerPoint Presentation</vt:lpstr>
      <vt:lpstr>PowerPoint Presentation</vt:lpstr>
      <vt:lpstr>Mindset: Build the tallest structure</vt:lpstr>
      <vt:lpstr>PowerPoint Presentation</vt:lpstr>
      <vt:lpstr>PowerPoint Presentation</vt:lpstr>
      <vt:lpstr>PowerPoint Presentation</vt:lpstr>
      <vt:lpstr>Psychological Safety</vt:lpstr>
      <vt:lpstr>PowerPoint Presentation</vt:lpstr>
      <vt:lpstr>When things go wrong</vt:lpstr>
      <vt:lpstr>Space Shuttle Columbia</vt:lpstr>
      <vt:lpstr>PowerPoint Presentation</vt:lpstr>
      <vt:lpstr>PowerPoint Presentation</vt:lpstr>
      <vt:lpstr>PowerPoint Presentation</vt:lpstr>
      <vt:lpstr>PowerPoint Presentation</vt:lpstr>
      <vt:lpstr>Challenger</vt:lpstr>
      <vt:lpstr>PowerPoint Presentation</vt:lpstr>
      <vt:lpstr>PowerPoint Presentation</vt:lpstr>
      <vt:lpstr>PowerPoint Presentation</vt:lpstr>
      <vt:lpstr>Trust and Cooperation  Who sets the tone?</vt:lpstr>
      <vt:lpstr>PowerPoint Presentation</vt:lpstr>
      <vt:lpstr>Leaders can let you fail and yet not let you be a failure</vt:lpstr>
      <vt:lpstr>PowerPoint Presentation</vt:lpstr>
      <vt:lpstr>Change Failure</vt:lpstr>
      <vt:lpstr>Leaders Negotiate</vt:lpstr>
      <vt:lpstr>Leveraging Emotion</vt:lpstr>
      <vt:lpstr>Disentangle the People from the Problem </vt:lpstr>
      <vt:lpstr>Make Their Decision Easy</vt:lpstr>
      <vt:lpstr>PowerPoint Presentation</vt:lpstr>
      <vt:lpstr>PowerPoint Presentation</vt:lpstr>
      <vt:lpstr>PowerPoint Presentation</vt:lpstr>
      <vt:lpstr>Engaged Listener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Yebra</dc:creator>
  <cp:lastModifiedBy>David Yebra</cp:lastModifiedBy>
  <cp:revision>46</cp:revision>
  <dcterms:created xsi:type="dcterms:W3CDTF">2021-10-22T12:58:59Z</dcterms:created>
  <dcterms:modified xsi:type="dcterms:W3CDTF">2026-07-27T15:33:55Z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0x01010070A4E3FD2BDD744D99BB9BD148BE273A</vt:lpwstr>
  </property>
</Properties>
</file>